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6" r:id="rId3"/>
    <p:sldId id="257" r:id="rId4"/>
    <p:sldId id="258" r:id="rId5"/>
    <p:sldId id="259" r:id="rId6"/>
    <p:sldId id="263" r:id="rId7"/>
    <p:sldId id="260" r:id="rId8"/>
    <p:sldId id="264" r:id="rId9"/>
    <p:sldId id="265" r:id="rId10"/>
    <p:sldId id="266" r:id="rId11"/>
    <p:sldId id="267" r:id="rId12"/>
    <p:sldId id="261" r:id="rId13"/>
    <p:sldId id="262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C36EEE-1215-4240-B349-5934700288FC}" v="1" dt="2021-10-20T18:10:28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igalov Roman" userId="1f97e9fdf7779aa5" providerId="Windows Live" clId="Web-{2CC36EEE-1215-4240-B349-5934700288FC}"/>
    <pc:docChg chg="addSld addMainMaster modMainMaster">
      <pc:chgData name="Zhigalov Roman" userId="1f97e9fdf7779aa5" providerId="Windows Live" clId="Web-{2CC36EEE-1215-4240-B349-5934700288FC}" dt="2021-10-20T18:10:28.309" v="0"/>
      <pc:docMkLst>
        <pc:docMk/>
      </pc:docMkLst>
      <pc:sldChg chg="add">
        <pc:chgData name="Zhigalov Roman" userId="1f97e9fdf7779aa5" providerId="Windows Live" clId="Web-{2CC36EEE-1215-4240-B349-5934700288FC}" dt="2021-10-20T18:10:28.309" v="0"/>
        <pc:sldMkLst>
          <pc:docMk/>
          <pc:sldMk cId="203614895" sldId="268"/>
        </pc:sldMkLst>
      </pc:sldChg>
      <pc:sldMasterChg chg="add addSldLayout">
        <pc:chgData name="Zhigalov Roman" userId="1f97e9fdf7779aa5" providerId="Windows Live" clId="Web-{2CC36EEE-1215-4240-B349-5934700288FC}" dt="2021-10-20T18:10:28.309" v="0"/>
        <pc:sldMasterMkLst>
          <pc:docMk/>
          <pc:sldMasterMk cId="2321234396" sldId="2147483648"/>
        </pc:sldMasterMkLst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1309052637" sldId="2147483649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419406757" sldId="2147483650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1258500065" sldId="2147483651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427829098" sldId="2147483652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2302059725" sldId="2147483653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4188834868" sldId="2147483654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374023604" sldId="2147483655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3860241341" sldId="2147483656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3889360922" sldId="2147483657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2136455155" sldId="2147483658"/>
          </pc:sldLayoutMkLst>
        </pc:sldLayoutChg>
        <pc:sldLayoutChg chg="add">
          <pc:chgData name="Zhigalov Roman" userId="1f97e9fdf7779aa5" providerId="Windows Live" clId="Web-{2CC36EEE-1215-4240-B349-5934700288FC}" dt="2021-10-20T18:10:28.309" v="0"/>
          <pc:sldLayoutMkLst>
            <pc:docMk/>
            <pc:sldMasterMk cId="2321234396" sldId="2147483648"/>
            <pc:sldLayoutMk cId="1514255652" sldId="2147483659"/>
          </pc:sldLayoutMkLst>
        </pc:sldLayoutChg>
      </pc:sldMasterChg>
      <pc:sldMasterChg chg="replId modSldLayout">
        <pc:chgData name="Zhigalov Roman" userId="1f97e9fdf7779aa5" providerId="Windows Live" clId="Web-{2CC36EEE-1215-4240-B349-5934700288FC}" dt="2021-10-20T18:10:28.309" v="0"/>
        <pc:sldMasterMkLst>
          <pc:docMk/>
          <pc:sldMasterMk cId="3682998017" sldId="2147483660"/>
        </pc:sldMasterMkLst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4081507357" sldId="2147483661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3169366116" sldId="2147483662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3858630941" sldId="2147483663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557818572" sldId="2147483664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2836757394" sldId="2147483665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2914932866" sldId="2147483666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1448747015" sldId="2147483667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3089932342" sldId="2147483668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149179334" sldId="2147483669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962752703" sldId="2147483670"/>
          </pc:sldLayoutMkLst>
        </pc:sldLayoutChg>
        <pc:sldLayoutChg chg="replId">
          <pc:chgData name="Zhigalov Roman" userId="1f97e9fdf7779aa5" providerId="Windows Live" clId="Web-{2CC36EEE-1215-4240-B349-5934700288FC}" dt="2021-10-20T18:10:28.309" v="0"/>
          <pc:sldLayoutMkLst>
            <pc:docMk/>
            <pc:sldMasterMk cId="3682998017" sldId="2147483660"/>
            <pc:sldLayoutMk cId="356352679" sldId="2147483671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0C5249-289B-4A48-8EA0-B4BE092BCF7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4F10FFCD-FC16-43E7-9038-7E77F4CE3930}">
      <dgm:prSet/>
      <dgm:spPr/>
      <dgm:t>
        <a:bodyPr/>
        <a:lstStyle/>
        <a:p>
          <a:pPr>
            <a:defRPr cap="all"/>
          </a:pPr>
          <a:r>
            <a:rPr lang="ru-RU"/>
            <a:t>Способы самопознания</a:t>
          </a:r>
          <a:endParaRPr lang="en-US"/>
        </a:p>
      </dgm:t>
    </dgm:pt>
    <dgm:pt modelId="{D1FADD28-407F-48A1-BD84-A08B3792E42F}" type="parTrans" cxnId="{0ABEEB8C-7BC4-4707-9469-46ABA021EF28}">
      <dgm:prSet/>
      <dgm:spPr/>
      <dgm:t>
        <a:bodyPr/>
        <a:lstStyle/>
        <a:p>
          <a:endParaRPr lang="en-US"/>
        </a:p>
      </dgm:t>
    </dgm:pt>
    <dgm:pt modelId="{FBDF087D-A34C-4DBF-BCAA-BE790F924281}" type="sibTrans" cxnId="{0ABEEB8C-7BC4-4707-9469-46ABA021EF28}">
      <dgm:prSet/>
      <dgm:spPr/>
      <dgm:t>
        <a:bodyPr/>
        <a:lstStyle/>
        <a:p>
          <a:endParaRPr lang="en-US"/>
        </a:p>
      </dgm:t>
    </dgm:pt>
    <dgm:pt modelId="{075DEA91-021C-4C9C-9559-103F3332AB2F}">
      <dgm:prSet/>
      <dgm:spPr/>
      <dgm:t>
        <a:bodyPr/>
        <a:lstStyle/>
        <a:p>
          <a:pPr>
            <a:defRPr cap="all"/>
          </a:pPr>
          <a:r>
            <a:rPr lang="ru-RU"/>
            <a:t>Я-концепция </a:t>
          </a:r>
          <a:endParaRPr lang="en-US"/>
        </a:p>
      </dgm:t>
    </dgm:pt>
    <dgm:pt modelId="{F76AE1BA-0EE4-434E-849D-98D9661143F1}" type="parTrans" cxnId="{B46EA84F-C176-4260-8758-DF20C6C123FA}">
      <dgm:prSet/>
      <dgm:spPr/>
      <dgm:t>
        <a:bodyPr/>
        <a:lstStyle/>
        <a:p>
          <a:endParaRPr lang="en-US"/>
        </a:p>
      </dgm:t>
    </dgm:pt>
    <dgm:pt modelId="{5430039E-1FD4-48D4-A135-BDBFA29D4992}" type="sibTrans" cxnId="{B46EA84F-C176-4260-8758-DF20C6C123FA}">
      <dgm:prSet/>
      <dgm:spPr/>
      <dgm:t>
        <a:bodyPr/>
        <a:lstStyle/>
        <a:p>
          <a:endParaRPr lang="en-US"/>
        </a:p>
      </dgm:t>
    </dgm:pt>
    <dgm:pt modelId="{6F5D3BF3-D7CD-431F-A34D-60829BD3535A}" type="pres">
      <dgm:prSet presAssocID="{E60C5249-289B-4A48-8EA0-B4BE092BCF7F}" presName="root" presStyleCnt="0">
        <dgm:presLayoutVars>
          <dgm:dir/>
          <dgm:resizeHandles val="exact"/>
        </dgm:presLayoutVars>
      </dgm:prSet>
      <dgm:spPr/>
    </dgm:pt>
    <dgm:pt modelId="{D073CE8D-D8C9-41ED-8B18-7254C4D57A76}" type="pres">
      <dgm:prSet presAssocID="{4F10FFCD-FC16-43E7-9038-7E77F4CE3930}" presName="compNode" presStyleCnt="0"/>
      <dgm:spPr/>
    </dgm:pt>
    <dgm:pt modelId="{DAC86741-DB9C-49C8-A31A-66CDC6F4E360}" type="pres">
      <dgm:prSet presAssocID="{4F10FFCD-FC16-43E7-9038-7E77F4CE3930}" presName="iconBgRect" presStyleLbl="bgShp" presStyleIdx="0" presStyleCnt="2"/>
      <dgm:spPr/>
    </dgm:pt>
    <dgm:pt modelId="{4FE6C0D3-4A32-485F-9260-EB9F0A6CCD50}" type="pres">
      <dgm:prSet presAssocID="{4F10FFCD-FC16-43E7-9038-7E77F4CE393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898084CF-EECF-40E9-A2F2-B50B1B1021DC}" type="pres">
      <dgm:prSet presAssocID="{4F10FFCD-FC16-43E7-9038-7E77F4CE3930}" presName="spaceRect" presStyleCnt="0"/>
      <dgm:spPr/>
    </dgm:pt>
    <dgm:pt modelId="{73238C16-94DD-4716-AF39-038089BB4977}" type="pres">
      <dgm:prSet presAssocID="{4F10FFCD-FC16-43E7-9038-7E77F4CE3930}" presName="textRect" presStyleLbl="revTx" presStyleIdx="0" presStyleCnt="2">
        <dgm:presLayoutVars>
          <dgm:chMax val="1"/>
          <dgm:chPref val="1"/>
        </dgm:presLayoutVars>
      </dgm:prSet>
      <dgm:spPr/>
    </dgm:pt>
    <dgm:pt modelId="{353717A5-B96D-4E82-B5CE-8392A8FB6837}" type="pres">
      <dgm:prSet presAssocID="{FBDF087D-A34C-4DBF-BCAA-BE790F924281}" presName="sibTrans" presStyleCnt="0"/>
      <dgm:spPr/>
    </dgm:pt>
    <dgm:pt modelId="{930CADB6-D183-4595-96AA-606B2F76E69B}" type="pres">
      <dgm:prSet presAssocID="{075DEA91-021C-4C9C-9559-103F3332AB2F}" presName="compNode" presStyleCnt="0"/>
      <dgm:spPr/>
    </dgm:pt>
    <dgm:pt modelId="{077F3422-E811-45C4-B04D-127C4A91B6E7}" type="pres">
      <dgm:prSet presAssocID="{075DEA91-021C-4C9C-9559-103F3332AB2F}" presName="iconBgRect" presStyleLbl="bgShp" presStyleIdx="1" presStyleCnt="2"/>
      <dgm:spPr/>
    </dgm:pt>
    <dgm:pt modelId="{B318B9C0-B327-4298-ACBA-DCC095B06C11}" type="pres">
      <dgm:prSet presAssocID="{075DEA91-021C-4C9C-9559-103F3332AB2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Драма"/>
        </a:ext>
      </dgm:extLst>
    </dgm:pt>
    <dgm:pt modelId="{B2AA5593-44E4-4B0D-822C-C8BEB9E69ADD}" type="pres">
      <dgm:prSet presAssocID="{075DEA91-021C-4C9C-9559-103F3332AB2F}" presName="spaceRect" presStyleCnt="0"/>
      <dgm:spPr/>
    </dgm:pt>
    <dgm:pt modelId="{46FFD24C-E23D-4F9F-B0E9-C620EF6E08FE}" type="pres">
      <dgm:prSet presAssocID="{075DEA91-021C-4C9C-9559-103F3332AB2F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14768D23-1CF1-402C-8B37-674AAE015FFE}" type="presOf" srcId="{075DEA91-021C-4C9C-9559-103F3332AB2F}" destId="{46FFD24C-E23D-4F9F-B0E9-C620EF6E08FE}" srcOrd="0" destOrd="0" presId="urn:microsoft.com/office/officeart/2018/5/layout/IconCircleLabelList"/>
    <dgm:cxn modelId="{B7AE233D-7AA8-4E78-A91E-3EF4B1AFCCC3}" type="presOf" srcId="{E60C5249-289B-4A48-8EA0-B4BE092BCF7F}" destId="{6F5D3BF3-D7CD-431F-A34D-60829BD3535A}" srcOrd="0" destOrd="0" presId="urn:microsoft.com/office/officeart/2018/5/layout/IconCircleLabelList"/>
    <dgm:cxn modelId="{B46EA84F-C176-4260-8758-DF20C6C123FA}" srcId="{E60C5249-289B-4A48-8EA0-B4BE092BCF7F}" destId="{075DEA91-021C-4C9C-9559-103F3332AB2F}" srcOrd="1" destOrd="0" parTransId="{F76AE1BA-0EE4-434E-849D-98D9661143F1}" sibTransId="{5430039E-1FD4-48D4-A135-BDBFA29D4992}"/>
    <dgm:cxn modelId="{0ABEEB8C-7BC4-4707-9469-46ABA021EF28}" srcId="{E60C5249-289B-4A48-8EA0-B4BE092BCF7F}" destId="{4F10FFCD-FC16-43E7-9038-7E77F4CE3930}" srcOrd="0" destOrd="0" parTransId="{D1FADD28-407F-48A1-BD84-A08B3792E42F}" sibTransId="{FBDF087D-A34C-4DBF-BCAA-BE790F924281}"/>
    <dgm:cxn modelId="{EAD493AD-2B0E-48CA-A647-9E2147C4425E}" type="presOf" srcId="{4F10FFCD-FC16-43E7-9038-7E77F4CE3930}" destId="{73238C16-94DD-4716-AF39-038089BB4977}" srcOrd="0" destOrd="0" presId="urn:microsoft.com/office/officeart/2018/5/layout/IconCircleLabelList"/>
    <dgm:cxn modelId="{729ED3DC-76A4-4D1A-90CC-8B29B722CDFC}" type="presParOf" srcId="{6F5D3BF3-D7CD-431F-A34D-60829BD3535A}" destId="{D073CE8D-D8C9-41ED-8B18-7254C4D57A76}" srcOrd="0" destOrd="0" presId="urn:microsoft.com/office/officeart/2018/5/layout/IconCircleLabelList"/>
    <dgm:cxn modelId="{36383130-D3DB-463F-B059-86EDF176670E}" type="presParOf" srcId="{D073CE8D-D8C9-41ED-8B18-7254C4D57A76}" destId="{DAC86741-DB9C-49C8-A31A-66CDC6F4E360}" srcOrd="0" destOrd="0" presId="urn:microsoft.com/office/officeart/2018/5/layout/IconCircleLabelList"/>
    <dgm:cxn modelId="{CABE3D96-784C-4A17-BAD7-164FB088F9A4}" type="presParOf" srcId="{D073CE8D-D8C9-41ED-8B18-7254C4D57A76}" destId="{4FE6C0D3-4A32-485F-9260-EB9F0A6CCD50}" srcOrd="1" destOrd="0" presId="urn:microsoft.com/office/officeart/2018/5/layout/IconCircleLabelList"/>
    <dgm:cxn modelId="{49AFEBC1-F461-4C80-91A7-7215ECB0D502}" type="presParOf" srcId="{D073CE8D-D8C9-41ED-8B18-7254C4D57A76}" destId="{898084CF-EECF-40E9-A2F2-B50B1B1021DC}" srcOrd="2" destOrd="0" presId="urn:microsoft.com/office/officeart/2018/5/layout/IconCircleLabelList"/>
    <dgm:cxn modelId="{35FCDAA0-802C-49C7-9D22-E9BA7D22B134}" type="presParOf" srcId="{D073CE8D-D8C9-41ED-8B18-7254C4D57A76}" destId="{73238C16-94DD-4716-AF39-038089BB4977}" srcOrd="3" destOrd="0" presId="urn:microsoft.com/office/officeart/2018/5/layout/IconCircleLabelList"/>
    <dgm:cxn modelId="{033DAA97-447A-44AA-8DF2-3DFD7333D638}" type="presParOf" srcId="{6F5D3BF3-D7CD-431F-A34D-60829BD3535A}" destId="{353717A5-B96D-4E82-B5CE-8392A8FB6837}" srcOrd="1" destOrd="0" presId="urn:microsoft.com/office/officeart/2018/5/layout/IconCircleLabelList"/>
    <dgm:cxn modelId="{B194427D-BECE-4DB1-A868-D9CCECA8D5D9}" type="presParOf" srcId="{6F5D3BF3-D7CD-431F-A34D-60829BD3535A}" destId="{930CADB6-D183-4595-96AA-606B2F76E69B}" srcOrd="2" destOrd="0" presId="urn:microsoft.com/office/officeart/2018/5/layout/IconCircleLabelList"/>
    <dgm:cxn modelId="{C3F280F1-0489-4105-9281-5F07D9920E95}" type="presParOf" srcId="{930CADB6-D183-4595-96AA-606B2F76E69B}" destId="{077F3422-E811-45C4-B04D-127C4A91B6E7}" srcOrd="0" destOrd="0" presId="urn:microsoft.com/office/officeart/2018/5/layout/IconCircleLabelList"/>
    <dgm:cxn modelId="{4FE2C61E-F2B0-42B8-A9BA-D93C0CD6CF72}" type="presParOf" srcId="{930CADB6-D183-4595-96AA-606B2F76E69B}" destId="{B318B9C0-B327-4298-ACBA-DCC095B06C11}" srcOrd="1" destOrd="0" presId="urn:microsoft.com/office/officeart/2018/5/layout/IconCircleLabelList"/>
    <dgm:cxn modelId="{A63FEF0F-173E-4B01-B6D3-7AE3C0E4F293}" type="presParOf" srcId="{930CADB6-D183-4595-96AA-606B2F76E69B}" destId="{B2AA5593-44E4-4B0D-822C-C8BEB9E69ADD}" srcOrd="2" destOrd="0" presId="urn:microsoft.com/office/officeart/2018/5/layout/IconCircleLabelList"/>
    <dgm:cxn modelId="{E21E2C33-75A9-44E5-B75A-864B71EE2B9C}" type="presParOf" srcId="{930CADB6-D183-4595-96AA-606B2F76E69B}" destId="{46FFD24C-E23D-4F9F-B0E9-C620EF6E08F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C86741-DB9C-49C8-A31A-66CDC6F4E360}">
      <dsp:nvSpPr>
        <dsp:cNvPr id="0" name=""/>
        <dsp:cNvSpPr/>
      </dsp:nvSpPr>
      <dsp:spPr>
        <a:xfrm>
          <a:off x="2428048" y="7450"/>
          <a:ext cx="1887187" cy="188718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E6C0D3-4A32-485F-9260-EB9F0A6CCD50}">
      <dsp:nvSpPr>
        <dsp:cNvPr id="0" name=""/>
        <dsp:cNvSpPr/>
      </dsp:nvSpPr>
      <dsp:spPr>
        <a:xfrm>
          <a:off x="2830235" y="409638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238C16-94DD-4716-AF39-038089BB4977}">
      <dsp:nvSpPr>
        <dsp:cNvPr id="0" name=""/>
        <dsp:cNvSpPr/>
      </dsp:nvSpPr>
      <dsp:spPr>
        <a:xfrm>
          <a:off x="1824766" y="2482451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500" kern="1200"/>
            <a:t>Способы самопознания</a:t>
          </a:r>
          <a:endParaRPr lang="en-US" sz="2500" kern="1200"/>
        </a:p>
      </dsp:txBody>
      <dsp:txXfrm>
        <a:off x="1824766" y="2482451"/>
        <a:ext cx="3093750" cy="720000"/>
      </dsp:txXfrm>
    </dsp:sp>
    <dsp:sp modelId="{077F3422-E811-45C4-B04D-127C4A91B6E7}">
      <dsp:nvSpPr>
        <dsp:cNvPr id="0" name=""/>
        <dsp:cNvSpPr/>
      </dsp:nvSpPr>
      <dsp:spPr>
        <a:xfrm>
          <a:off x="6063204" y="7450"/>
          <a:ext cx="1887187" cy="188718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18B9C0-B327-4298-ACBA-DCC095B06C11}">
      <dsp:nvSpPr>
        <dsp:cNvPr id="0" name=""/>
        <dsp:cNvSpPr/>
      </dsp:nvSpPr>
      <dsp:spPr>
        <a:xfrm>
          <a:off x="6465391" y="409638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FD24C-E23D-4F9F-B0E9-C620EF6E08FE}">
      <dsp:nvSpPr>
        <dsp:cNvPr id="0" name=""/>
        <dsp:cNvSpPr/>
      </dsp:nvSpPr>
      <dsp:spPr>
        <a:xfrm>
          <a:off x="5459923" y="2482451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500" kern="1200"/>
            <a:t>Я-концепция </a:t>
          </a:r>
          <a:endParaRPr lang="en-US" sz="2500" kern="1200"/>
        </a:p>
      </dsp:txBody>
      <dsp:txXfrm>
        <a:off x="5459923" y="2482451"/>
        <a:ext cx="3093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39E97F-63E7-4F6F-91B2-06B106190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2A661F8-3E47-49C7-952B-AE544866B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5B9659-8566-45FE-A717-F5DFA194B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0B21F6-C003-4572-A2D6-D40578A5A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4C6E3F-E40E-4386-B0C6-56558FF04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507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C49D41-D5FE-4DA5-88B2-7C50485AE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5188E8-729B-4681-A258-5B13D2BC1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9CCC16-52D4-46DB-980B-3AE274E45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5AD227-6BD8-4F33-8509-7A48B2500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1909B2-D0EE-403E-B150-BC7B4732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752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07BFDA8-2805-4DB8-B61B-B605054BBE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095667E-90DE-4C73-9E06-12DDBA94E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844572-F29A-416C-8351-BBBEA21CB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84BCFB-D976-4CFE-895D-4C5182637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9170BC-755C-4B89-AF98-238BBC65D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52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750250-394D-494C-B99B-45F24884E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0B472D-D6A7-4ED8-8FAB-795C10934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E76E7D-7CDA-49A6-8777-C9FB8D438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008AA5-E888-4190-BFFD-15B1F584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00C7C7-C37F-43BE-8936-A6E197C61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052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5421FB-AA31-450A-9EFD-336ADF733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7A1A1D-C0D7-4E60-9AC3-846FDAD4B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44AA82-C3D1-47F1-A9EA-9A107567B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57FEDE-6514-4009-BDF9-8873C391A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D8C22-7528-4911-BA55-8A822643A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06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6C000-00CB-4373-9BFC-22D7561BA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584916-8475-49B2-BD38-AA2CC0D4B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EF8723-A007-472E-B507-0AC23BF89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2508E6-BDD8-4931-B9D5-7396CC063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1EB33-9AD4-44E9-942D-C24EA0D33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0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45644B-7112-43DB-8683-9B06BCF64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86A820-6E6E-4145-A1D2-DEF56AEB1A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476E5B2-193F-4EEA-8A6A-57118BD4F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C91222-102E-4813-B40B-382A0861C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FA8199F-B836-4BB8-AF4C-BB1745989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602401-BBAF-4B01-9E71-E2734325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29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897A74-D54A-4FB9-B3FD-5E819B2A3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9F6E48-5378-4B51-9365-CCE08D30D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6D5109-4C15-4995-8408-D66D49081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248237E-5FAD-4EAA-BD92-D3C2B13867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F86CA5B-A49A-4307-8FC6-36A26BCB1B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9D5C8BA-B8A8-48A8-9E4B-2BDA3E566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4C08837-6382-4770-89AC-AEAE3EB9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16442C4-9F99-4AF0-B8C9-CBF233BB9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0597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3B9A53-7434-45FC-83DD-7ED598C96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CA20FE8-E115-46E4-820C-7D963FD4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6D785BE-44F6-421D-B83D-049BC22F9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B663A1-F14B-401D-9FC7-DDD51E902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834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405C037-8BDF-497B-98F6-69DD03A16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546F3F0-968E-43AA-BB83-C353FDED1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65F5A9-90B0-4015-9559-52BB9549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23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9C462-4163-4E86-96ED-2833341D7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0FDC49-730D-4C88-9084-D05F96519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8C75137-189E-49AD-B026-902C97866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36A957-15AE-4C8C-B552-F70B5FA08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7F847F-59CF-4069-B468-7DA3C5056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EF793B-735D-43CB-837B-5421D5AD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24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402E81-300D-45F4-A372-F70805992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D6EAC0-14E1-429B-B800-1B2F1A52F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C101B0-E3EE-4E29-883D-687C0B11A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D01D9A-2FF3-45C3-BB42-1958B263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0F289E-2A3A-4323-A39D-C9DFA186B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366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55727-6217-460D-A5E4-539DBEE7D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151CEDE-809B-4593-A96B-50AAAF01D6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72538BD-B04E-40B0-BAB9-736CC1706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150DE9-AA94-4521-B3B5-E085588E3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D75801-FFEC-4B08-92CD-6DCAF768F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63479B-1FE6-44F8-AF45-635D727B8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3609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D73A32-ADAF-47FD-9B74-76B95F372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B14D786-E041-4295-9944-D3609ED28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4D127C-11AB-4E71-9048-93F937B4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20EB29-917D-4DB1-8FFB-AA0B5F9B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8DC373-6FAB-41C3-86CB-0FE24C006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455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440572B-19B6-4F2B-BA0C-E9625BBE0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9AFF9A2-2EC4-4646-BD85-6E759006F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C601F5-2C2E-4E3A-BE89-145AE3F41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601747-BF6D-45C1-8369-7500A839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7FF0FF-0E6E-4C8F-8B99-F7A1F42C4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25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68ABFB-B2D4-4041-9604-1A11F7A46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DD353E-8941-44AB-A3BF-242DCF0D8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10B0BE-D2B3-4318-A30F-B57CF895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CA4ECE-43E0-473C-9600-BC511BFA9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A001F7-0C64-4D6E-B488-E945EDE37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63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B6033-4FFC-48BC-8E97-3AFE3888F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E0C1B5-9F4F-4018-BE0F-CC4CBBAF90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237853-04E1-4554-8EB0-C7A93C086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71F8461-55E0-4EA8-B8DC-C127825B1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5421CC-2405-4031-8A36-10EA4044A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E2D77C-3E6A-4E73-B464-B56A35318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81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3BF4D-B655-490A-8369-59DBCB93A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48F707-072B-4AA8-9D4F-2C4334B21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9B8E897-04BB-4890-8CA8-6B3E6537A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3BAAE3C-08F8-4DA0-B79E-17266C332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6B82351-C253-40CD-8F2F-90AAD6241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3B91FD7-D500-44F1-89BF-D04C0CBBF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0848D42-9403-49B8-B474-64EF91C39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C25ADB7-E04C-4E2F-834D-95B673E22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75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6B7FF-515E-4A66-8CFB-318DD903D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2484C6B-BB3A-412A-916E-61998EFBD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96F9C6F-C35B-41C7-A258-BBE2595D5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F464792-BFC7-420E-B87B-0F3D74515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932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2800A4F-E688-4082-A76D-885A2185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E260B-FF03-4498-92D2-DDBE0F578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63E5CD-596F-45A9-B967-C34E522BD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74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0C9D6E-2A25-492B-AA81-E0AE17103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12BB34-30F3-4E5A-92CE-A5DDF2A37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432E8C5-E4D6-4C01-BB46-617D6EA8E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325F86-BABC-44A9-BBC2-325DA61C1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61F52C5-A768-4F5C-A3EA-9AB061B47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05E9C3-1681-4E33-B03B-6932523E0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93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CAC91-3341-42D6-A8B6-4918233B5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687A45D-DC78-4544-8800-EB7514F6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D81124-18AA-42D5-A86C-BCBC65252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5C06E4-5D00-4C4B-8DB1-8C6A87B23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9A7704-47EB-4FDE-AA87-1E5934DA6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86E2C0-3CA3-44AB-A12A-C6221201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7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05724-8667-492D-BCDA-2C057F5DF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C1FA0B-509A-4160-88DE-3EBF90B13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55C427-43B0-4FDB-B2B2-11154E8B31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68AFA-888F-4F9B-A0F4-11FA39B44A0A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13C335-0F59-4BB6-80B6-4F9AC604D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D6E777-B668-42A4-9808-060E22E0DB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65E7A-D4F7-403F-8BCD-022F31AD9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99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C9597C-69D7-4DB5-9406-8944A7D1A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14D946-69D9-4CBE-B228-39FE93F16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6BDEB1-8C32-4EB9-8388-85B26A599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7331D-E2EF-4BF1-AC57-21EE6E4C6BF9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E0BC59-B33C-4AAD-A704-70BF151EB2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CE8E5B-A21F-43B5-9335-4A2F2B515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8B2C7-43FC-45E3-9A79-83E2AE71A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23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0C9F1F-4614-4177-B930-9AD2AB4BE6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§ 5. Познание человеком самого себя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9D176B-10BA-44BD-A877-D547F31DCC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971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796F2A-E9F1-418E-963D-8F92454AB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Пути саморазвития</a:t>
            </a:r>
          </a:p>
        </p:txBody>
      </p:sp>
      <p:pic>
        <p:nvPicPr>
          <p:cNvPr id="5" name="Объект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AB94E421-8BF4-44F7-B7A0-8D3401DF73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809" y="1675227"/>
            <a:ext cx="10462381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965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02FA7-9897-4211-AF9F-BD074FF53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Контроль знаний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28DC26-C63D-4404-8EB1-A5D34D6F1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996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EF9FF-5856-4765-969B-C7498A1F3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Домашнее задание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D83964-765F-4740-8C11-5CF10A5D5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073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825D18F-8EE6-496D-9A2C-028C8136D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Тест, оценки, д</a:t>
            </a:r>
            <a:r>
              <a:rPr lang="en-US" dirty="0"/>
              <a:t>/</a:t>
            </a:r>
            <a:r>
              <a:rPr lang="ru-RU" dirty="0"/>
              <a:t>з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4CE13B6-B9FA-457B-B708-3CA28FEA22A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908" y="1211202"/>
            <a:ext cx="5598941" cy="559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14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07E605-C48C-4E07-8005-623AD2538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Проверка домашнего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1918FA-46F2-4BCC-85DD-084BCDE3E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528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CD7DDF-5714-4A65-891D-4508CFFD1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ru-RU" sz="4800"/>
              <a:t>План урока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5130821-FD14-4D1B-B215-AE3130071A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860725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4726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Одна светящаяся лампочка в море неосвещенных лампочек">
            <a:extLst>
              <a:ext uri="{FF2B5EF4-FFF2-40B4-BE49-F238E27FC236}">
                <a16:creationId xmlns:a16="http://schemas.microsoft.com/office/drawing/2014/main" id="{D5DD0D4D-71BB-4DA8-98CF-BFC91164F3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22912" b="2088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543C6-AAAD-4C49-9E09-5661FBC22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1. Способы сампопознания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E03AD7-4EAC-48C9-B55F-C4A45052F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981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94423F-E684-4AC1-80B0-DD30EF092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ru-RU" dirty="0"/>
              <a:t>Способы самопознания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F5DF9F-5286-4B57-BA38-8B2F35BB7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•	 самонаблюдение за своим духовным миром и поведением, отношениями с другими людьми;</a:t>
            </a:r>
          </a:p>
          <a:p>
            <a:pPr marL="0" indent="0">
              <a:buNone/>
            </a:pPr>
            <a:r>
              <a:rPr lang="ru-RU" sz="2000" dirty="0"/>
              <a:t>•	 самоанализ своих мыслей, чувств, желаний, поступков, выяснение их причин и последствий;</a:t>
            </a:r>
          </a:p>
          <a:p>
            <a:pPr marL="0" indent="0">
              <a:buNone/>
            </a:pPr>
            <a:r>
              <a:rPr lang="ru-RU" sz="2000" dirty="0"/>
              <a:t>•	 сравнение себя с другими людьми через наблюдение за их поведением;</a:t>
            </a:r>
          </a:p>
          <a:p>
            <a:pPr marL="0" indent="0">
              <a:buNone/>
            </a:pPr>
            <a:r>
              <a:rPr lang="ru-RU" sz="2000" dirty="0"/>
              <a:t>•	 понимание того, как тебя оценивают другие люди, особенно</a:t>
            </a:r>
          </a:p>
          <a:p>
            <a:pPr marL="0" indent="0">
              <a:buNone/>
            </a:pPr>
            <a:r>
              <a:rPr lang="ru-RU" sz="2000" dirty="0"/>
              <a:t>авторитетные для тебя;</a:t>
            </a:r>
          </a:p>
          <a:p>
            <a:pPr marL="0" indent="0">
              <a:buNone/>
            </a:pPr>
            <a:r>
              <a:rPr lang="ru-RU" sz="2000" dirty="0"/>
              <a:t>•	 самоотчёт, нередко в виде дневника.</a:t>
            </a:r>
          </a:p>
        </p:txBody>
      </p:sp>
      <p:pic>
        <p:nvPicPr>
          <p:cNvPr id="11" name="Picture 4" descr="Один в толпе">
            <a:extLst>
              <a:ext uri="{FF2B5EF4-FFF2-40B4-BE49-F238E27FC236}">
                <a16:creationId xmlns:a16="http://schemas.microsoft.com/office/drawing/2014/main" id="{B29553D1-EDF3-4716-B3C5-B22E4D108A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748" r="20557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2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B38F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469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Прожектор на темной задымленной сцене">
            <a:extLst>
              <a:ext uri="{FF2B5EF4-FFF2-40B4-BE49-F238E27FC236}">
                <a16:creationId xmlns:a16="http://schemas.microsoft.com/office/drawing/2014/main" id="{8097A6AE-AF26-4706-9F4D-FB00201AC1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b="1573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026D0C-6318-4D07-8314-7F6467004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2. Я-</a:t>
            </a:r>
            <a:r>
              <a:rPr lang="en-US" dirty="0" err="1">
                <a:solidFill>
                  <a:srgbClr val="FFFFFF"/>
                </a:solidFill>
              </a:rPr>
              <a:t>концепция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DD8EA0-A51A-4BD2-BF1E-CE2916C9B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280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4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02208BB-8645-4381-9F48-B4563106B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Я-концепция </a:t>
            </a: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8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BE7987CF-1211-4964-903A-1DD0D3831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означает достаточно устойчивое, в большей или меньшей мере осознанное и выраженное в словесной форме представление человека о самом себе.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/>
          </a:p>
        </p:txBody>
      </p:sp>
      <p:pic>
        <p:nvPicPr>
          <p:cNvPr id="10" name="Объект 9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08305D65-B269-4C5B-801B-6196F83C32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11532" y="3407889"/>
            <a:ext cx="5150277" cy="1866975"/>
          </a:xfrm>
          <a:prstGeom prst="rect">
            <a:avLst/>
          </a:prstGeom>
        </p:spPr>
      </p:pic>
      <p:sp>
        <p:nvSpPr>
          <p:cNvPr id="28" name="Rectangle 20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56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19BEE-359B-4E35-A0DC-A7CDA622C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286934"/>
            <a:ext cx="9618132" cy="790147"/>
          </a:xfr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Самооценка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6942B9-E28E-4C97-A87E-0CD29B24F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86934" y="2365002"/>
            <a:ext cx="9618132" cy="1536382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400"/>
              <a:t>ценность, значимость, которыми наделяет себя человек как личность целиком, а также отдельные стороны своей деятельности, поведения, характера.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0FAEC30B-D2AE-44BA-A4D8-8B0CBF0648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7971" y="3901384"/>
            <a:ext cx="11038231" cy="135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792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1854E8C-DF2A-452C-9488-BC35F1993C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3578" y="1444557"/>
            <a:ext cx="9664846" cy="379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0763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152</Words>
  <Application>Microsoft Office PowerPoint</Application>
  <PresentationFormat>Широкоэкранный</PresentationFormat>
  <Paragraphs>21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Тема Office</vt:lpstr>
      <vt:lpstr>§ 5. Познание человеком самого себя</vt:lpstr>
      <vt:lpstr>Проверка домашнего задания</vt:lpstr>
      <vt:lpstr>План урока</vt:lpstr>
      <vt:lpstr>1. Способы сампопознания</vt:lpstr>
      <vt:lpstr>Способы самопознания</vt:lpstr>
      <vt:lpstr>2. Я-концепция </vt:lpstr>
      <vt:lpstr>Я-концепция </vt:lpstr>
      <vt:lpstr>Самооценка</vt:lpstr>
      <vt:lpstr>Презентация PowerPoint</vt:lpstr>
      <vt:lpstr>Пути саморазвития</vt:lpstr>
      <vt:lpstr>Контроль знаний</vt:lpstr>
      <vt:lpstr>Домашнее задание</vt:lpstr>
      <vt:lpstr>Тест, оценки, д/з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5. Познание человеком самого себя</dc:title>
  <dc:creator>Роман Жигалов</dc:creator>
  <cp:lastModifiedBy>Роман Жигалов</cp:lastModifiedBy>
  <cp:revision>3</cp:revision>
  <dcterms:created xsi:type="dcterms:W3CDTF">2021-10-02T10:28:25Z</dcterms:created>
  <dcterms:modified xsi:type="dcterms:W3CDTF">2021-10-20T18:10:28Z</dcterms:modified>
</cp:coreProperties>
</file>