
<file path=[Content_Types].xml><?xml version="1.0" encoding="utf-8"?>
<Types xmlns="http://schemas.openxmlformats.org/package/2006/content-types">
  <Default Extension="png" ContentType="image/pn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7" r:id="rId19"/>
    <p:sldId id="276" r:id="rId20"/>
    <p:sldId id="274" r:id="rId21"/>
    <p:sldId id="275" r:id="rId22"/>
    <p:sldId id="273" r:id="rId23"/>
    <p:sldId id="278" r:id="rId24"/>
    <p:sldId id="279" r:id="rId25"/>
    <p:sldId id="280" r:id="rId26"/>
    <p:sldId id="299" r:id="rId27"/>
    <p:sldId id="281" r:id="rId28"/>
    <p:sldId id="282" r:id="rId29"/>
    <p:sldId id="283" r:id="rId30"/>
    <p:sldId id="284" r:id="rId31"/>
    <p:sldId id="285" r:id="rId32"/>
    <p:sldId id="301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8" r:id="rId45"/>
    <p:sldId id="300" r:id="rId46"/>
    <p:sldId id="297" r:id="rId4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F2A255-2E8A-451F-BCFF-C93E92BFDB18}" v="4" dt="2021-09-11T11:09:08.6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man Zhigalov" userId="1f97e9fdf7779aa5" providerId="LiveId" clId="{F2F2A255-2E8A-451F-BCFF-C93E92BFDB18}"/>
    <pc:docChg chg="addSld modSld">
      <pc:chgData name="Roman Zhigalov" userId="1f97e9fdf7779aa5" providerId="LiveId" clId="{F2F2A255-2E8A-451F-BCFF-C93E92BFDB18}" dt="2021-09-11T11:09:08.619" v="2"/>
      <pc:docMkLst>
        <pc:docMk/>
      </pc:docMkLst>
      <pc:sldChg chg="delSp modSp">
        <pc:chgData name="Roman Zhigalov" userId="1f97e9fdf7779aa5" providerId="LiveId" clId="{F2F2A255-2E8A-451F-BCFF-C93E92BFDB18}" dt="2021-09-11T11:08:53.578" v="0"/>
        <pc:sldMkLst>
          <pc:docMk/>
          <pc:sldMk cId="505187523" sldId="280"/>
        </pc:sldMkLst>
        <pc:graphicFrameChg chg="del mod">
          <ac:chgData name="Roman Zhigalov" userId="1f97e9fdf7779aa5" providerId="LiveId" clId="{F2F2A255-2E8A-451F-BCFF-C93E92BFDB18}" dt="2021-09-11T11:08:53.578" v="0"/>
          <ac:graphicFrameMkLst>
            <pc:docMk/>
            <pc:sldMk cId="505187523" sldId="280"/>
            <ac:graphicFrameMk id="3" creationId="{4A3E7CE4-EB83-4097-B91D-8A81DD3BD9FB}"/>
          </ac:graphicFrameMkLst>
        </pc:graphicFrameChg>
      </pc:sldChg>
      <pc:sldChg chg="add">
        <pc:chgData name="Roman Zhigalov" userId="1f97e9fdf7779aa5" providerId="LiveId" clId="{F2F2A255-2E8A-451F-BCFF-C93E92BFDB18}" dt="2021-09-11T11:09:01.880" v="1"/>
        <pc:sldMkLst>
          <pc:docMk/>
          <pc:sldMk cId="2657212820" sldId="299"/>
        </pc:sldMkLst>
      </pc:sldChg>
      <pc:sldChg chg="add">
        <pc:chgData name="Roman Zhigalov" userId="1f97e9fdf7779aa5" providerId="LiveId" clId="{F2F2A255-2E8A-451F-BCFF-C93E92BFDB18}" dt="2021-09-11T11:09:08.619" v="2"/>
        <pc:sldMkLst>
          <pc:docMk/>
          <pc:sldMk cId="517068149" sldId="300"/>
        </pc:sldMkLst>
      </pc:sldChg>
    </pc:docChg>
  </pc:docChgLst>
  <pc:docChgLst>
    <pc:chgData name="Roman Zhigalov" userId="1f97e9fdf7779aa5" providerId="LiveId" clId="{62458859-7C11-4F94-8344-777734D8FF0E}"/>
    <pc:docChg chg="undo custSel addSld delSld modSld sldOrd">
      <pc:chgData name="Roman Zhigalov" userId="1f97e9fdf7779aa5" providerId="LiveId" clId="{62458859-7C11-4F94-8344-777734D8FF0E}" dt="2021-07-17T18:25:30.927" v="5031" actId="123"/>
      <pc:docMkLst>
        <pc:docMk/>
      </pc:docMkLst>
      <pc:sldChg chg="modSp new mod">
        <pc:chgData name="Roman Zhigalov" userId="1f97e9fdf7779aa5" providerId="LiveId" clId="{62458859-7C11-4F94-8344-777734D8FF0E}" dt="2021-07-17T17:05:46.129" v="2951" actId="20577"/>
        <pc:sldMkLst>
          <pc:docMk/>
          <pc:sldMk cId="1693533457" sldId="256"/>
        </pc:sldMkLst>
        <pc:spChg chg="mod">
          <ac:chgData name="Roman Zhigalov" userId="1f97e9fdf7779aa5" providerId="LiveId" clId="{62458859-7C11-4F94-8344-777734D8FF0E}" dt="2021-07-17T17:05:46.129" v="2951" actId="20577"/>
          <ac:spMkLst>
            <pc:docMk/>
            <pc:sldMk cId="1693533457" sldId="256"/>
            <ac:spMk id="2" creationId="{CDB20A84-4487-45AB-BF4E-73C0C820F21D}"/>
          </ac:spMkLst>
        </pc:spChg>
      </pc:sldChg>
      <pc:sldChg chg="addSp delSp modSp new mod">
        <pc:chgData name="Roman Zhigalov" userId="1f97e9fdf7779aa5" providerId="LiveId" clId="{62458859-7C11-4F94-8344-777734D8FF0E}" dt="2021-07-17T16:23:31.055" v="583" actId="1076"/>
        <pc:sldMkLst>
          <pc:docMk/>
          <pc:sldMk cId="2701743011" sldId="257"/>
        </pc:sldMkLst>
        <pc:spChg chg="mod">
          <ac:chgData name="Roman Zhigalov" userId="1f97e9fdf7779aa5" providerId="LiveId" clId="{62458859-7C11-4F94-8344-777734D8FF0E}" dt="2021-07-17T16:23:31.055" v="583" actId="1076"/>
          <ac:spMkLst>
            <pc:docMk/>
            <pc:sldMk cId="2701743011" sldId="257"/>
            <ac:spMk id="2" creationId="{3A398A70-074F-474B-B8FA-73E3D9F26721}"/>
          </ac:spMkLst>
        </pc:spChg>
        <pc:spChg chg="del mod">
          <ac:chgData name="Roman Zhigalov" userId="1f97e9fdf7779aa5" providerId="LiveId" clId="{62458859-7C11-4F94-8344-777734D8FF0E}" dt="2021-07-17T16:21:05.820" v="304" actId="3680"/>
          <ac:spMkLst>
            <pc:docMk/>
            <pc:sldMk cId="2701743011" sldId="257"/>
            <ac:spMk id="3" creationId="{E0606CA6-9C1E-4B04-8EC2-80161EE40F50}"/>
          </ac:spMkLst>
        </pc:spChg>
        <pc:graphicFrameChg chg="add mod ord modGraphic">
          <ac:chgData name="Roman Zhigalov" userId="1f97e9fdf7779aa5" providerId="LiveId" clId="{62458859-7C11-4F94-8344-777734D8FF0E}" dt="2021-07-17T16:23:27.727" v="582" actId="1076"/>
          <ac:graphicFrameMkLst>
            <pc:docMk/>
            <pc:sldMk cId="2701743011" sldId="257"/>
            <ac:graphicFrameMk id="4" creationId="{1C1AA7BC-3C66-4C86-9761-C8D33DF28077}"/>
          </ac:graphicFrameMkLst>
        </pc:graphicFrameChg>
      </pc:sldChg>
      <pc:sldChg chg="addSp delSp modSp new mod setBg">
        <pc:chgData name="Roman Zhigalov" userId="1f97e9fdf7779aa5" providerId="LiveId" clId="{62458859-7C11-4F94-8344-777734D8FF0E}" dt="2021-07-17T16:33:08.474" v="1004" actId="2711"/>
        <pc:sldMkLst>
          <pc:docMk/>
          <pc:sldMk cId="3331684978" sldId="258"/>
        </pc:sldMkLst>
        <pc:spChg chg="mod">
          <ac:chgData name="Roman Zhigalov" userId="1f97e9fdf7779aa5" providerId="LiveId" clId="{62458859-7C11-4F94-8344-777734D8FF0E}" dt="2021-07-17T16:33:08.474" v="1004" actId="2711"/>
          <ac:spMkLst>
            <pc:docMk/>
            <pc:sldMk cId="3331684978" sldId="258"/>
            <ac:spMk id="2" creationId="{5B66F434-4518-43EF-97B7-B11AD929D059}"/>
          </ac:spMkLst>
        </pc:spChg>
        <pc:spChg chg="del mod">
          <ac:chgData name="Roman Zhigalov" userId="1f97e9fdf7779aa5" providerId="LiveId" clId="{62458859-7C11-4F94-8344-777734D8FF0E}" dt="2021-07-17T16:24:22.807" v="697" actId="26606"/>
          <ac:spMkLst>
            <pc:docMk/>
            <pc:sldMk cId="3331684978" sldId="258"/>
            <ac:spMk id="3" creationId="{65D8ED16-90C8-4EC3-B777-681AD8298465}"/>
          </ac:spMkLst>
        </pc:spChg>
        <pc:spChg chg="add del">
          <ac:chgData name="Roman Zhigalov" userId="1f97e9fdf7779aa5" providerId="LiveId" clId="{62458859-7C11-4F94-8344-777734D8FF0E}" dt="2021-07-17T16:24:34.613" v="701" actId="26606"/>
          <ac:spMkLst>
            <pc:docMk/>
            <pc:sldMk cId="3331684978" sldId="258"/>
            <ac:spMk id="9" creationId="{56E9B3E6-E277-4D68-BA48-9CB43FFBD6E2}"/>
          </ac:spMkLst>
        </pc:spChg>
        <pc:spChg chg="add del">
          <ac:chgData name="Roman Zhigalov" userId="1f97e9fdf7779aa5" providerId="LiveId" clId="{62458859-7C11-4F94-8344-777734D8FF0E}" dt="2021-07-17T16:24:34.613" v="701" actId="26606"/>
          <ac:spMkLst>
            <pc:docMk/>
            <pc:sldMk cId="3331684978" sldId="258"/>
            <ac:spMk id="16" creationId="{D5B0017B-2ECA-49AF-B397-DC140825DF8D}"/>
          </ac:spMkLst>
        </pc:spChg>
        <pc:spChg chg="add del">
          <ac:chgData name="Roman Zhigalov" userId="1f97e9fdf7779aa5" providerId="LiveId" clId="{62458859-7C11-4F94-8344-777734D8FF0E}" dt="2021-07-17T16:24:34.578" v="700" actId="26606"/>
          <ac:spMkLst>
            <pc:docMk/>
            <pc:sldMk cId="3331684978" sldId="258"/>
            <ac:spMk id="23" creationId="{BACC6370-2D7E-4714-9D71-7542949D7D5D}"/>
          </ac:spMkLst>
        </pc:spChg>
        <pc:spChg chg="add del">
          <ac:chgData name="Roman Zhigalov" userId="1f97e9fdf7779aa5" providerId="LiveId" clId="{62458859-7C11-4F94-8344-777734D8FF0E}" dt="2021-07-17T16:24:34.578" v="700" actId="26606"/>
          <ac:spMkLst>
            <pc:docMk/>
            <pc:sldMk cId="3331684978" sldId="258"/>
            <ac:spMk id="25" creationId="{F68B3F68-107C-434F-AA38-110D5EA91B85}"/>
          </ac:spMkLst>
        </pc:spChg>
        <pc:spChg chg="add del">
          <ac:chgData name="Roman Zhigalov" userId="1f97e9fdf7779aa5" providerId="LiveId" clId="{62458859-7C11-4F94-8344-777734D8FF0E}" dt="2021-07-17T16:24:34.578" v="700" actId="26606"/>
          <ac:spMkLst>
            <pc:docMk/>
            <pc:sldMk cId="3331684978" sldId="258"/>
            <ac:spMk id="27" creationId="{AAD0DBB9-1A4B-4391-81D4-CB19F9AB918A}"/>
          </ac:spMkLst>
        </pc:spChg>
        <pc:spChg chg="add del">
          <ac:chgData name="Roman Zhigalov" userId="1f97e9fdf7779aa5" providerId="LiveId" clId="{62458859-7C11-4F94-8344-777734D8FF0E}" dt="2021-07-17T16:24:34.578" v="700" actId="26606"/>
          <ac:spMkLst>
            <pc:docMk/>
            <pc:sldMk cId="3331684978" sldId="258"/>
            <ac:spMk id="29" creationId="{063BBA22-50EA-4C4D-BE05-F1CE4E63AA56}"/>
          </ac:spMkLst>
        </pc:spChg>
        <pc:spChg chg="add">
          <ac:chgData name="Roman Zhigalov" userId="1f97e9fdf7779aa5" providerId="LiveId" clId="{62458859-7C11-4F94-8344-777734D8FF0E}" dt="2021-07-17T16:24:34.613" v="701" actId="26606"/>
          <ac:spMkLst>
            <pc:docMk/>
            <pc:sldMk cId="3331684978" sldId="258"/>
            <ac:spMk id="30" creationId="{D5B0017B-2ECA-49AF-B397-DC140825DF8D}"/>
          </ac:spMkLst>
        </pc:spChg>
        <pc:spChg chg="add">
          <ac:chgData name="Roman Zhigalov" userId="1f97e9fdf7779aa5" providerId="LiveId" clId="{62458859-7C11-4F94-8344-777734D8FF0E}" dt="2021-07-17T16:24:34.613" v="701" actId="26606"/>
          <ac:spMkLst>
            <pc:docMk/>
            <pc:sldMk cId="3331684978" sldId="258"/>
            <ac:spMk id="31" creationId="{56E9B3E6-E277-4D68-BA48-9CB43FFBD6E2}"/>
          </ac:spMkLst>
        </pc:spChg>
        <pc:grpChg chg="add del">
          <ac:chgData name="Roman Zhigalov" userId="1f97e9fdf7779aa5" providerId="LiveId" clId="{62458859-7C11-4F94-8344-777734D8FF0E}" dt="2021-07-17T16:24:34.613" v="701" actId="26606"/>
          <ac:grpSpMkLst>
            <pc:docMk/>
            <pc:sldMk cId="3331684978" sldId="258"/>
            <ac:grpSpMk id="11" creationId="{AE1C45F0-260A-458C-96ED-C1F6D2151219}"/>
          </ac:grpSpMkLst>
        </pc:grpChg>
        <pc:grpChg chg="add">
          <ac:chgData name="Roman Zhigalov" userId="1f97e9fdf7779aa5" providerId="LiveId" clId="{62458859-7C11-4F94-8344-777734D8FF0E}" dt="2021-07-17T16:24:34.613" v="701" actId="26606"/>
          <ac:grpSpMkLst>
            <pc:docMk/>
            <pc:sldMk cId="3331684978" sldId="258"/>
            <ac:grpSpMk id="33" creationId="{AE1C45F0-260A-458C-96ED-C1F6D2151219}"/>
          </ac:grpSpMkLst>
        </pc:grpChg>
        <pc:graphicFrameChg chg="add mod modGraphic">
          <ac:chgData name="Roman Zhigalov" userId="1f97e9fdf7779aa5" providerId="LiveId" clId="{62458859-7C11-4F94-8344-777734D8FF0E}" dt="2021-07-17T16:24:34.613" v="701" actId="26606"/>
          <ac:graphicFrameMkLst>
            <pc:docMk/>
            <pc:sldMk cId="3331684978" sldId="258"/>
            <ac:graphicFrameMk id="5" creationId="{1A32B0A8-E3BC-48CD-9119-8615805C74B5}"/>
          </ac:graphicFrameMkLst>
        </pc:graphicFrameChg>
        <pc:cxnChg chg="add del">
          <ac:chgData name="Roman Zhigalov" userId="1f97e9fdf7779aa5" providerId="LiveId" clId="{62458859-7C11-4F94-8344-777734D8FF0E}" dt="2021-07-17T16:24:34.613" v="701" actId="26606"/>
          <ac:cxnSpMkLst>
            <pc:docMk/>
            <pc:sldMk cId="3331684978" sldId="258"/>
            <ac:cxnSpMk id="18" creationId="{6CF1BAF6-AD41-4082-B212-8A1F9A2E8779}"/>
          </ac:cxnSpMkLst>
        </pc:cxnChg>
        <pc:cxnChg chg="add">
          <ac:chgData name="Roman Zhigalov" userId="1f97e9fdf7779aa5" providerId="LiveId" clId="{62458859-7C11-4F94-8344-777734D8FF0E}" dt="2021-07-17T16:24:34.613" v="701" actId="26606"/>
          <ac:cxnSpMkLst>
            <pc:docMk/>
            <pc:sldMk cId="3331684978" sldId="258"/>
            <ac:cxnSpMk id="32" creationId="{6CF1BAF6-AD41-4082-B212-8A1F9A2E8779}"/>
          </ac:cxnSpMkLst>
        </pc:cxnChg>
      </pc:sldChg>
      <pc:sldChg chg="addSp modSp new mod setBg">
        <pc:chgData name="Roman Zhigalov" userId="1f97e9fdf7779aa5" providerId="LiveId" clId="{62458859-7C11-4F94-8344-777734D8FF0E}" dt="2021-07-17T16:25:08.648" v="745" actId="26606"/>
        <pc:sldMkLst>
          <pc:docMk/>
          <pc:sldMk cId="3072450103" sldId="259"/>
        </pc:sldMkLst>
        <pc:spChg chg="mod">
          <ac:chgData name="Roman Zhigalov" userId="1f97e9fdf7779aa5" providerId="LiveId" clId="{62458859-7C11-4F94-8344-777734D8FF0E}" dt="2021-07-17T16:25:08.648" v="745" actId="26606"/>
          <ac:spMkLst>
            <pc:docMk/>
            <pc:sldMk cId="3072450103" sldId="259"/>
            <ac:spMk id="2" creationId="{315792BC-E7C5-482B-A2A1-3FE0EE2ECC7A}"/>
          </ac:spMkLst>
        </pc:spChg>
        <pc:spChg chg="mod">
          <ac:chgData name="Roman Zhigalov" userId="1f97e9fdf7779aa5" providerId="LiveId" clId="{62458859-7C11-4F94-8344-777734D8FF0E}" dt="2021-07-17T16:25:08.648" v="745" actId="26606"/>
          <ac:spMkLst>
            <pc:docMk/>
            <pc:sldMk cId="3072450103" sldId="259"/>
            <ac:spMk id="3" creationId="{47A545C4-0B99-486F-A3BA-969C24BBEF22}"/>
          </ac:spMkLst>
        </pc:spChg>
        <pc:spChg chg="add">
          <ac:chgData name="Roman Zhigalov" userId="1f97e9fdf7779aa5" providerId="LiveId" clId="{62458859-7C11-4F94-8344-777734D8FF0E}" dt="2021-07-17T16:25:08.648" v="745" actId="26606"/>
          <ac:spMkLst>
            <pc:docMk/>
            <pc:sldMk cId="3072450103" sldId="259"/>
            <ac:spMk id="8" creationId="{B26EE4FD-480F-42A5-9FEB-DA630457CFB7}"/>
          </ac:spMkLst>
        </pc:spChg>
        <pc:spChg chg="add">
          <ac:chgData name="Roman Zhigalov" userId="1f97e9fdf7779aa5" providerId="LiveId" clId="{62458859-7C11-4F94-8344-777734D8FF0E}" dt="2021-07-17T16:25:08.648" v="745" actId="26606"/>
          <ac:spMkLst>
            <pc:docMk/>
            <pc:sldMk cId="3072450103" sldId="259"/>
            <ac:spMk id="10" creationId="{A187062F-BE14-42FC-B06A-607DB23849C3}"/>
          </ac:spMkLst>
        </pc:spChg>
        <pc:spChg chg="add">
          <ac:chgData name="Roman Zhigalov" userId="1f97e9fdf7779aa5" providerId="LiveId" clId="{62458859-7C11-4F94-8344-777734D8FF0E}" dt="2021-07-17T16:25:08.648" v="745" actId="26606"/>
          <ac:spMkLst>
            <pc:docMk/>
            <pc:sldMk cId="3072450103" sldId="259"/>
            <ac:spMk id="12" creationId="{731FE21B-2A45-4BF5-8B03-E12341988774}"/>
          </ac:spMkLst>
        </pc:spChg>
        <pc:spChg chg="add">
          <ac:chgData name="Roman Zhigalov" userId="1f97e9fdf7779aa5" providerId="LiveId" clId="{62458859-7C11-4F94-8344-777734D8FF0E}" dt="2021-07-17T16:25:08.648" v="745" actId="26606"/>
          <ac:spMkLst>
            <pc:docMk/>
            <pc:sldMk cId="3072450103" sldId="259"/>
            <ac:spMk id="14" creationId="{2DC5A94D-79ED-48F5-9DC5-96CBB507CEC8}"/>
          </ac:spMkLst>
        </pc:spChg>
        <pc:spChg chg="add">
          <ac:chgData name="Roman Zhigalov" userId="1f97e9fdf7779aa5" providerId="LiveId" clId="{62458859-7C11-4F94-8344-777734D8FF0E}" dt="2021-07-17T16:25:08.648" v="745" actId="26606"/>
          <ac:spMkLst>
            <pc:docMk/>
            <pc:sldMk cId="3072450103" sldId="259"/>
            <ac:spMk id="16" creationId="{93A3D4BE-AF25-4F9A-9C29-1145CCE24A28}"/>
          </ac:spMkLst>
        </pc:spChg>
      </pc:sldChg>
      <pc:sldChg chg="addSp delSp modSp new mod setBg">
        <pc:chgData name="Roman Zhigalov" userId="1f97e9fdf7779aa5" providerId="LiveId" clId="{62458859-7C11-4F94-8344-777734D8FF0E}" dt="2021-07-17T16:27:30.439" v="773" actId="26606"/>
        <pc:sldMkLst>
          <pc:docMk/>
          <pc:sldMk cId="3536654365" sldId="260"/>
        </pc:sldMkLst>
        <pc:spChg chg="mod ord">
          <ac:chgData name="Roman Zhigalov" userId="1f97e9fdf7779aa5" providerId="LiveId" clId="{62458859-7C11-4F94-8344-777734D8FF0E}" dt="2021-07-17T16:27:30.439" v="773" actId="26606"/>
          <ac:spMkLst>
            <pc:docMk/>
            <pc:sldMk cId="3536654365" sldId="260"/>
            <ac:spMk id="2" creationId="{CAAB5DCB-C693-4919-A325-6B10F2DBDC57}"/>
          </ac:spMkLst>
        </pc:spChg>
        <pc:spChg chg="del">
          <ac:chgData name="Roman Zhigalov" userId="1f97e9fdf7779aa5" providerId="LiveId" clId="{62458859-7C11-4F94-8344-777734D8FF0E}" dt="2021-07-17T16:27:12.931" v="747"/>
          <ac:spMkLst>
            <pc:docMk/>
            <pc:sldMk cId="3536654365" sldId="260"/>
            <ac:spMk id="3" creationId="{F25B5AED-8C90-4A8E-9FA7-65F4EBE91301}"/>
          </ac:spMkLst>
        </pc:spChg>
        <pc:spChg chg="del">
          <ac:chgData name="Roman Zhigalov" userId="1f97e9fdf7779aa5" providerId="LiveId" clId="{62458859-7C11-4F94-8344-777734D8FF0E}" dt="2021-07-17T16:27:30.439" v="773" actId="26606"/>
          <ac:spMkLst>
            <pc:docMk/>
            <pc:sldMk cId="3536654365" sldId="260"/>
            <ac:spMk id="4" creationId="{B116B54B-B5E6-443F-B764-7C0858F96875}"/>
          </ac:spMkLst>
        </pc:spChg>
        <pc:spChg chg="add">
          <ac:chgData name="Roman Zhigalov" userId="1f97e9fdf7779aa5" providerId="LiveId" clId="{62458859-7C11-4F94-8344-777734D8FF0E}" dt="2021-07-17T16:27:30.439" v="773" actId="26606"/>
          <ac:spMkLst>
            <pc:docMk/>
            <pc:sldMk cId="3536654365" sldId="260"/>
            <ac:spMk id="71" creationId="{37C89E4B-3C9F-44B9-8B86-D9E3D112D8EC}"/>
          </ac:spMkLst>
        </pc:spChg>
        <pc:picChg chg="add mod">
          <ac:chgData name="Roman Zhigalov" userId="1f97e9fdf7779aa5" providerId="LiveId" clId="{62458859-7C11-4F94-8344-777734D8FF0E}" dt="2021-07-17T16:27:30.439" v="773" actId="26606"/>
          <ac:picMkLst>
            <pc:docMk/>
            <pc:sldMk cId="3536654365" sldId="260"/>
            <ac:picMk id="1026" creationId="{0F6B4239-E837-4ED5-AD32-528B0B3232B7}"/>
          </ac:picMkLst>
        </pc:picChg>
        <pc:cxnChg chg="add">
          <ac:chgData name="Roman Zhigalov" userId="1f97e9fdf7779aa5" providerId="LiveId" clId="{62458859-7C11-4F94-8344-777734D8FF0E}" dt="2021-07-17T16:27:30.439" v="773" actId="26606"/>
          <ac:cxnSpMkLst>
            <pc:docMk/>
            <pc:sldMk cId="3536654365" sldId="260"/>
            <ac:cxnSpMk id="73" creationId="{AA2EAA10-076F-46BD-8F0F-B9A2FB77A85C}"/>
          </ac:cxnSpMkLst>
        </pc:cxnChg>
        <pc:cxnChg chg="add">
          <ac:chgData name="Roman Zhigalov" userId="1f97e9fdf7779aa5" providerId="LiveId" clId="{62458859-7C11-4F94-8344-777734D8FF0E}" dt="2021-07-17T16:27:30.439" v="773" actId="26606"/>
          <ac:cxnSpMkLst>
            <pc:docMk/>
            <pc:sldMk cId="3536654365" sldId="260"/>
            <ac:cxnSpMk id="75" creationId="{D891E407-403B-4764-86C9-33A56D3BCAA3}"/>
          </ac:cxnSpMkLst>
        </pc:cxnChg>
      </pc:sldChg>
      <pc:sldChg chg="addSp delSp modSp new mod setBg setClrOvrMap">
        <pc:chgData name="Roman Zhigalov" userId="1f97e9fdf7779aa5" providerId="LiveId" clId="{62458859-7C11-4F94-8344-777734D8FF0E}" dt="2021-07-17T16:28:41.091" v="794" actId="26606"/>
        <pc:sldMkLst>
          <pc:docMk/>
          <pc:sldMk cId="1189834451" sldId="261"/>
        </pc:sldMkLst>
        <pc:spChg chg="add del">
          <ac:chgData name="Roman Zhigalov" userId="1f97e9fdf7779aa5" providerId="LiveId" clId="{62458859-7C11-4F94-8344-777734D8FF0E}" dt="2021-07-17T16:28:14.246" v="777" actId="26606"/>
          <ac:spMkLst>
            <pc:docMk/>
            <pc:sldMk cId="1189834451" sldId="261"/>
            <ac:spMk id="71" creationId="{42A4FC2C-047E-45A5-965D-8E1E3BF09BC6}"/>
          </ac:spMkLst>
        </pc:spChg>
        <pc:spChg chg="add del">
          <ac:chgData name="Roman Zhigalov" userId="1f97e9fdf7779aa5" providerId="LiveId" clId="{62458859-7C11-4F94-8344-777734D8FF0E}" dt="2021-07-17T16:28:22.755" v="783" actId="26606"/>
          <ac:spMkLst>
            <pc:docMk/>
            <pc:sldMk cId="1189834451" sldId="261"/>
            <ac:spMk id="75" creationId="{B5EF893B-0491-416E-9D33-BADE9600792A}"/>
          </ac:spMkLst>
        </pc:spChg>
        <pc:spChg chg="add del">
          <ac:chgData name="Roman Zhigalov" userId="1f97e9fdf7779aa5" providerId="LiveId" clId="{62458859-7C11-4F94-8344-777734D8FF0E}" dt="2021-07-17T16:28:16.047" v="779" actId="26606"/>
          <ac:spMkLst>
            <pc:docMk/>
            <pc:sldMk cId="1189834451" sldId="261"/>
            <ac:spMk id="77" creationId="{3776B14B-F2F4-4825-8DA8-8C7A0F2B3960}"/>
          </ac:spMkLst>
        </pc:spChg>
        <pc:spChg chg="add del">
          <ac:chgData name="Roman Zhigalov" userId="1f97e9fdf7779aa5" providerId="LiveId" clId="{62458859-7C11-4F94-8344-777734D8FF0E}" dt="2021-07-17T16:28:16.047" v="779" actId="26606"/>
          <ac:spMkLst>
            <pc:docMk/>
            <pc:sldMk cId="1189834451" sldId="261"/>
            <ac:spMk id="2052" creationId="{2215C6C6-E45C-4179-9FC1-E8A4C1D47430}"/>
          </ac:spMkLst>
        </pc:spChg>
        <pc:spChg chg="add del">
          <ac:chgData name="Roman Zhigalov" userId="1f97e9fdf7779aa5" providerId="LiveId" clId="{62458859-7C11-4F94-8344-777734D8FF0E}" dt="2021-07-17T16:28:29.334" v="787" actId="26606"/>
          <ac:spMkLst>
            <pc:docMk/>
            <pc:sldMk cId="1189834451" sldId="261"/>
            <ac:spMk id="2053" creationId="{B670DBD5-770C-4383-9F54-5B86E86BD5BB}"/>
          </ac:spMkLst>
        </pc:spChg>
        <pc:spChg chg="add del">
          <ac:chgData name="Roman Zhigalov" userId="1f97e9fdf7779aa5" providerId="LiveId" clId="{62458859-7C11-4F94-8344-777734D8FF0E}" dt="2021-07-17T16:28:19.135" v="781" actId="26606"/>
          <ac:spMkLst>
            <pc:docMk/>
            <pc:sldMk cId="1189834451" sldId="261"/>
            <ac:spMk id="2054" creationId="{C7F55EAC-550A-4BDD-9099-3F20B8FA0EBC}"/>
          </ac:spMkLst>
        </pc:spChg>
        <pc:spChg chg="add del">
          <ac:chgData name="Roman Zhigalov" userId="1f97e9fdf7779aa5" providerId="LiveId" clId="{62458859-7C11-4F94-8344-777734D8FF0E}" dt="2021-07-17T16:28:19.135" v="781" actId="26606"/>
          <ac:spMkLst>
            <pc:docMk/>
            <pc:sldMk cId="1189834451" sldId="261"/>
            <ac:spMk id="2055" creationId="{DC4F5A5F-493F-49AE-89B6-D5AF5EBC8B0E}"/>
          </ac:spMkLst>
        </pc:spChg>
        <pc:spChg chg="add del">
          <ac:chgData name="Roman Zhigalov" userId="1f97e9fdf7779aa5" providerId="LiveId" clId="{62458859-7C11-4F94-8344-777734D8FF0E}" dt="2021-07-17T16:28:31.217" v="789" actId="26606"/>
          <ac:spMkLst>
            <pc:docMk/>
            <pc:sldMk cId="1189834451" sldId="261"/>
            <ac:spMk id="2056" creationId="{A2509F26-B5DC-4BA7-B476-4CB044237A2E}"/>
          </ac:spMkLst>
        </pc:spChg>
        <pc:spChg chg="add del">
          <ac:chgData name="Roman Zhigalov" userId="1f97e9fdf7779aa5" providerId="LiveId" clId="{62458859-7C11-4F94-8344-777734D8FF0E}" dt="2021-07-17T16:28:22.755" v="783" actId="26606"/>
          <ac:spMkLst>
            <pc:docMk/>
            <pc:sldMk cId="1189834451" sldId="261"/>
            <ac:spMk id="2057" creationId="{3DAD86CA-8235-409B-982B-5E7A033E2392}"/>
          </ac:spMkLst>
        </pc:spChg>
        <pc:spChg chg="add del">
          <ac:chgData name="Roman Zhigalov" userId="1f97e9fdf7779aa5" providerId="LiveId" clId="{62458859-7C11-4F94-8344-777734D8FF0E}" dt="2021-07-17T16:28:22.755" v="783" actId="26606"/>
          <ac:spMkLst>
            <pc:docMk/>
            <pc:sldMk cId="1189834451" sldId="261"/>
            <ac:spMk id="2058" creationId="{9F234FBA-3501-47B4-AE0C-AA4AFBC8F603}"/>
          </ac:spMkLst>
        </pc:spChg>
        <pc:spChg chg="add del">
          <ac:chgData name="Roman Zhigalov" userId="1f97e9fdf7779aa5" providerId="LiveId" clId="{62458859-7C11-4F94-8344-777734D8FF0E}" dt="2021-07-17T16:28:31.217" v="789" actId="26606"/>
          <ac:spMkLst>
            <pc:docMk/>
            <pc:sldMk cId="1189834451" sldId="261"/>
            <ac:spMk id="2060" creationId="{DB103EB1-B135-4526-B883-33228FC27FF1}"/>
          </ac:spMkLst>
        </pc:spChg>
        <pc:spChg chg="add del">
          <ac:chgData name="Roman Zhigalov" userId="1f97e9fdf7779aa5" providerId="LiveId" clId="{62458859-7C11-4F94-8344-777734D8FF0E}" dt="2021-07-17T16:28:31.893" v="791" actId="26606"/>
          <ac:spMkLst>
            <pc:docMk/>
            <pc:sldMk cId="1189834451" sldId="261"/>
            <ac:spMk id="2062" creationId="{2D2B266D-3625-4584-A5C3-7D3F672CFF30}"/>
          </ac:spMkLst>
        </pc:spChg>
        <pc:spChg chg="add del">
          <ac:chgData name="Roman Zhigalov" userId="1f97e9fdf7779aa5" providerId="LiveId" clId="{62458859-7C11-4F94-8344-777734D8FF0E}" dt="2021-07-17T16:28:31.893" v="791" actId="26606"/>
          <ac:spMkLst>
            <pc:docMk/>
            <pc:sldMk cId="1189834451" sldId="261"/>
            <ac:spMk id="2063" creationId="{C463B99A-73EE-4FBB-B7C4-F9F9BCC25C65}"/>
          </ac:spMkLst>
        </pc:spChg>
        <pc:spChg chg="add del">
          <ac:chgData name="Roman Zhigalov" userId="1f97e9fdf7779aa5" providerId="LiveId" clId="{62458859-7C11-4F94-8344-777734D8FF0E}" dt="2021-07-17T16:28:31.893" v="791" actId="26606"/>
          <ac:spMkLst>
            <pc:docMk/>
            <pc:sldMk cId="1189834451" sldId="261"/>
            <ac:spMk id="2064" creationId="{A5D2A5D1-BA0D-47D3-B051-DA7743C46E28}"/>
          </ac:spMkLst>
        </pc:spChg>
        <pc:spChg chg="add del">
          <ac:chgData name="Roman Zhigalov" userId="1f97e9fdf7779aa5" providerId="LiveId" clId="{62458859-7C11-4F94-8344-777734D8FF0E}" dt="2021-07-17T16:28:41.085" v="793" actId="26606"/>
          <ac:spMkLst>
            <pc:docMk/>
            <pc:sldMk cId="1189834451" sldId="261"/>
            <ac:spMk id="2066" creationId="{A2509F26-B5DC-4BA7-B476-4CB044237A2E}"/>
          </ac:spMkLst>
        </pc:spChg>
        <pc:spChg chg="add del">
          <ac:chgData name="Roman Zhigalov" userId="1f97e9fdf7779aa5" providerId="LiveId" clId="{62458859-7C11-4F94-8344-777734D8FF0E}" dt="2021-07-17T16:28:41.085" v="793" actId="26606"/>
          <ac:spMkLst>
            <pc:docMk/>
            <pc:sldMk cId="1189834451" sldId="261"/>
            <ac:spMk id="2067" creationId="{DB103EB1-B135-4526-B883-33228FC27FF1}"/>
          </ac:spMkLst>
        </pc:spChg>
        <pc:spChg chg="add">
          <ac:chgData name="Roman Zhigalov" userId="1f97e9fdf7779aa5" providerId="LiveId" clId="{62458859-7C11-4F94-8344-777734D8FF0E}" dt="2021-07-17T16:28:41.091" v="794" actId="26606"/>
          <ac:spMkLst>
            <pc:docMk/>
            <pc:sldMk cId="1189834451" sldId="261"/>
            <ac:spMk id="2069" creationId="{32BC26D8-82FB-445E-AA49-62A77D7C1EE0}"/>
          </ac:spMkLst>
        </pc:spChg>
        <pc:spChg chg="add">
          <ac:chgData name="Roman Zhigalov" userId="1f97e9fdf7779aa5" providerId="LiveId" clId="{62458859-7C11-4F94-8344-777734D8FF0E}" dt="2021-07-17T16:28:41.091" v="794" actId="26606"/>
          <ac:spMkLst>
            <pc:docMk/>
            <pc:sldMk cId="1189834451" sldId="261"/>
            <ac:spMk id="2070" creationId="{CB44330D-EA18-4254-AA95-EB49948539B8}"/>
          </ac:spMkLst>
        </pc:spChg>
        <pc:grpChg chg="add del">
          <ac:chgData name="Roman Zhigalov" userId="1f97e9fdf7779aa5" providerId="LiveId" clId="{62458859-7C11-4F94-8344-777734D8FF0E}" dt="2021-07-17T16:28:16.047" v="779" actId="26606"/>
          <ac:grpSpMkLst>
            <pc:docMk/>
            <pc:sldMk cId="1189834451" sldId="261"/>
            <ac:grpSpMk id="73" creationId="{5FE9FE4C-C9E0-4C54-8010-EA9D29CD4D59}"/>
          </ac:grpSpMkLst>
        </pc:grpChg>
        <pc:picChg chg="add mod">
          <ac:chgData name="Roman Zhigalov" userId="1f97e9fdf7779aa5" providerId="LiveId" clId="{62458859-7C11-4F94-8344-777734D8FF0E}" dt="2021-07-17T16:28:41.091" v="794" actId="26606"/>
          <ac:picMkLst>
            <pc:docMk/>
            <pc:sldMk cId="1189834451" sldId="261"/>
            <ac:picMk id="2050" creationId="{47B625C7-D8DA-4996-B913-140DB4B6D3CE}"/>
          </ac:picMkLst>
        </pc:picChg>
        <pc:cxnChg chg="add del">
          <ac:chgData name="Roman Zhigalov" userId="1f97e9fdf7779aa5" providerId="LiveId" clId="{62458859-7C11-4F94-8344-777734D8FF0E}" dt="2021-07-17T16:28:22.755" v="783" actId="26606"/>
          <ac:cxnSpMkLst>
            <pc:docMk/>
            <pc:sldMk cId="1189834451" sldId="261"/>
            <ac:cxnSpMk id="2059" creationId="{469F4FF8-F8B0-4630-BA1B-0D8B324CD5FF}"/>
          </ac:cxnSpMkLst>
        </pc:cxnChg>
      </pc:sldChg>
      <pc:sldChg chg="addSp delSp modSp new mod setBg">
        <pc:chgData name="Roman Zhigalov" userId="1f97e9fdf7779aa5" providerId="LiveId" clId="{62458859-7C11-4F94-8344-777734D8FF0E}" dt="2021-07-17T16:32:48.995" v="982" actId="20577"/>
        <pc:sldMkLst>
          <pc:docMk/>
          <pc:sldMk cId="1935567698" sldId="262"/>
        </pc:sldMkLst>
        <pc:spChg chg="mod">
          <ac:chgData name="Roman Zhigalov" userId="1f97e9fdf7779aa5" providerId="LiveId" clId="{62458859-7C11-4F94-8344-777734D8FF0E}" dt="2021-07-17T16:31:50.522" v="937" actId="26606"/>
          <ac:spMkLst>
            <pc:docMk/>
            <pc:sldMk cId="1935567698" sldId="262"/>
            <ac:spMk id="2" creationId="{9F98D170-76CE-4F2C-86C0-351F399F478F}"/>
          </ac:spMkLst>
        </pc:spChg>
        <pc:spChg chg="del">
          <ac:chgData name="Roman Zhigalov" userId="1f97e9fdf7779aa5" providerId="LiveId" clId="{62458859-7C11-4F94-8344-777734D8FF0E}" dt="2021-07-17T16:30:25.558" v="796"/>
          <ac:spMkLst>
            <pc:docMk/>
            <pc:sldMk cId="1935567698" sldId="262"/>
            <ac:spMk id="3" creationId="{69BCA01E-3ED3-4A4D-8462-0FA7C91E1FF7}"/>
          </ac:spMkLst>
        </pc:spChg>
        <pc:spChg chg="mod">
          <ac:chgData name="Roman Zhigalov" userId="1f97e9fdf7779aa5" providerId="LiveId" clId="{62458859-7C11-4F94-8344-777734D8FF0E}" dt="2021-07-17T16:32:48.995" v="982" actId="20577"/>
          <ac:spMkLst>
            <pc:docMk/>
            <pc:sldMk cId="1935567698" sldId="262"/>
            <ac:spMk id="4" creationId="{24B05629-FBE9-4B0F-9A6C-3B59D6F60BF9}"/>
          </ac:spMkLst>
        </pc:spChg>
        <pc:spChg chg="add">
          <ac:chgData name="Roman Zhigalov" userId="1f97e9fdf7779aa5" providerId="LiveId" clId="{62458859-7C11-4F94-8344-777734D8FF0E}" dt="2021-07-17T16:31:50.522" v="937" actId="26606"/>
          <ac:spMkLst>
            <pc:docMk/>
            <pc:sldMk cId="1935567698" sldId="262"/>
            <ac:spMk id="71" creationId="{F13C74B1-5B17-4795-BED0-7140497B445A}"/>
          </ac:spMkLst>
        </pc:spChg>
        <pc:spChg chg="add">
          <ac:chgData name="Roman Zhigalov" userId="1f97e9fdf7779aa5" providerId="LiveId" clId="{62458859-7C11-4F94-8344-777734D8FF0E}" dt="2021-07-17T16:31:50.522" v="937" actId="26606"/>
          <ac:spMkLst>
            <pc:docMk/>
            <pc:sldMk cId="1935567698" sldId="262"/>
            <ac:spMk id="73" creationId="{D4974D33-8DC5-464E-8C6D-BE58F0669C17}"/>
          </ac:spMkLst>
        </pc:spChg>
        <pc:picChg chg="add mod">
          <ac:chgData name="Roman Zhigalov" userId="1f97e9fdf7779aa5" providerId="LiveId" clId="{62458859-7C11-4F94-8344-777734D8FF0E}" dt="2021-07-17T16:31:50.522" v="937" actId="26606"/>
          <ac:picMkLst>
            <pc:docMk/>
            <pc:sldMk cId="1935567698" sldId="262"/>
            <ac:picMk id="3074" creationId="{C67CBC21-5854-491A-9CF9-1FD8E6375EF0}"/>
          </ac:picMkLst>
        </pc:picChg>
      </pc:sldChg>
      <pc:sldChg chg="modSp new mod modTransition modAnim">
        <pc:chgData name="Roman Zhigalov" userId="1f97e9fdf7779aa5" providerId="LiveId" clId="{62458859-7C11-4F94-8344-777734D8FF0E}" dt="2021-07-17T16:35:58.514" v="1305"/>
        <pc:sldMkLst>
          <pc:docMk/>
          <pc:sldMk cId="3899164885" sldId="263"/>
        </pc:sldMkLst>
        <pc:spChg chg="mod">
          <ac:chgData name="Roman Zhigalov" userId="1f97e9fdf7779aa5" providerId="LiveId" clId="{62458859-7C11-4F94-8344-777734D8FF0E}" dt="2021-07-17T16:32:59.636" v="1003" actId="2711"/>
          <ac:spMkLst>
            <pc:docMk/>
            <pc:sldMk cId="3899164885" sldId="263"/>
            <ac:spMk id="2" creationId="{71CDE465-A4CE-43EA-A2E6-91A01F677FDB}"/>
          </ac:spMkLst>
        </pc:spChg>
        <pc:spChg chg="mod">
          <ac:chgData name="Roman Zhigalov" userId="1f97e9fdf7779aa5" providerId="LiveId" clId="{62458859-7C11-4F94-8344-777734D8FF0E}" dt="2021-07-17T16:35:26.946" v="1300" actId="20577"/>
          <ac:spMkLst>
            <pc:docMk/>
            <pc:sldMk cId="3899164885" sldId="263"/>
            <ac:spMk id="3" creationId="{1A8117D2-D82C-49D5-B8F5-3FC8FC24456E}"/>
          </ac:spMkLst>
        </pc:spChg>
      </pc:sldChg>
      <pc:sldChg chg="addSp delSp modSp new mod modClrScheme modAnim chgLayout">
        <pc:chgData name="Roman Zhigalov" userId="1f97e9fdf7779aa5" providerId="LiveId" clId="{62458859-7C11-4F94-8344-777734D8FF0E}" dt="2021-07-17T16:38:29.491" v="1750" actId="403"/>
        <pc:sldMkLst>
          <pc:docMk/>
          <pc:sldMk cId="1022046619" sldId="264"/>
        </pc:sldMkLst>
        <pc:spChg chg="del mod ord">
          <ac:chgData name="Roman Zhigalov" userId="1f97e9fdf7779aa5" providerId="LiveId" clId="{62458859-7C11-4F94-8344-777734D8FF0E}" dt="2021-07-17T16:36:54.020" v="1351" actId="700"/>
          <ac:spMkLst>
            <pc:docMk/>
            <pc:sldMk cId="1022046619" sldId="264"/>
            <ac:spMk id="2" creationId="{CF9E29CF-4A66-462E-ACFA-19C626A59669}"/>
          </ac:spMkLst>
        </pc:spChg>
        <pc:spChg chg="del mod ord">
          <ac:chgData name="Roman Zhigalov" userId="1f97e9fdf7779aa5" providerId="LiveId" clId="{62458859-7C11-4F94-8344-777734D8FF0E}" dt="2021-07-17T16:36:54.020" v="1351" actId="700"/>
          <ac:spMkLst>
            <pc:docMk/>
            <pc:sldMk cId="1022046619" sldId="264"/>
            <ac:spMk id="3" creationId="{DCA1DFE0-0401-418E-81BF-486491944EAB}"/>
          </ac:spMkLst>
        </pc:spChg>
        <pc:spChg chg="del">
          <ac:chgData name="Roman Zhigalov" userId="1f97e9fdf7779aa5" providerId="LiveId" clId="{62458859-7C11-4F94-8344-777734D8FF0E}" dt="2021-07-17T16:36:54.020" v="1351" actId="700"/>
          <ac:spMkLst>
            <pc:docMk/>
            <pc:sldMk cId="1022046619" sldId="264"/>
            <ac:spMk id="4" creationId="{7EDE24C5-8EFC-4283-A18F-32044DF436ED}"/>
          </ac:spMkLst>
        </pc:spChg>
        <pc:spChg chg="add mod ord">
          <ac:chgData name="Roman Zhigalov" userId="1f97e9fdf7779aa5" providerId="LiveId" clId="{62458859-7C11-4F94-8344-777734D8FF0E}" dt="2021-07-17T16:37:02.684" v="1381" actId="2711"/>
          <ac:spMkLst>
            <pc:docMk/>
            <pc:sldMk cId="1022046619" sldId="264"/>
            <ac:spMk id="5" creationId="{CBC9AE8E-D2A1-4711-8598-F1BF9334A278}"/>
          </ac:spMkLst>
        </pc:spChg>
        <pc:spChg chg="add mod ord">
          <ac:chgData name="Roman Zhigalov" userId="1f97e9fdf7779aa5" providerId="LiveId" clId="{62458859-7C11-4F94-8344-777734D8FF0E}" dt="2021-07-17T16:38:29.491" v="1750" actId="403"/>
          <ac:spMkLst>
            <pc:docMk/>
            <pc:sldMk cId="1022046619" sldId="264"/>
            <ac:spMk id="6" creationId="{7958A697-BC4A-4903-8D82-C5032C4A0151}"/>
          </ac:spMkLst>
        </pc:spChg>
      </pc:sldChg>
      <pc:sldChg chg="new del">
        <pc:chgData name="Roman Zhigalov" userId="1f97e9fdf7779aa5" providerId="LiveId" clId="{62458859-7C11-4F94-8344-777734D8FF0E}" dt="2021-07-17T16:36:23.282" v="1309" actId="680"/>
        <pc:sldMkLst>
          <pc:docMk/>
          <pc:sldMk cId="1579310461" sldId="264"/>
        </pc:sldMkLst>
      </pc:sldChg>
      <pc:sldChg chg="modSp new del mod">
        <pc:chgData name="Roman Zhigalov" userId="1f97e9fdf7779aa5" providerId="LiveId" clId="{62458859-7C11-4F94-8344-777734D8FF0E}" dt="2021-07-17T16:36:39.955" v="1349" actId="2696"/>
        <pc:sldMkLst>
          <pc:docMk/>
          <pc:sldMk cId="2208172607" sldId="264"/>
        </pc:sldMkLst>
        <pc:spChg chg="mod">
          <ac:chgData name="Roman Zhigalov" userId="1f97e9fdf7779aa5" providerId="LiveId" clId="{62458859-7C11-4F94-8344-777734D8FF0E}" dt="2021-07-17T16:36:32.062" v="1336" actId="20577"/>
          <ac:spMkLst>
            <pc:docMk/>
            <pc:sldMk cId="2208172607" sldId="264"/>
            <ac:spMk id="2" creationId="{9D46585D-6000-4BB8-AE46-B4E38E2FCFF3}"/>
          </ac:spMkLst>
        </pc:spChg>
        <pc:spChg chg="mod">
          <ac:chgData name="Roman Zhigalov" userId="1f97e9fdf7779aa5" providerId="LiveId" clId="{62458859-7C11-4F94-8344-777734D8FF0E}" dt="2021-07-17T16:36:36.194" v="1348" actId="20577"/>
          <ac:spMkLst>
            <pc:docMk/>
            <pc:sldMk cId="2208172607" sldId="264"/>
            <ac:spMk id="3" creationId="{9D97C630-F76C-42DA-A6E0-CBA30CD2A33A}"/>
          </ac:spMkLst>
        </pc:spChg>
      </pc:sldChg>
      <pc:sldChg chg="new del">
        <pc:chgData name="Roman Zhigalov" userId="1f97e9fdf7779aa5" providerId="LiveId" clId="{62458859-7C11-4F94-8344-777734D8FF0E}" dt="2021-07-17T16:36:19.990" v="1307" actId="680"/>
        <pc:sldMkLst>
          <pc:docMk/>
          <pc:sldMk cId="2348436846" sldId="264"/>
        </pc:sldMkLst>
      </pc:sldChg>
      <pc:sldChg chg="addSp modSp new mod setBg">
        <pc:chgData name="Roman Zhigalov" userId="1f97e9fdf7779aa5" providerId="LiveId" clId="{62458859-7C11-4F94-8344-777734D8FF0E}" dt="2021-07-17T16:38:49.487" v="1753" actId="26606"/>
        <pc:sldMkLst>
          <pc:docMk/>
          <pc:sldMk cId="2734625214" sldId="265"/>
        </pc:sldMkLst>
        <pc:spChg chg="mod">
          <ac:chgData name="Roman Zhigalov" userId="1f97e9fdf7779aa5" providerId="LiveId" clId="{62458859-7C11-4F94-8344-777734D8FF0E}" dt="2021-07-17T16:38:49.487" v="1753" actId="26606"/>
          <ac:spMkLst>
            <pc:docMk/>
            <pc:sldMk cId="2734625214" sldId="265"/>
            <ac:spMk id="2" creationId="{EAB5BFF9-A401-4E8A-AFE1-0FD57E4D2833}"/>
          </ac:spMkLst>
        </pc:spChg>
        <pc:spChg chg="mod">
          <ac:chgData name="Roman Zhigalov" userId="1f97e9fdf7779aa5" providerId="LiveId" clId="{62458859-7C11-4F94-8344-777734D8FF0E}" dt="2021-07-17T16:38:49.487" v="1753" actId="26606"/>
          <ac:spMkLst>
            <pc:docMk/>
            <pc:sldMk cId="2734625214" sldId="265"/>
            <ac:spMk id="3" creationId="{1FA3D31D-77DF-40AB-A9D7-3540D82D7EDD}"/>
          </ac:spMkLst>
        </pc:spChg>
        <pc:spChg chg="add">
          <ac:chgData name="Roman Zhigalov" userId="1f97e9fdf7779aa5" providerId="LiveId" clId="{62458859-7C11-4F94-8344-777734D8FF0E}" dt="2021-07-17T16:38:49.487" v="1753" actId="26606"/>
          <ac:spMkLst>
            <pc:docMk/>
            <pc:sldMk cId="2734625214" sldId="265"/>
            <ac:spMk id="8" creationId="{B26EE4FD-480F-42A5-9FEB-DA630457CFB7}"/>
          </ac:spMkLst>
        </pc:spChg>
        <pc:spChg chg="add">
          <ac:chgData name="Roman Zhigalov" userId="1f97e9fdf7779aa5" providerId="LiveId" clId="{62458859-7C11-4F94-8344-777734D8FF0E}" dt="2021-07-17T16:38:49.487" v="1753" actId="26606"/>
          <ac:spMkLst>
            <pc:docMk/>
            <pc:sldMk cId="2734625214" sldId="265"/>
            <ac:spMk id="10" creationId="{A187062F-BE14-42FC-B06A-607DB23849C3}"/>
          </ac:spMkLst>
        </pc:spChg>
        <pc:spChg chg="add">
          <ac:chgData name="Roman Zhigalov" userId="1f97e9fdf7779aa5" providerId="LiveId" clId="{62458859-7C11-4F94-8344-777734D8FF0E}" dt="2021-07-17T16:38:49.487" v="1753" actId="26606"/>
          <ac:spMkLst>
            <pc:docMk/>
            <pc:sldMk cId="2734625214" sldId="265"/>
            <ac:spMk id="12" creationId="{731FE21B-2A45-4BF5-8B03-E12341988774}"/>
          </ac:spMkLst>
        </pc:spChg>
        <pc:spChg chg="add">
          <ac:chgData name="Roman Zhigalov" userId="1f97e9fdf7779aa5" providerId="LiveId" clId="{62458859-7C11-4F94-8344-777734D8FF0E}" dt="2021-07-17T16:38:49.487" v="1753" actId="26606"/>
          <ac:spMkLst>
            <pc:docMk/>
            <pc:sldMk cId="2734625214" sldId="265"/>
            <ac:spMk id="14" creationId="{2DC5A94D-79ED-48F5-9DC5-96CBB507CEC8}"/>
          </ac:spMkLst>
        </pc:spChg>
        <pc:spChg chg="add">
          <ac:chgData name="Roman Zhigalov" userId="1f97e9fdf7779aa5" providerId="LiveId" clId="{62458859-7C11-4F94-8344-777734D8FF0E}" dt="2021-07-17T16:38:49.487" v="1753" actId="26606"/>
          <ac:spMkLst>
            <pc:docMk/>
            <pc:sldMk cId="2734625214" sldId="265"/>
            <ac:spMk id="16" creationId="{93A3D4BE-AF25-4F9A-9C29-1145CCE24A28}"/>
          </ac:spMkLst>
        </pc:spChg>
      </pc:sldChg>
      <pc:sldChg chg="addSp delSp modSp new mod setBg modClrScheme chgLayout">
        <pc:chgData name="Roman Zhigalov" userId="1f97e9fdf7779aa5" providerId="LiveId" clId="{62458859-7C11-4F94-8344-777734D8FF0E}" dt="2021-07-17T16:41:31.363" v="2004" actId="26606"/>
        <pc:sldMkLst>
          <pc:docMk/>
          <pc:sldMk cId="2360522960" sldId="266"/>
        </pc:sldMkLst>
        <pc:spChg chg="mod ord">
          <ac:chgData name="Roman Zhigalov" userId="1f97e9fdf7779aa5" providerId="LiveId" clId="{62458859-7C11-4F94-8344-777734D8FF0E}" dt="2021-07-17T16:41:31.363" v="2004" actId="26606"/>
          <ac:spMkLst>
            <pc:docMk/>
            <pc:sldMk cId="2360522960" sldId="266"/>
            <ac:spMk id="2" creationId="{35AC0EE6-3440-49DF-B63D-1AB58E306523}"/>
          </ac:spMkLst>
        </pc:spChg>
        <pc:spChg chg="del mod ord">
          <ac:chgData name="Roman Zhigalov" userId="1f97e9fdf7779aa5" providerId="LiveId" clId="{62458859-7C11-4F94-8344-777734D8FF0E}" dt="2021-07-17T16:39:06.536" v="1770" actId="700"/>
          <ac:spMkLst>
            <pc:docMk/>
            <pc:sldMk cId="2360522960" sldId="266"/>
            <ac:spMk id="3" creationId="{1420F146-C432-44CB-A51D-4F1AD2687863}"/>
          </ac:spMkLst>
        </pc:spChg>
        <pc:spChg chg="add del mod ord">
          <ac:chgData name="Roman Zhigalov" userId="1f97e9fdf7779aa5" providerId="LiveId" clId="{62458859-7C11-4F94-8344-777734D8FF0E}" dt="2021-07-17T16:40:07.549" v="1771"/>
          <ac:spMkLst>
            <pc:docMk/>
            <pc:sldMk cId="2360522960" sldId="266"/>
            <ac:spMk id="4" creationId="{919BC517-4F7D-4C03-91FB-F31DBECA914A}"/>
          </ac:spMkLst>
        </pc:spChg>
        <pc:spChg chg="add mod ord">
          <ac:chgData name="Roman Zhigalov" userId="1f97e9fdf7779aa5" providerId="LiveId" clId="{62458859-7C11-4F94-8344-777734D8FF0E}" dt="2021-07-17T16:41:31.363" v="2004" actId="26606"/>
          <ac:spMkLst>
            <pc:docMk/>
            <pc:sldMk cId="2360522960" sldId="266"/>
            <ac:spMk id="5" creationId="{7649F317-ED10-423B-A417-EBC12B2C506F}"/>
          </ac:spMkLst>
        </pc:spChg>
        <pc:spChg chg="add del">
          <ac:chgData name="Roman Zhigalov" userId="1f97e9fdf7779aa5" providerId="LiveId" clId="{62458859-7C11-4F94-8344-777734D8FF0E}" dt="2021-07-17T16:41:22.212" v="1993" actId="26606"/>
          <ac:spMkLst>
            <pc:docMk/>
            <pc:sldMk cId="2360522960" sldId="266"/>
            <ac:spMk id="71" creationId="{B5FA7C47-B7C1-4D2E-AB49-ED23BA34BA83}"/>
          </ac:spMkLst>
        </pc:spChg>
        <pc:spChg chg="add del">
          <ac:chgData name="Roman Zhigalov" userId="1f97e9fdf7779aa5" providerId="LiveId" clId="{62458859-7C11-4F94-8344-777734D8FF0E}" dt="2021-07-17T16:41:22.212" v="1993" actId="26606"/>
          <ac:spMkLst>
            <pc:docMk/>
            <pc:sldMk cId="2360522960" sldId="266"/>
            <ac:spMk id="73" creationId="{596EE156-ABF1-4329-A6BA-03B4254E0877}"/>
          </ac:spMkLst>
        </pc:spChg>
        <pc:spChg chg="add del">
          <ac:chgData name="Roman Zhigalov" userId="1f97e9fdf7779aa5" providerId="LiveId" clId="{62458859-7C11-4F94-8344-777734D8FF0E}" dt="2021-07-17T16:41:22.212" v="1993" actId="26606"/>
          <ac:spMkLst>
            <pc:docMk/>
            <pc:sldMk cId="2360522960" sldId="266"/>
            <ac:spMk id="75" creationId="{19B9933F-AAB3-444A-8BB5-9CA194A8BC63}"/>
          </ac:spMkLst>
        </pc:spChg>
        <pc:spChg chg="add del">
          <ac:chgData name="Roman Zhigalov" userId="1f97e9fdf7779aa5" providerId="LiveId" clId="{62458859-7C11-4F94-8344-777734D8FF0E}" dt="2021-07-17T16:41:22.212" v="1993" actId="26606"/>
          <ac:spMkLst>
            <pc:docMk/>
            <pc:sldMk cId="2360522960" sldId="266"/>
            <ac:spMk id="77" creationId="{7D20183A-0B1D-4A1F-89B1-ADBEDBC6E54E}"/>
          </ac:spMkLst>
        </pc:spChg>
        <pc:spChg chg="add del">
          <ac:chgData name="Roman Zhigalov" userId="1f97e9fdf7779aa5" providerId="LiveId" clId="{62458859-7C11-4F94-8344-777734D8FF0E}" dt="2021-07-17T16:41:22.212" v="1993" actId="26606"/>
          <ac:spMkLst>
            <pc:docMk/>
            <pc:sldMk cId="2360522960" sldId="266"/>
            <ac:spMk id="79" creationId="{131031D3-26CD-4214-A9A4-5857EFA15A0C}"/>
          </ac:spMkLst>
        </pc:spChg>
        <pc:spChg chg="add del">
          <ac:chgData name="Roman Zhigalov" userId="1f97e9fdf7779aa5" providerId="LiveId" clId="{62458859-7C11-4F94-8344-777734D8FF0E}" dt="2021-07-17T16:41:26.438" v="1995" actId="26606"/>
          <ac:spMkLst>
            <pc:docMk/>
            <pc:sldMk cId="2360522960" sldId="266"/>
            <ac:spMk id="4100" creationId="{C232B152-3720-4D3B-97ED-45CE5483F16F}"/>
          </ac:spMkLst>
        </pc:spChg>
        <pc:spChg chg="add del">
          <ac:chgData name="Roman Zhigalov" userId="1f97e9fdf7779aa5" providerId="LiveId" clId="{62458859-7C11-4F94-8344-777734D8FF0E}" dt="2021-07-17T16:41:26.438" v="1995" actId="26606"/>
          <ac:spMkLst>
            <pc:docMk/>
            <pc:sldMk cId="2360522960" sldId="266"/>
            <ac:spMk id="4101" creationId="{11BAB570-FF10-4E96-8A3F-FA9804702B89}"/>
          </ac:spMkLst>
        </pc:spChg>
        <pc:spChg chg="add del">
          <ac:chgData name="Roman Zhigalov" userId="1f97e9fdf7779aa5" providerId="LiveId" clId="{62458859-7C11-4F94-8344-777734D8FF0E}" dt="2021-07-17T16:41:26.438" v="1995" actId="26606"/>
          <ac:spMkLst>
            <pc:docMk/>
            <pc:sldMk cId="2360522960" sldId="266"/>
            <ac:spMk id="4102" creationId="{4B9FAFB2-BEB5-4848-8018-BCAD99E2E1AA}"/>
          </ac:spMkLst>
        </pc:spChg>
        <pc:spChg chg="add del">
          <ac:chgData name="Roman Zhigalov" userId="1f97e9fdf7779aa5" providerId="LiveId" clId="{62458859-7C11-4F94-8344-777734D8FF0E}" dt="2021-07-17T16:41:28.367" v="1997" actId="26606"/>
          <ac:spMkLst>
            <pc:docMk/>
            <pc:sldMk cId="2360522960" sldId="266"/>
            <ac:spMk id="4104" creationId="{9F79630B-0F0B-446E-A637-38FA8F61D10E}"/>
          </ac:spMkLst>
        </pc:spChg>
        <pc:spChg chg="add del">
          <ac:chgData name="Roman Zhigalov" userId="1f97e9fdf7779aa5" providerId="LiveId" clId="{62458859-7C11-4F94-8344-777734D8FF0E}" dt="2021-07-17T16:41:28.367" v="1997" actId="26606"/>
          <ac:spMkLst>
            <pc:docMk/>
            <pc:sldMk cId="2360522960" sldId="266"/>
            <ac:spMk id="4105" creationId="{B3437C99-FC8E-4311-B48A-F0C4C329B154}"/>
          </ac:spMkLst>
        </pc:spChg>
        <pc:spChg chg="add del">
          <ac:chgData name="Roman Zhigalov" userId="1f97e9fdf7779aa5" providerId="LiveId" clId="{62458859-7C11-4F94-8344-777734D8FF0E}" dt="2021-07-17T16:41:29.768" v="1999" actId="26606"/>
          <ac:spMkLst>
            <pc:docMk/>
            <pc:sldMk cId="2360522960" sldId="266"/>
            <ac:spMk id="4107" creationId="{04812C46-200A-4DEB-A05E-3ED6C68C2387}"/>
          </ac:spMkLst>
        </pc:spChg>
        <pc:spChg chg="add del">
          <ac:chgData name="Roman Zhigalov" userId="1f97e9fdf7779aa5" providerId="LiveId" clId="{62458859-7C11-4F94-8344-777734D8FF0E}" dt="2021-07-17T16:41:29.768" v="1999" actId="26606"/>
          <ac:spMkLst>
            <pc:docMk/>
            <pc:sldMk cId="2360522960" sldId="266"/>
            <ac:spMk id="4108" creationId="{16BF4F81-CE79-4A24-860D-9959FF7162FB}"/>
          </ac:spMkLst>
        </pc:spChg>
        <pc:spChg chg="add del">
          <ac:chgData name="Roman Zhigalov" userId="1f97e9fdf7779aa5" providerId="LiveId" clId="{62458859-7C11-4F94-8344-777734D8FF0E}" dt="2021-07-17T16:41:30.330" v="2001" actId="26606"/>
          <ac:spMkLst>
            <pc:docMk/>
            <pc:sldMk cId="2360522960" sldId="266"/>
            <ac:spMk id="4110" creationId="{9F79630B-0F0B-446E-A637-38FA8F61D10E}"/>
          </ac:spMkLst>
        </pc:spChg>
        <pc:spChg chg="add del">
          <ac:chgData name="Roman Zhigalov" userId="1f97e9fdf7779aa5" providerId="LiveId" clId="{62458859-7C11-4F94-8344-777734D8FF0E}" dt="2021-07-17T16:41:30.330" v="2001" actId="26606"/>
          <ac:spMkLst>
            <pc:docMk/>
            <pc:sldMk cId="2360522960" sldId="266"/>
            <ac:spMk id="4111" creationId="{B3437C99-FC8E-4311-B48A-F0C4C329B154}"/>
          </ac:spMkLst>
        </pc:spChg>
        <pc:spChg chg="add del">
          <ac:chgData name="Roman Zhigalov" userId="1f97e9fdf7779aa5" providerId="LiveId" clId="{62458859-7C11-4F94-8344-777734D8FF0E}" dt="2021-07-17T16:41:31.351" v="2003" actId="26606"/>
          <ac:spMkLst>
            <pc:docMk/>
            <pc:sldMk cId="2360522960" sldId="266"/>
            <ac:spMk id="4113" creationId="{F4C0B10B-D2C4-4A54-AFAD-3D27DF88BB37}"/>
          </ac:spMkLst>
        </pc:spChg>
        <pc:spChg chg="add">
          <ac:chgData name="Roman Zhigalov" userId="1f97e9fdf7779aa5" providerId="LiveId" clId="{62458859-7C11-4F94-8344-777734D8FF0E}" dt="2021-07-17T16:41:31.363" v="2004" actId="26606"/>
          <ac:spMkLst>
            <pc:docMk/>
            <pc:sldMk cId="2360522960" sldId="266"/>
            <ac:spMk id="4118" creationId="{04812C46-200A-4DEB-A05E-3ED6C68C2387}"/>
          </ac:spMkLst>
        </pc:spChg>
        <pc:spChg chg="add">
          <ac:chgData name="Roman Zhigalov" userId="1f97e9fdf7779aa5" providerId="LiveId" clId="{62458859-7C11-4F94-8344-777734D8FF0E}" dt="2021-07-17T16:41:31.363" v="2004" actId="26606"/>
          <ac:spMkLst>
            <pc:docMk/>
            <pc:sldMk cId="2360522960" sldId="266"/>
            <ac:spMk id="4119" creationId="{16BF4F81-CE79-4A24-860D-9959FF7162FB}"/>
          </ac:spMkLst>
        </pc:spChg>
        <pc:grpChg chg="add del">
          <ac:chgData name="Roman Zhigalov" userId="1f97e9fdf7779aa5" providerId="LiveId" clId="{62458859-7C11-4F94-8344-777734D8FF0E}" dt="2021-07-17T16:41:31.351" v="2003" actId="26606"/>
          <ac:grpSpMkLst>
            <pc:docMk/>
            <pc:sldMk cId="2360522960" sldId="266"/>
            <ac:grpSpMk id="4114" creationId="{B6BADB90-C74B-40D6-86DC-503F65FCE8DC}"/>
          </ac:grpSpMkLst>
        </pc:grpChg>
        <pc:picChg chg="add mod">
          <ac:chgData name="Roman Zhigalov" userId="1f97e9fdf7779aa5" providerId="LiveId" clId="{62458859-7C11-4F94-8344-777734D8FF0E}" dt="2021-07-17T16:41:31.363" v="2004" actId="26606"/>
          <ac:picMkLst>
            <pc:docMk/>
            <pc:sldMk cId="2360522960" sldId="266"/>
            <ac:picMk id="4098" creationId="{36743780-642F-499B-9D80-E9D34A76519C}"/>
          </ac:picMkLst>
        </pc:picChg>
      </pc:sldChg>
      <pc:sldChg chg="addSp delSp modSp new mod">
        <pc:chgData name="Roman Zhigalov" userId="1f97e9fdf7779aa5" providerId="LiveId" clId="{62458859-7C11-4F94-8344-777734D8FF0E}" dt="2021-07-17T16:44:52.769" v="2165" actId="122"/>
        <pc:sldMkLst>
          <pc:docMk/>
          <pc:sldMk cId="3854882035" sldId="267"/>
        </pc:sldMkLst>
        <pc:spChg chg="mod">
          <ac:chgData name="Roman Zhigalov" userId="1f97e9fdf7779aa5" providerId="LiveId" clId="{62458859-7C11-4F94-8344-777734D8FF0E}" dt="2021-07-17T16:42:27.660" v="2018" actId="2711"/>
          <ac:spMkLst>
            <pc:docMk/>
            <pc:sldMk cId="3854882035" sldId="267"/>
            <ac:spMk id="2" creationId="{D39F8B31-2C69-40F7-B619-59E228355878}"/>
          </ac:spMkLst>
        </pc:spChg>
        <pc:spChg chg="del">
          <ac:chgData name="Roman Zhigalov" userId="1f97e9fdf7779aa5" providerId="LiveId" clId="{62458859-7C11-4F94-8344-777734D8FF0E}" dt="2021-07-17T16:42:44.314" v="2019" actId="3680"/>
          <ac:spMkLst>
            <pc:docMk/>
            <pc:sldMk cId="3854882035" sldId="267"/>
            <ac:spMk id="3" creationId="{CB8859B1-D1AE-4EB3-9AB6-F67E00493830}"/>
          </ac:spMkLst>
        </pc:spChg>
        <pc:graphicFrameChg chg="add mod ord modGraphic">
          <ac:chgData name="Roman Zhigalov" userId="1f97e9fdf7779aa5" providerId="LiveId" clId="{62458859-7C11-4F94-8344-777734D8FF0E}" dt="2021-07-17T16:44:52.769" v="2165" actId="122"/>
          <ac:graphicFrameMkLst>
            <pc:docMk/>
            <pc:sldMk cId="3854882035" sldId="267"/>
            <ac:graphicFrameMk id="4" creationId="{0F511409-5585-4E2E-8E62-A920A82ECF28}"/>
          </ac:graphicFrameMkLst>
        </pc:graphicFrameChg>
      </pc:sldChg>
      <pc:sldChg chg="addSp modSp new mod setBg">
        <pc:chgData name="Roman Zhigalov" userId="1f97e9fdf7779aa5" providerId="LiveId" clId="{62458859-7C11-4F94-8344-777734D8FF0E}" dt="2021-07-17T16:45:08.526" v="2168" actId="26606"/>
        <pc:sldMkLst>
          <pc:docMk/>
          <pc:sldMk cId="1361440594" sldId="268"/>
        </pc:sldMkLst>
        <pc:spChg chg="mod">
          <ac:chgData name="Roman Zhigalov" userId="1f97e9fdf7779aa5" providerId="LiveId" clId="{62458859-7C11-4F94-8344-777734D8FF0E}" dt="2021-07-17T16:45:08.526" v="2168" actId="26606"/>
          <ac:spMkLst>
            <pc:docMk/>
            <pc:sldMk cId="1361440594" sldId="268"/>
            <ac:spMk id="2" creationId="{193BE79C-97DD-41B0-8FD1-72ABD6C2A80A}"/>
          </ac:spMkLst>
        </pc:spChg>
        <pc:spChg chg="mod">
          <ac:chgData name="Roman Zhigalov" userId="1f97e9fdf7779aa5" providerId="LiveId" clId="{62458859-7C11-4F94-8344-777734D8FF0E}" dt="2021-07-17T16:45:08.526" v="2168" actId="26606"/>
          <ac:spMkLst>
            <pc:docMk/>
            <pc:sldMk cId="1361440594" sldId="268"/>
            <ac:spMk id="3" creationId="{823AFD43-505B-4EAA-B67B-4461AFAD4ADE}"/>
          </ac:spMkLst>
        </pc:spChg>
        <pc:spChg chg="add">
          <ac:chgData name="Roman Zhigalov" userId="1f97e9fdf7779aa5" providerId="LiveId" clId="{62458859-7C11-4F94-8344-777734D8FF0E}" dt="2021-07-17T16:45:08.526" v="2168" actId="26606"/>
          <ac:spMkLst>
            <pc:docMk/>
            <pc:sldMk cId="1361440594" sldId="268"/>
            <ac:spMk id="8" creationId="{B26EE4FD-480F-42A5-9FEB-DA630457CFB7}"/>
          </ac:spMkLst>
        </pc:spChg>
        <pc:spChg chg="add">
          <ac:chgData name="Roman Zhigalov" userId="1f97e9fdf7779aa5" providerId="LiveId" clId="{62458859-7C11-4F94-8344-777734D8FF0E}" dt="2021-07-17T16:45:08.526" v="2168" actId="26606"/>
          <ac:spMkLst>
            <pc:docMk/>
            <pc:sldMk cId="1361440594" sldId="268"/>
            <ac:spMk id="10" creationId="{A187062F-BE14-42FC-B06A-607DB23849C3}"/>
          </ac:spMkLst>
        </pc:spChg>
        <pc:spChg chg="add">
          <ac:chgData name="Roman Zhigalov" userId="1f97e9fdf7779aa5" providerId="LiveId" clId="{62458859-7C11-4F94-8344-777734D8FF0E}" dt="2021-07-17T16:45:08.526" v="2168" actId="26606"/>
          <ac:spMkLst>
            <pc:docMk/>
            <pc:sldMk cId="1361440594" sldId="268"/>
            <ac:spMk id="12" creationId="{731FE21B-2A45-4BF5-8B03-E12341988774}"/>
          </ac:spMkLst>
        </pc:spChg>
        <pc:spChg chg="add">
          <ac:chgData name="Roman Zhigalov" userId="1f97e9fdf7779aa5" providerId="LiveId" clId="{62458859-7C11-4F94-8344-777734D8FF0E}" dt="2021-07-17T16:45:08.526" v="2168" actId="26606"/>
          <ac:spMkLst>
            <pc:docMk/>
            <pc:sldMk cId="1361440594" sldId="268"/>
            <ac:spMk id="14" creationId="{2DC5A94D-79ED-48F5-9DC5-96CBB507CEC8}"/>
          </ac:spMkLst>
        </pc:spChg>
        <pc:spChg chg="add">
          <ac:chgData name="Roman Zhigalov" userId="1f97e9fdf7779aa5" providerId="LiveId" clId="{62458859-7C11-4F94-8344-777734D8FF0E}" dt="2021-07-17T16:45:08.526" v="2168" actId="26606"/>
          <ac:spMkLst>
            <pc:docMk/>
            <pc:sldMk cId="1361440594" sldId="268"/>
            <ac:spMk id="16" creationId="{93A3D4BE-AF25-4F9A-9C29-1145CCE24A28}"/>
          </ac:spMkLst>
        </pc:spChg>
      </pc:sldChg>
      <pc:sldChg chg="addSp delSp modSp new mod setBg">
        <pc:chgData name="Roman Zhigalov" userId="1f97e9fdf7779aa5" providerId="LiveId" clId="{62458859-7C11-4F94-8344-777734D8FF0E}" dt="2021-07-17T16:45:49.259" v="2222" actId="962"/>
        <pc:sldMkLst>
          <pc:docMk/>
          <pc:sldMk cId="3902255277" sldId="269"/>
        </pc:sldMkLst>
        <pc:spChg chg="mod ord">
          <ac:chgData name="Roman Zhigalov" userId="1f97e9fdf7779aa5" providerId="LiveId" clId="{62458859-7C11-4F94-8344-777734D8FF0E}" dt="2021-07-17T16:45:49.259" v="2222" actId="962"/>
          <ac:spMkLst>
            <pc:docMk/>
            <pc:sldMk cId="3902255277" sldId="269"/>
            <ac:spMk id="2" creationId="{120A3DB4-E684-482A-A671-1E5888657F49}"/>
          </ac:spMkLst>
        </pc:spChg>
        <pc:spChg chg="del">
          <ac:chgData name="Roman Zhigalov" userId="1f97e9fdf7779aa5" providerId="LiveId" clId="{62458859-7C11-4F94-8344-777734D8FF0E}" dt="2021-07-17T16:45:28.806" v="2170"/>
          <ac:spMkLst>
            <pc:docMk/>
            <pc:sldMk cId="3902255277" sldId="269"/>
            <ac:spMk id="3" creationId="{33AD4BF6-2143-4787-B805-8C3FE17E205D}"/>
          </ac:spMkLst>
        </pc:spChg>
        <pc:spChg chg="add">
          <ac:chgData name="Roman Zhigalov" userId="1f97e9fdf7779aa5" providerId="LiveId" clId="{62458859-7C11-4F94-8344-777734D8FF0E}" dt="2021-07-17T16:45:46.005" v="2220" actId="26606"/>
          <ac:spMkLst>
            <pc:docMk/>
            <pc:sldMk cId="3902255277" sldId="269"/>
            <ac:spMk id="71" creationId="{37C89E4B-3C9F-44B9-8B86-D9E3D112D8EC}"/>
          </ac:spMkLst>
        </pc:spChg>
        <pc:picChg chg="add mod">
          <ac:chgData name="Roman Zhigalov" userId="1f97e9fdf7779aa5" providerId="LiveId" clId="{62458859-7C11-4F94-8344-777734D8FF0E}" dt="2021-07-17T16:45:49.259" v="2221" actId="27614"/>
          <ac:picMkLst>
            <pc:docMk/>
            <pc:sldMk cId="3902255277" sldId="269"/>
            <ac:picMk id="5122" creationId="{7F3D92B1-BDD7-4B55-BE25-FC6F55D28304}"/>
          </ac:picMkLst>
        </pc:picChg>
        <pc:cxnChg chg="add">
          <ac:chgData name="Roman Zhigalov" userId="1f97e9fdf7779aa5" providerId="LiveId" clId="{62458859-7C11-4F94-8344-777734D8FF0E}" dt="2021-07-17T16:45:46.005" v="2220" actId="26606"/>
          <ac:cxnSpMkLst>
            <pc:docMk/>
            <pc:sldMk cId="3902255277" sldId="269"/>
            <ac:cxnSpMk id="73" creationId="{AA2EAA10-076F-46BD-8F0F-B9A2FB77A85C}"/>
          </ac:cxnSpMkLst>
        </pc:cxnChg>
        <pc:cxnChg chg="add">
          <ac:chgData name="Roman Zhigalov" userId="1f97e9fdf7779aa5" providerId="LiveId" clId="{62458859-7C11-4F94-8344-777734D8FF0E}" dt="2021-07-17T16:45:46.005" v="2220" actId="26606"/>
          <ac:cxnSpMkLst>
            <pc:docMk/>
            <pc:sldMk cId="3902255277" sldId="269"/>
            <ac:cxnSpMk id="75" creationId="{D891E407-403B-4764-86C9-33A56D3BCAA3}"/>
          </ac:cxnSpMkLst>
        </pc:cxnChg>
      </pc:sldChg>
      <pc:sldChg chg="addSp delSp modSp new mod setBg setClrOvrMap">
        <pc:chgData name="Roman Zhigalov" userId="1f97e9fdf7779aa5" providerId="LiveId" clId="{62458859-7C11-4F94-8344-777734D8FF0E}" dt="2021-07-17T16:47:13.180" v="2245" actId="26606"/>
        <pc:sldMkLst>
          <pc:docMk/>
          <pc:sldMk cId="4279690526" sldId="270"/>
        </pc:sldMkLst>
        <pc:spChg chg="add del">
          <ac:chgData name="Roman Zhigalov" userId="1f97e9fdf7779aa5" providerId="LiveId" clId="{62458859-7C11-4F94-8344-777734D8FF0E}" dt="2021-07-17T16:47:13.168" v="2244" actId="26606"/>
          <ac:spMkLst>
            <pc:docMk/>
            <pc:sldMk cId="4279690526" sldId="270"/>
            <ac:spMk id="4" creationId="{A2509F26-B5DC-4BA7-B476-4CB044237A2E}"/>
          </ac:spMkLst>
        </pc:spChg>
        <pc:spChg chg="add del">
          <ac:chgData name="Roman Zhigalov" userId="1f97e9fdf7779aa5" providerId="LiveId" clId="{62458859-7C11-4F94-8344-777734D8FF0E}" dt="2021-07-17T16:47:10.636" v="2240" actId="26606"/>
          <ac:spMkLst>
            <pc:docMk/>
            <pc:sldMk cId="4279690526" sldId="270"/>
            <ac:spMk id="7" creationId="{42A4FC2C-047E-45A5-965D-8E1E3BF09BC6}"/>
          </ac:spMkLst>
        </pc:spChg>
        <pc:spChg chg="add del">
          <ac:chgData name="Roman Zhigalov" userId="1f97e9fdf7779aa5" providerId="LiveId" clId="{62458859-7C11-4F94-8344-777734D8FF0E}" dt="2021-07-17T16:47:13.168" v="2244" actId="26606"/>
          <ac:spMkLst>
            <pc:docMk/>
            <pc:sldMk cId="4279690526" sldId="270"/>
            <ac:spMk id="9" creationId="{DB103EB1-B135-4526-B883-33228FC27FF1}"/>
          </ac:spMkLst>
        </pc:spChg>
        <pc:spChg chg="add">
          <ac:chgData name="Roman Zhigalov" userId="1f97e9fdf7779aa5" providerId="LiveId" clId="{62458859-7C11-4F94-8344-777734D8FF0E}" dt="2021-07-17T16:47:13.180" v="2245" actId="26606"/>
          <ac:spMkLst>
            <pc:docMk/>
            <pc:sldMk cId="4279690526" sldId="270"/>
            <ac:spMk id="11" creationId="{2E80C965-DB6D-4F81-9E9E-B027384D0BD6}"/>
          </ac:spMkLst>
        </pc:spChg>
        <pc:spChg chg="add">
          <ac:chgData name="Roman Zhigalov" userId="1f97e9fdf7779aa5" providerId="LiveId" clId="{62458859-7C11-4F94-8344-777734D8FF0E}" dt="2021-07-17T16:47:13.180" v="2245" actId="26606"/>
          <ac:spMkLst>
            <pc:docMk/>
            <pc:sldMk cId="4279690526" sldId="270"/>
            <ac:spMk id="12" creationId="{569BBA9B-8F4E-4D2B-BEFA-41A475443377}"/>
          </ac:spMkLst>
        </pc:spChg>
        <pc:spChg chg="add">
          <ac:chgData name="Roman Zhigalov" userId="1f97e9fdf7779aa5" providerId="LiveId" clId="{62458859-7C11-4F94-8344-777734D8FF0E}" dt="2021-07-17T16:47:13.180" v="2245" actId="26606"/>
          <ac:spMkLst>
            <pc:docMk/>
            <pc:sldMk cId="4279690526" sldId="270"/>
            <ac:spMk id="13" creationId="{D291F021-C45C-4D44-A2B8-A789E386CC42}"/>
          </ac:spMkLst>
        </pc:spChg>
        <pc:spChg chg="add">
          <ac:chgData name="Roman Zhigalov" userId="1f97e9fdf7779aa5" providerId="LiveId" clId="{62458859-7C11-4F94-8344-777734D8FF0E}" dt="2021-07-17T16:47:13.180" v="2245" actId="26606"/>
          <ac:spMkLst>
            <pc:docMk/>
            <pc:sldMk cId="4279690526" sldId="270"/>
            <ac:spMk id="14" creationId="{851012D1-8033-40B1-9EC0-91390FFC7403}"/>
          </ac:spMkLst>
        </pc:spChg>
        <pc:spChg chg="add del">
          <ac:chgData name="Roman Zhigalov" userId="1f97e9fdf7779aa5" providerId="LiveId" clId="{62458859-7C11-4F94-8344-777734D8FF0E}" dt="2021-07-17T16:46:26.932" v="2226" actId="26606"/>
          <ac:spMkLst>
            <pc:docMk/>
            <pc:sldMk cId="4279690526" sldId="270"/>
            <ac:spMk id="71" creationId="{42A4FC2C-047E-45A5-965D-8E1E3BF09BC6}"/>
          </ac:spMkLst>
        </pc:spChg>
        <pc:spChg chg="add del">
          <ac:chgData name="Roman Zhigalov" userId="1f97e9fdf7779aa5" providerId="LiveId" clId="{62458859-7C11-4F94-8344-777734D8FF0E}" dt="2021-07-17T16:46:27.415" v="2228" actId="26606"/>
          <ac:spMkLst>
            <pc:docMk/>
            <pc:sldMk cId="4279690526" sldId="270"/>
            <ac:spMk id="73" creationId="{1AC4D4E3-486A-464A-8EC8-D44881097267}"/>
          </ac:spMkLst>
        </pc:spChg>
        <pc:spChg chg="add del">
          <ac:chgData name="Roman Zhigalov" userId="1f97e9fdf7779aa5" providerId="LiveId" clId="{62458859-7C11-4F94-8344-777734D8FF0E}" dt="2021-07-17T16:46:27.415" v="2228" actId="26606"/>
          <ac:spMkLst>
            <pc:docMk/>
            <pc:sldMk cId="4279690526" sldId="270"/>
            <ac:spMk id="75" creationId="{864DE13E-58EB-4475-B79C-0D4FC651239B}"/>
          </ac:spMkLst>
        </pc:spChg>
        <pc:spChg chg="add del">
          <ac:chgData name="Roman Zhigalov" userId="1f97e9fdf7779aa5" providerId="LiveId" clId="{62458859-7C11-4F94-8344-777734D8FF0E}" dt="2021-07-17T16:46:27.415" v="2228" actId="26606"/>
          <ac:spMkLst>
            <pc:docMk/>
            <pc:sldMk cId="4279690526" sldId="270"/>
            <ac:spMk id="6148" creationId="{69D184B2-2226-4E31-BCCB-444330767440}"/>
          </ac:spMkLst>
        </pc:spChg>
        <pc:spChg chg="add del">
          <ac:chgData name="Roman Zhigalov" userId="1f97e9fdf7779aa5" providerId="LiveId" clId="{62458859-7C11-4F94-8344-777734D8FF0E}" dt="2021-07-17T16:46:28.956" v="2230" actId="26606"/>
          <ac:spMkLst>
            <pc:docMk/>
            <pc:sldMk cId="4279690526" sldId="270"/>
            <ac:spMk id="6150" creationId="{A2509F26-B5DC-4BA7-B476-4CB044237A2E}"/>
          </ac:spMkLst>
        </pc:spChg>
        <pc:spChg chg="add del">
          <ac:chgData name="Roman Zhigalov" userId="1f97e9fdf7779aa5" providerId="LiveId" clId="{62458859-7C11-4F94-8344-777734D8FF0E}" dt="2021-07-17T16:46:28.956" v="2230" actId="26606"/>
          <ac:spMkLst>
            <pc:docMk/>
            <pc:sldMk cId="4279690526" sldId="270"/>
            <ac:spMk id="6151" creationId="{DB103EB1-B135-4526-B883-33228FC27FF1}"/>
          </ac:spMkLst>
        </pc:spChg>
        <pc:spChg chg="add del">
          <ac:chgData name="Roman Zhigalov" userId="1f97e9fdf7779aa5" providerId="LiveId" clId="{62458859-7C11-4F94-8344-777734D8FF0E}" dt="2021-07-17T16:46:29.853" v="2232" actId="26606"/>
          <ac:spMkLst>
            <pc:docMk/>
            <pc:sldMk cId="4279690526" sldId="270"/>
            <ac:spMk id="6153" creationId="{C7F55EAC-550A-4BDD-9099-3F20B8FA0EBC}"/>
          </ac:spMkLst>
        </pc:spChg>
        <pc:spChg chg="add del">
          <ac:chgData name="Roman Zhigalov" userId="1f97e9fdf7779aa5" providerId="LiveId" clId="{62458859-7C11-4F94-8344-777734D8FF0E}" dt="2021-07-17T16:46:29.853" v="2232" actId="26606"/>
          <ac:spMkLst>
            <pc:docMk/>
            <pc:sldMk cId="4279690526" sldId="270"/>
            <ac:spMk id="6154" creationId="{DC4F5A5F-493F-49AE-89B6-D5AF5EBC8B0E}"/>
          </ac:spMkLst>
        </pc:spChg>
        <pc:spChg chg="add del">
          <ac:chgData name="Roman Zhigalov" userId="1f97e9fdf7779aa5" providerId="LiveId" clId="{62458859-7C11-4F94-8344-777734D8FF0E}" dt="2021-07-17T16:46:30.772" v="2234" actId="26606"/>
          <ac:spMkLst>
            <pc:docMk/>
            <pc:sldMk cId="4279690526" sldId="270"/>
            <ac:spMk id="6156" creationId="{2D2B266D-3625-4584-A5C3-7D3F672CFF30}"/>
          </ac:spMkLst>
        </pc:spChg>
        <pc:spChg chg="add del">
          <ac:chgData name="Roman Zhigalov" userId="1f97e9fdf7779aa5" providerId="LiveId" clId="{62458859-7C11-4F94-8344-777734D8FF0E}" dt="2021-07-17T16:46:30.772" v="2234" actId="26606"/>
          <ac:spMkLst>
            <pc:docMk/>
            <pc:sldMk cId="4279690526" sldId="270"/>
            <ac:spMk id="6157" creationId="{C463B99A-73EE-4FBB-B7C4-F9F9BCC25C65}"/>
          </ac:spMkLst>
        </pc:spChg>
        <pc:spChg chg="add del">
          <ac:chgData name="Roman Zhigalov" userId="1f97e9fdf7779aa5" providerId="LiveId" clId="{62458859-7C11-4F94-8344-777734D8FF0E}" dt="2021-07-17T16:46:30.772" v="2234" actId="26606"/>
          <ac:spMkLst>
            <pc:docMk/>
            <pc:sldMk cId="4279690526" sldId="270"/>
            <ac:spMk id="6158" creationId="{A5D2A5D1-BA0D-47D3-B051-DA7743C46E28}"/>
          </ac:spMkLst>
        </pc:spChg>
        <pc:spChg chg="add del">
          <ac:chgData name="Roman Zhigalov" userId="1f97e9fdf7779aa5" providerId="LiveId" clId="{62458859-7C11-4F94-8344-777734D8FF0E}" dt="2021-07-17T16:46:34.203" v="2236" actId="26606"/>
          <ac:spMkLst>
            <pc:docMk/>
            <pc:sldMk cId="4279690526" sldId="270"/>
            <ac:spMk id="6160" creationId="{3DAD86CA-8235-409B-982B-5E7A033E2392}"/>
          </ac:spMkLst>
        </pc:spChg>
        <pc:spChg chg="add del">
          <ac:chgData name="Roman Zhigalov" userId="1f97e9fdf7779aa5" providerId="LiveId" clId="{62458859-7C11-4F94-8344-777734D8FF0E}" dt="2021-07-17T16:46:34.203" v="2236" actId="26606"/>
          <ac:spMkLst>
            <pc:docMk/>
            <pc:sldMk cId="4279690526" sldId="270"/>
            <ac:spMk id="6161" creationId="{9F234FBA-3501-47B4-AE0C-AA4AFBC8F603}"/>
          </ac:spMkLst>
        </pc:spChg>
        <pc:spChg chg="add del">
          <ac:chgData name="Roman Zhigalov" userId="1f97e9fdf7779aa5" providerId="LiveId" clId="{62458859-7C11-4F94-8344-777734D8FF0E}" dt="2021-07-17T16:46:34.203" v="2236" actId="26606"/>
          <ac:spMkLst>
            <pc:docMk/>
            <pc:sldMk cId="4279690526" sldId="270"/>
            <ac:spMk id="6162" creationId="{B5EF893B-0491-416E-9D33-BADE9600792A}"/>
          </ac:spMkLst>
        </pc:spChg>
        <pc:picChg chg="add mod">
          <ac:chgData name="Roman Zhigalov" userId="1f97e9fdf7779aa5" providerId="LiveId" clId="{62458859-7C11-4F94-8344-777734D8FF0E}" dt="2021-07-17T16:47:13.180" v="2245" actId="26606"/>
          <ac:picMkLst>
            <pc:docMk/>
            <pc:sldMk cId="4279690526" sldId="270"/>
            <ac:picMk id="2" creationId="{2B651519-74EE-4A26-A93A-DB9B3C5DE618}"/>
          </ac:picMkLst>
        </pc:picChg>
        <pc:picChg chg="add del mod">
          <ac:chgData name="Roman Zhigalov" userId="1f97e9fdf7779aa5" providerId="LiveId" clId="{62458859-7C11-4F94-8344-777734D8FF0E}" dt="2021-07-17T16:46:34.426" v="2237"/>
          <ac:picMkLst>
            <pc:docMk/>
            <pc:sldMk cId="4279690526" sldId="270"/>
            <ac:picMk id="6146" creationId="{1D7B240C-409C-4289-A3AE-23427E469B13}"/>
          </ac:picMkLst>
        </pc:picChg>
        <pc:cxnChg chg="add del">
          <ac:chgData name="Roman Zhigalov" userId="1f97e9fdf7779aa5" providerId="LiveId" clId="{62458859-7C11-4F94-8344-777734D8FF0E}" dt="2021-07-17T16:46:34.203" v="2236" actId="26606"/>
          <ac:cxnSpMkLst>
            <pc:docMk/>
            <pc:sldMk cId="4279690526" sldId="270"/>
            <ac:cxnSpMk id="77" creationId="{469F4FF8-F8B0-4630-BA1B-0D8B324CD5FF}"/>
          </ac:cxnSpMkLst>
        </pc:cxnChg>
      </pc:sldChg>
      <pc:sldChg chg="modSp new mod">
        <pc:chgData name="Roman Zhigalov" userId="1f97e9fdf7779aa5" providerId="LiveId" clId="{62458859-7C11-4F94-8344-777734D8FF0E}" dt="2021-07-17T16:48:31.497" v="2262" actId="113"/>
        <pc:sldMkLst>
          <pc:docMk/>
          <pc:sldMk cId="3284085537" sldId="271"/>
        </pc:sldMkLst>
        <pc:spChg chg="mod">
          <ac:chgData name="Roman Zhigalov" userId="1f97e9fdf7779aa5" providerId="LiveId" clId="{62458859-7C11-4F94-8344-777734D8FF0E}" dt="2021-07-17T16:48:02.015" v="2255" actId="255"/>
          <ac:spMkLst>
            <pc:docMk/>
            <pc:sldMk cId="3284085537" sldId="271"/>
            <ac:spMk id="2" creationId="{D7C0EA79-7B08-44E5-AD26-A88884B51891}"/>
          </ac:spMkLst>
        </pc:spChg>
        <pc:spChg chg="mod">
          <ac:chgData name="Roman Zhigalov" userId="1f97e9fdf7779aa5" providerId="LiveId" clId="{62458859-7C11-4F94-8344-777734D8FF0E}" dt="2021-07-17T16:48:31.497" v="2262" actId="113"/>
          <ac:spMkLst>
            <pc:docMk/>
            <pc:sldMk cId="3284085537" sldId="271"/>
            <ac:spMk id="3" creationId="{C327A0B4-DC69-4D88-8338-CEF06383930F}"/>
          </ac:spMkLst>
        </pc:spChg>
      </pc:sldChg>
      <pc:sldChg chg="addSp delSp modSp new mod setBg modClrScheme chgLayout">
        <pc:chgData name="Roman Zhigalov" userId="1f97e9fdf7779aa5" providerId="LiveId" clId="{62458859-7C11-4F94-8344-777734D8FF0E}" dt="2021-07-17T16:49:40.014" v="2296" actId="26606"/>
        <pc:sldMkLst>
          <pc:docMk/>
          <pc:sldMk cId="1514391511" sldId="272"/>
        </pc:sldMkLst>
        <pc:spChg chg="add mod ord">
          <ac:chgData name="Roman Zhigalov" userId="1f97e9fdf7779aa5" providerId="LiveId" clId="{62458859-7C11-4F94-8344-777734D8FF0E}" dt="2021-07-17T16:49:40.014" v="2296" actId="26606"/>
          <ac:spMkLst>
            <pc:docMk/>
            <pc:sldMk cId="1514391511" sldId="272"/>
            <ac:spMk id="2" creationId="{0CCFD74A-5380-407F-9461-B38B7F24926E}"/>
          </ac:spMkLst>
        </pc:spChg>
        <pc:spChg chg="add del mod">
          <ac:chgData name="Roman Zhigalov" userId="1f97e9fdf7779aa5" providerId="LiveId" clId="{62458859-7C11-4F94-8344-777734D8FF0E}" dt="2021-07-17T16:49:26.426" v="2265"/>
          <ac:spMkLst>
            <pc:docMk/>
            <pc:sldMk cId="1514391511" sldId="272"/>
            <ac:spMk id="3" creationId="{32BAEA69-FBBE-4646-9917-C5549637E344}"/>
          </ac:spMkLst>
        </pc:spChg>
        <pc:spChg chg="add del">
          <ac:chgData name="Roman Zhigalov" userId="1f97e9fdf7779aa5" providerId="LiveId" clId="{62458859-7C11-4F94-8344-777734D8FF0E}" dt="2021-07-17T16:49:40.004" v="2295" actId="26606"/>
          <ac:spMkLst>
            <pc:docMk/>
            <pc:sldMk cId="1514391511" sldId="272"/>
            <ac:spMk id="71" creationId="{37C89E4B-3C9F-44B9-8B86-D9E3D112D8EC}"/>
          </ac:spMkLst>
        </pc:spChg>
        <pc:spChg chg="add">
          <ac:chgData name="Roman Zhigalov" userId="1f97e9fdf7779aa5" providerId="LiveId" clId="{62458859-7C11-4F94-8344-777734D8FF0E}" dt="2021-07-17T16:49:40.014" v="2296" actId="26606"/>
          <ac:spMkLst>
            <pc:docMk/>
            <pc:sldMk cId="1514391511" sldId="272"/>
            <ac:spMk id="7172" creationId="{37C89E4B-3C9F-44B9-8B86-D9E3D112D8EC}"/>
          </ac:spMkLst>
        </pc:spChg>
        <pc:picChg chg="add mod">
          <ac:chgData name="Roman Zhigalov" userId="1f97e9fdf7779aa5" providerId="LiveId" clId="{62458859-7C11-4F94-8344-777734D8FF0E}" dt="2021-07-17T16:49:40.014" v="2296" actId="26606"/>
          <ac:picMkLst>
            <pc:docMk/>
            <pc:sldMk cId="1514391511" sldId="272"/>
            <ac:picMk id="7170" creationId="{76C05D10-7E24-443E-A3DE-F9D861C8583B}"/>
          </ac:picMkLst>
        </pc:picChg>
        <pc:cxnChg chg="add del">
          <ac:chgData name="Roman Zhigalov" userId="1f97e9fdf7779aa5" providerId="LiveId" clId="{62458859-7C11-4F94-8344-777734D8FF0E}" dt="2021-07-17T16:49:40.004" v="2295" actId="26606"/>
          <ac:cxnSpMkLst>
            <pc:docMk/>
            <pc:sldMk cId="1514391511" sldId="272"/>
            <ac:cxnSpMk id="73" creationId="{AA2EAA10-076F-46BD-8F0F-B9A2FB77A85C}"/>
          </ac:cxnSpMkLst>
        </pc:cxnChg>
        <pc:cxnChg chg="add del">
          <ac:chgData name="Roman Zhigalov" userId="1f97e9fdf7779aa5" providerId="LiveId" clId="{62458859-7C11-4F94-8344-777734D8FF0E}" dt="2021-07-17T16:49:40.004" v="2295" actId="26606"/>
          <ac:cxnSpMkLst>
            <pc:docMk/>
            <pc:sldMk cId="1514391511" sldId="272"/>
            <ac:cxnSpMk id="75" creationId="{D891E407-403B-4764-86C9-33A56D3BCAA3}"/>
          </ac:cxnSpMkLst>
        </pc:cxnChg>
        <pc:cxnChg chg="add">
          <ac:chgData name="Roman Zhigalov" userId="1f97e9fdf7779aa5" providerId="LiveId" clId="{62458859-7C11-4F94-8344-777734D8FF0E}" dt="2021-07-17T16:49:40.014" v="2296" actId="26606"/>
          <ac:cxnSpMkLst>
            <pc:docMk/>
            <pc:sldMk cId="1514391511" sldId="272"/>
            <ac:cxnSpMk id="7173" creationId="{AA2EAA10-076F-46BD-8F0F-B9A2FB77A85C}"/>
          </ac:cxnSpMkLst>
        </pc:cxnChg>
        <pc:cxnChg chg="add">
          <ac:chgData name="Roman Zhigalov" userId="1f97e9fdf7779aa5" providerId="LiveId" clId="{62458859-7C11-4F94-8344-777734D8FF0E}" dt="2021-07-17T16:49:40.014" v="2296" actId="26606"/>
          <ac:cxnSpMkLst>
            <pc:docMk/>
            <pc:sldMk cId="1514391511" sldId="272"/>
            <ac:cxnSpMk id="7174" creationId="{D891E407-403B-4764-86C9-33A56D3BCAA3}"/>
          </ac:cxnSpMkLst>
        </pc:cxnChg>
      </pc:sldChg>
      <pc:sldChg chg="addSp modSp new mod setBg">
        <pc:chgData name="Roman Zhigalov" userId="1f97e9fdf7779aa5" providerId="LiveId" clId="{62458859-7C11-4F94-8344-777734D8FF0E}" dt="2021-07-17T16:50:38.902" v="2299" actId="26606"/>
        <pc:sldMkLst>
          <pc:docMk/>
          <pc:sldMk cId="1247422948" sldId="273"/>
        </pc:sldMkLst>
        <pc:spChg chg="add">
          <ac:chgData name="Roman Zhigalov" userId="1f97e9fdf7779aa5" providerId="LiveId" clId="{62458859-7C11-4F94-8344-777734D8FF0E}" dt="2021-07-17T16:50:38.902" v="2299" actId="26606"/>
          <ac:spMkLst>
            <pc:docMk/>
            <pc:sldMk cId="1247422948" sldId="273"/>
            <ac:spMk id="71" creationId="{42A4FC2C-047E-45A5-965D-8E1E3BF09BC6}"/>
          </ac:spMkLst>
        </pc:spChg>
        <pc:picChg chg="add mod">
          <ac:chgData name="Roman Zhigalov" userId="1f97e9fdf7779aa5" providerId="LiveId" clId="{62458859-7C11-4F94-8344-777734D8FF0E}" dt="2021-07-17T16:50:38.902" v="2299" actId="26606"/>
          <ac:picMkLst>
            <pc:docMk/>
            <pc:sldMk cId="1247422948" sldId="273"/>
            <ac:picMk id="8194" creationId="{9B6EB113-B5DE-4BCD-8EA6-6BA29C1D02D2}"/>
          </ac:picMkLst>
        </pc:picChg>
      </pc:sldChg>
      <pc:sldChg chg="addSp modSp new mod setBg">
        <pc:chgData name="Roman Zhigalov" userId="1f97e9fdf7779aa5" providerId="LiveId" clId="{62458859-7C11-4F94-8344-777734D8FF0E}" dt="2021-07-17T16:50:57.610" v="2302" actId="26606"/>
        <pc:sldMkLst>
          <pc:docMk/>
          <pc:sldMk cId="4042792515" sldId="274"/>
        </pc:sldMkLst>
        <pc:spChg chg="add">
          <ac:chgData name="Roman Zhigalov" userId="1f97e9fdf7779aa5" providerId="LiveId" clId="{62458859-7C11-4F94-8344-777734D8FF0E}" dt="2021-07-17T16:50:57.610" v="2302" actId="26606"/>
          <ac:spMkLst>
            <pc:docMk/>
            <pc:sldMk cId="4042792515" sldId="274"/>
            <ac:spMk id="71" creationId="{42A4FC2C-047E-45A5-965D-8E1E3BF09BC6}"/>
          </ac:spMkLst>
        </pc:spChg>
        <pc:picChg chg="add mod">
          <ac:chgData name="Roman Zhigalov" userId="1f97e9fdf7779aa5" providerId="LiveId" clId="{62458859-7C11-4F94-8344-777734D8FF0E}" dt="2021-07-17T16:50:57.610" v="2302" actId="26606"/>
          <ac:picMkLst>
            <pc:docMk/>
            <pc:sldMk cId="4042792515" sldId="274"/>
            <ac:picMk id="9218" creationId="{ED11B182-D434-4973-ACFF-7481182A0907}"/>
          </ac:picMkLst>
        </pc:picChg>
      </pc:sldChg>
      <pc:sldChg chg="addSp modSp new mod setBg">
        <pc:chgData name="Roman Zhigalov" userId="1f97e9fdf7779aa5" providerId="LiveId" clId="{62458859-7C11-4F94-8344-777734D8FF0E}" dt="2021-07-17T16:51:12.747" v="2305" actId="26606"/>
        <pc:sldMkLst>
          <pc:docMk/>
          <pc:sldMk cId="3860197584" sldId="275"/>
        </pc:sldMkLst>
        <pc:spChg chg="add">
          <ac:chgData name="Roman Zhigalov" userId="1f97e9fdf7779aa5" providerId="LiveId" clId="{62458859-7C11-4F94-8344-777734D8FF0E}" dt="2021-07-17T16:51:12.747" v="2305" actId="26606"/>
          <ac:spMkLst>
            <pc:docMk/>
            <pc:sldMk cId="3860197584" sldId="275"/>
            <ac:spMk id="71" creationId="{42A4FC2C-047E-45A5-965D-8E1E3BF09BC6}"/>
          </ac:spMkLst>
        </pc:spChg>
        <pc:picChg chg="add mod">
          <ac:chgData name="Roman Zhigalov" userId="1f97e9fdf7779aa5" providerId="LiveId" clId="{62458859-7C11-4F94-8344-777734D8FF0E}" dt="2021-07-17T16:51:12.747" v="2305" actId="26606"/>
          <ac:picMkLst>
            <pc:docMk/>
            <pc:sldMk cId="3860197584" sldId="275"/>
            <ac:picMk id="10242" creationId="{AA48EBC4-829F-4B71-BF0C-D033775AE37D}"/>
          </ac:picMkLst>
        </pc:picChg>
      </pc:sldChg>
      <pc:sldChg chg="addSp delSp modSp new mod ord setBg">
        <pc:chgData name="Roman Zhigalov" userId="1f97e9fdf7779aa5" providerId="LiveId" clId="{62458859-7C11-4F94-8344-777734D8FF0E}" dt="2021-07-17T16:53:09.621" v="2325"/>
        <pc:sldMkLst>
          <pc:docMk/>
          <pc:sldMk cId="2747503381" sldId="276"/>
        </pc:sldMkLst>
        <pc:spChg chg="mod ord">
          <ac:chgData name="Roman Zhigalov" userId="1f97e9fdf7779aa5" providerId="LiveId" clId="{62458859-7C11-4F94-8344-777734D8FF0E}" dt="2021-07-17T16:52:44.682" v="2321" actId="26606"/>
          <ac:spMkLst>
            <pc:docMk/>
            <pc:sldMk cId="2747503381" sldId="276"/>
            <ac:spMk id="2" creationId="{0F4A5DAE-2BC9-4119-93CF-D4E088EFA28C}"/>
          </ac:spMkLst>
        </pc:spChg>
        <pc:spChg chg="del">
          <ac:chgData name="Roman Zhigalov" userId="1f97e9fdf7779aa5" providerId="LiveId" clId="{62458859-7C11-4F94-8344-777734D8FF0E}" dt="2021-07-17T16:51:24.752" v="2307"/>
          <ac:spMkLst>
            <pc:docMk/>
            <pc:sldMk cId="2747503381" sldId="276"/>
            <ac:spMk id="3" creationId="{207560C9-10FB-4636-9A40-EE0D90602E89}"/>
          </ac:spMkLst>
        </pc:spChg>
        <pc:spChg chg="del">
          <ac:chgData name="Roman Zhigalov" userId="1f97e9fdf7779aa5" providerId="LiveId" clId="{62458859-7C11-4F94-8344-777734D8FF0E}" dt="2021-07-17T16:52:13.391" v="2310"/>
          <ac:spMkLst>
            <pc:docMk/>
            <pc:sldMk cId="2747503381" sldId="276"/>
            <ac:spMk id="4" creationId="{B9DB61A0-B5EE-459D-B2E8-904B0B10659D}"/>
          </ac:spMkLst>
        </pc:spChg>
        <pc:spChg chg="add del">
          <ac:chgData name="Roman Zhigalov" userId="1f97e9fdf7779aa5" providerId="LiveId" clId="{62458859-7C11-4F94-8344-777734D8FF0E}" dt="2021-07-17T16:52:24.741" v="2312" actId="26606"/>
          <ac:spMkLst>
            <pc:docMk/>
            <pc:sldMk cId="2747503381" sldId="276"/>
            <ac:spMk id="73" creationId="{022BDE4A-8A20-4A69-9C5A-581C82036A4D}"/>
          </ac:spMkLst>
        </pc:spChg>
        <pc:spChg chg="add del">
          <ac:chgData name="Roman Zhigalov" userId="1f97e9fdf7779aa5" providerId="LiveId" clId="{62458859-7C11-4F94-8344-777734D8FF0E}" dt="2021-07-17T16:52:28.043" v="2314" actId="26606"/>
          <ac:spMkLst>
            <pc:docMk/>
            <pc:sldMk cId="2747503381" sldId="276"/>
            <ac:spMk id="75" creationId="{A7C5F937-FDA4-49FD-A135-03738460F694}"/>
          </ac:spMkLst>
        </pc:spChg>
        <pc:spChg chg="add del">
          <ac:chgData name="Roman Zhigalov" userId="1f97e9fdf7779aa5" providerId="LiveId" clId="{62458859-7C11-4F94-8344-777734D8FF0E}" dt="2021-07-17T16:52:28.043" v="2314" actId="26606"/>
          <ac:spMkLst>
            <pc:docMk/>
            <pc:sldMk cId="2747503381" sldId="276"/>
            <ac:spMk id="77" creationId="{F515E37C-522A-423F-B958-36BF6614147F}"/>
          </ac:spMkLst>
        </pc:spChg>
        <pc:spChg chg="add del">
          <ac:chgData name="Roman Zhigalov" userId="1f97e9fdf7779aa5" providerId="LiveId" clId="{62458859-7C11-4F94-8344-777734D8FF0E}" dt="2021-07-17T16:52:28.043" v="2314" actId="26606"/>
          <ac:spMkLst>
            <pc:docMk/>
            <pc:sldMk cId="2747503381" sldId="276"/>
            <ac:spMk id="79" creationId="{C125E75E-F290-415E-9397-4DAC206C5A43}"/>
          </ac:spMkLst>
        </pc:spChg>
        <pc:spChg chg="add del">
          <ac:chgData name="Roman Zhigalov" userId="1f97e9fdf7779aa5" providerId="LiveId" clId="{62458859-7C11-4F94-8344-777734D8FF0E}" dt="2021-07-17T16:52:28.043" v="2314" actId="26606"/>
          <ac:spMkLst>
            <pc:docMk/>
            <pc:sldMk cId="2747503381" sldId="276"/>
            <ac:spMk id="11272" creationId="{58451B22-6F8C-4A42-910D-DABBAF36EA5A}"/>
          </ac:spMkLst>
        </pc:spChg>
        <pc:spChg chg="add del">
          <ac:chgData name="Roman Zhigalov" userId="1f97e9fdf7779aa5" providerId="LiveId" clId="{62458859-7C11-4F94-8344-777734D8FF0E}" dt="2021-07-17T16:52:42.624" v="2316" actId="26606"/>
          <ac:spMkLst>
            <pc:docMk/>
            <pc:sldMk cId="2747503381" sldId="276"/>
            <ac:spMk id="11274" creationId="{FFCDD23B-75C8-427B-BD08-53C8156CD7CD}"/>
          </ac:spMkLst>
        </pc:spChg>
        <pc:spChg chg="add del">
          <ac:chgData name="Roman Zhigalov" userId="1f97e9fdf7779aa5" providerId="LiveId" clId="{62458859-7C11-4F94-8344-777734D8FF0E}" dt="2021-07-17T16:52:42.624" v="2316" actId="26606"/>
          <ac:spMkLst>
            <pc:docMk/>
            <pc:sldMk cId="2747503381" sldId="276"/>
            <ac:spMk id="11275" creationId="{AFFC87AC-C919-4FE5-BAC3-39509E001152}"/>
          </ac:spMkLst>
        </pc:spChg>
        <pc:spChg chg="add del">
          <ac:chgData name="Roman Zhigalov" userId="1f97e9fdf7779aa5" providerId="LiveId" clId="{62458859-7C11-4F94-8344-777734D8FF0E}" dt="2021-07-17T16:52:42.624" v="2316" actId="26606"/>
          <ac:spMkLst>
            <pc:docMk/>
            <pc:sldMk cId="2747503381" sldId="276"/>
            <ac:spMk id="11276" creationId="{AB5E08C4-8CDD-4623-A5B8-E998C6DEE3B7}"/>
          </ac:spMkLst>
        </pc:spChg>
        <pc:spChg chg="add del">
          <ac:chgData name="Roman Zhigalov" userId="1f97e9fdf7779aa5" providerId="LiveId" clId="{62458859-7C11-4F94-8344-777734D8FF0E}" dt="2021-07-17T16:52:42.624" v="2316" actId="26606"/>
          <ac:spMkLst>
            <pc:docMk/>
            <pc:sldMk cId="2747503381" sldId="276"/>
            <ac:spMk id="11277" creationId="{15F33878-D502-4FFA-8ACE-F2AECDB2A23F}"/>
          </ac:spMkLst>
        </pc:spChg>
        <pc:spChg chg="add del">
          <ac:chgData name="Roman Zhigalov" userId="1f97e9fdf7779aa5" providerId="LiveId" clId="{62458859-7C11-4F94-8344-777734D8FF0E}" dt="2021-07-17T16:52:44.147" v="2318" actId="26606"/>
          <ac:spMkLst>
            <pc:docMk/>
            <pc:sldMk cId="2747503381" sldId="276"/>
            <ac:spMk id="11279" creationId="{022BDE4A-8A20-4A69-9C5A-581C82036A4D}"/>
          </ac:spMkLst>
        </pc:spChg>
        <pc:spChg chg="add del">
          <ac:chgData name="Roman Zhigalov" userId="1f97e9fdf7779aa5" providerId="LiveId" clId="{62458859-7C11-4F94-8344-777734D8FF0E}" dt="2021-07-17T16:52:44.673" v="2320" actId="26606"/>
          <ac:spMkLst>
            <pc:docMk/>
            <pc:sldMk cId="2747503381" sldId="276"/>
            <ac:spMk id="11281" creationId="{A7C5F937-FDA4-49FD-A135-03738460F694}"/>
          </ac:spMkLst>
        </pc:spChg>
        <pc:spChg chg="add del">
          <ac:chgData name="Roman Zhigalov" userId="1f97e9fdf7779aa5" providerId="LiveId" clId="{62458859-7C11-4F94-8344-777734D8FF0E}" dt="2021-07-17T16:52:44.673" v="2320" actId="26606"/>
          <ac:spMkLst>
            <pc:docMk/>
            <pc:sldMk cId="2747503381" sldId="276"/>
            <ac:spMk id="11282" creationId="{F515E37C-522A-423F-B958-36BF6614147F}"/>
          </ac:spMkLst>
        </pc:spChg>
        <pc:spChg chg="add del">
          <ac:chgData name="Roman Zhigalov" userId="1f97e9fdf7779aa5" providerId="LiveId" clId="{62458859-7C11-4F94-8344-777734D8FF0E}" dt="2021-07-17T16:52:44.673" v="2320" actId="26606"/>
          <ac:spMkLst>
            <pc:docMk/>
            <pc:sldMk cId="2747503381" sldId="276"/>
            <ac:spMk id="11283" creationId="{C125E75E-F290-415E-9397-4DAC206C5A43}"/>
          </ac:spMkLst>
        </pc:spChg>
        <pc:spChg chg="add del">
          <ac:chgData name="Roman Zhigalov" userId="1f97e9fdf7779aa5" providerId="LiveId" clId="{62458859-7C11-4F94-8344-777734D8FF0E}" dt="2021-07-17T16:52:44.673" v="2320" actId="26606"/>
          <ac:spMkLst>
            <pc:docMk/>
            <pc:sldMk cId="2747503381" sldId="276"/>
            <ac:spMk id="11284" creationId="{58451B22-6F8C-4A42-910D-DABBAF36EA5A}"/>
          </ac:spMkLst>
        </pc:spChg>
        <pc:spChg chg="add">
          <ac:chgData name="Roman Zhigalov" userId="1f97e9fdf7779aa5" providerId="LiveId" clId="{62458859-7C11-4F94-8344-777734D8FF0E}" dt="2021-07-17T16:52:44.682" v="2321" actId="26606"/>
          <ac:spMkLst>
            <pc:docMk/>
            <pc:sldMk cId="2747503381" sldId="276"/>
            <ac:spMk id="11286" creationId="{022BDE4A-8A20-4A69-9C5A-581C82036A4D}"/>
          </ac:spMkLst>
        </pc:spChg>
        <pc:picChg chg="add mod ord">
          <ac:chgData name="Roman Zhigalov" userId="1f97e9fdf7779aa5" providerId="LiveId" clId="{62458859-7C11-4F94-8344-777734D8FF0E}" dt="2021-07-17T16:52:44.682" v="2321" actId="26606"/>
          <ac:picMkLst>
            <pc:docMk/>
            <pc:sldMk cId="2747503381" sldId="276"/>
            <ac:picMk id="11266" creationId="{81844A75-C99F-4DFE-BF3F-EAEA5EB7EDBE}"/>
          </ac:picMkLst>
        </pc:picChg>
        <pc:picChg chg="add mod">
          <ac:chgData name="Roman Zhigalov" userId="1f97e9fdf7779aa5" providerId="LiveId" clId="{62458859-7C11-4F94-8344-777734D8FF0E}" dt="2021-07-17T16:52:44.682" v="2321" actId="26606"/>
          <ac:picMkLst>
            <pc:docMk/>
            <pc:sldMk cId="2747503381" sldId="276"/>
            <ac:picMk id="11268" creationId="{3D814CF7-EC19-4340-9EC0-2CF033EB5EE6}"/>
          </ac:picMkLst>
        </pc:picChg>
      </pc:sldChg>
      <pc:sldChg chg="addSp delSp modSp new mod setBg">
        <pc:chgData name="Roman Zhigalov" userId="1f97e9fdf7779aa5" providerId="LiveId" clId="{62458859-7C11-4F94-8344-777734D8FF0E}" dt="2021-07-17T16:53:19.248" v="2330" actId="26606"/>
        <pc:sldMkLst>
          <pc:docMk/>
          <pc:sldMk cId="955990187" sldId="277"/>
        </pc:sldMkLst>
        <pc:spChg chg="add del">
          <ac:chgData name="Roman Zhigalov" userId="1f97e9fdf7779aa5" providerId="LiveId" clId="{62458859-7C11-4F94-8344-777734D8FF0E}" dt="2021-07-17T16:53:19.236" v="2329" actId="26606"/>
          <ac:spMkLst>
            <pc:docMk/>
            <pc:sldMk cId="955990187" sldId="277"/>
            <ac:spMk id="71" creationId="{42A4FC2C-047E-45A5-965D-8E1E3BF09BC6}"/>
          </ac:spMkLst>
        </pc:spChg>
        <pc:spChg chg="add">
          <ac:chgData name="Roman Zhigalov" userId="1f97e9fdf7779aa5" providerId="LiveId" clId="{62458859-7C11-4F94-8344-777734D8FF0E}" dt="2021-07-17T16:53:19.248" v="2330" actId="26606"/>
          <ac:spMkLst>
            <pc:docMk/>
            <pc:sldMk cId="955990187" sldId="277"/>
            <ac:spMk id="73" creationId="{E2384209-CB15-4CDF-9D31-C44FD9A3F20D}"/>
          </ac:spMkLst>
        </pc:spChg>
        <pc:spChg chg="add">
          <ac:chgData name="Roman Zhigalov" userId="1f97e9fdf7779aa5" providerId="LiveId" clId="{62458859-7C11-4F94-8344-777734D8FF0E}" dt="2021-07-17T16:53:19.248" v="2330" actId="26606"/>
          <ac:spMkLst>
            <pc:docMk/>
            <pc:sldMk cId="955990187" sldId="277"/>
            <ac:spMk id="75" creationId="{2633B3B5-CC90-43F0-8714-D31D1F3F0209}"/>
          </ac:spMkLst>
        </pc:spChg>
        <pc:spChg chg="add">
          <ac:chgData name="Roman Zhigalov" userId="1f97e9fdf7779aa5" providerId="LiveId" clId="{62458859-7C11-4F94-8344-777734D8FF0E}" dt="2021-07-17T16:53:19.248" v="2330" actId="26606"/>
          <ac:spMkLst>
            <pc:docMk/>
            <pc:sldMk cId="955990187" sldId="277"/>
            <ac:spMk id="77" creationId="{A8D57A06-A426-446D-B02C-A2DC6B62E45E}"/>
          </ac:spMkLst>
        </pc:spChg>
        <pc:spChg chg="add">
          <ac:chgData name="Roman Zhigalov" userId="1f97e9fdf7779aa5" providerId="LiveId" clId="{62458859-7C11-4F94-8344-777734D8FF0E}" dt="2021-07-17T16:53:19.248" v="2330" actId="26606"/>
          <ac:spMkLst>
            <pc:docMk/>
            <pc:sldMk cId="955990187" sldId="277"/>
            <ac:spMk id="12292" creationId="{AB8C311F-7253-4AED-9701-7FC0708C41C7}"/>
          </ac:spMkLst>
        </pc:spChg>
        <pc:picChg chg="add mod">
          <ac:chgData name="Roman Zhigalov" userId="1f97e9fdf7779aa5" providerId="LiveId" clId="{62458859-7C11-4F94-8344-777734D8FF0E}" dt="2021-07-17T16:53:19.248" v="2330" actId="26606"/>
          <ac:picMkLst>
            <pc:docMk/>
            <pc:sldMk cId="955990187" sldId="277"/>
            <ac:picMk id="12290" creationId="{6BC7CAF1-F299-44B6-B5B4-C5F3736816BE}"/>
          </ac:picMkLst>
        </pc:picChg>
      </pc:sldChg>
      <pc:sldChg chg="addSp delSp modSp new mod setBg">
        <pc:chgData name="Roman Zhigalov" userId="1f97e9fdf7779aa5" providerId="LiveId" clId="{62458859-7C11-4F94-8344-777734D8FF0E}" dt="2021-07-17T16:54:05.828" v="2359" actId="26606"/>
        <pc:sldMkLst>
          <pc:docMk/>
          <pc:sldMk cId="810290077" sldId="278"/>
        </pc:sldMkLst>
        <pc:spChg chg="mod ord">
          <ac:chgData name="Roman Zhigalov" userId="1f97e9fdf7779aa5" providerId="LiveId" clId="{62458859-7C11-4F94-8344-777734D8FF0E}" dt="2021-07-17T16:54:05.828" v="2359" actId="26606"/>
          <ac:spMkLst>
            <pc:docMk/>
            <pc:sldMk cId="810290077" sldId="278"/>
            <ac:spMk id="2" creationId="{497D4BCC-58B2-478E-90BC-E11E842EF41E}"/>
          </ac:spMkLst>
        </pc:spChg>
        <pc:spChg chg="del">
          <ac:chgData name="Roman Zhigalov" userId="1f97e9fdf7779aa5" providerId="LiveId" clId="{62458859-7C11-4F94-8344-777734D8FF0E}" dt="2021-07-17T16:53:53.750" v="2332"/>
          <ac:spMkLst>
            <pc:docMk/>
            <pc:sldMk cId="810290077" sldId="278"/>
            <ac:spMk id="3" creationId="{00EBCB79-C7D9-4F35-8ACF-5705643B0641}"/>
          </ac:spMkLst>
        </pc:spChg>
        <pc:spChg chg="add del">
          <ac:chgData name="Roman Zhigalov" userId="1f97e9fdf7779aa5" providerId="LiveId" clId="{62458859-7C11-4F94-8344-777734D8FF0E}" dt="2021-07-17T16:54:05.812" v="2358" actId="26606"/>
          <ac:spMkLst>
            <pc:docMk/>
            <pc:sldMk cId="810290077" sldId="278"/>
            <ac:spMk id="71" creationId="{37C89E4B-3C9F-44B9-8B86-D9E3D112D8EC}"/>
          </ac:spMkLst>
        </pc:spChg>
        <pc:spChg chg="add">
          <ac:chgData name="Roman Zhigalov" userId="1f97e9fdf7779aa5" providerId="LiveId" clId="{62458859-7C11-4F94-8344-777734D8FF0E}" dt="2021-07-17T16:54:05.828" v="2359" actId="26606"/>
          <ac:spMkLst>
            <pc:docMk/>
            <pc:sldMk cId="810290077" sldId="278"/>
            <ac:spMk id="13316" creationId="{37C89E4B-3C9F-44B9-8B86-D9E3D112D8EC}"/>
          </ac:spMkLst>
        </pc:spChg>
        <pc:picChg chg="add mod">
          <ac:chgData name="Roman Zhigalov" userId="1f97e9fdf7779aa5" providerId="LiveId" clId="{62458859-7C11-4F94-8344-777734D8FF0E}" dt="2021-07-17T16:54:05.828" v="2359" actId="26606"/>
          <ac:picMkLst>
            <pc:docMk/>
            <pc:sldMk cId="810290077" sldId="278"/>
            <ac:picMk id="13314" creationId="{0A240810-B3C0-4717-9FD3-A68B6A35C37D}"/>
          </ac:picMkLst>
        </pc:picChg>
        <pc:cxnChg chg="add del">
          <ac:chgData name="Roman Zhigalov" userId="1f97e9fdf7779aa5" providerId="LiveId" clId="{62458859-7C11-4F94-8344-777734D8FF0E}" dt="2021-07-17T16:54:05.812" v="2358" actId="26606"/>
          <ac:cxnSpMkLst>
            <pc:docMk/>
            <pc:sldMk cId="810290077" sldId="278"/>
            <ac:cxnSpMk id="73" creationId="{AA2EAA10-076F-46BD-8F0F-B9A2FB77A85C}"/>
          </ac:cxnSpMkLst>
        </pc:cxnChg>
        <pc:cxnChg chg="add del">
          <ac:chgData name="Roman Zhigalov" userId="1f97e9fdf7779aa5" providerId="LiveId" clId="{62458859-7C11-4F94-8344-777734D8FF0E}" dt="2021-07-17T16:54:05.812" v="2358" actId="26606"/>
          <ac:cxnSpMkLst>
            <pc:docMk/>
            <pc:sldMk cId="810290077" sldId="278"/>
            <ac:cxnSpMk id="75" creationId="{D891E407-403B-4764-86C9-33A56D3BCAA3}"/>
          </ac:cxnSpMkLst>
        </pc:cxnChg>
        <pc:cxnChg chg="add">
          <ac:chgData name="Roman Zhigalov" userId="1f97e9fdf7779aa5" providerId="LiveId" clId="{62458859-7C11-4F94-8344-777734D8FF0E}" dt="2021-07-17T16:54:05.828" v="2359" actId="26606"/>
          <ac:cxnSpMkLst>
            <pc:docMk/>
            <pc:sldMk cId="810290077" sldId="278"/>
            <ac:cxnSpMk id="13317" creationId="{AA2EAA10-076F-46BD-8F0F-B9A2FB77A85C}"/>
          </ac:cxnSpMkLst>
        </pc:cxnChg>
        <pc:cxnChg chg="add">
          <ac:chgData name="Roman Zhigalov" userId="1f97e9fdf7779aa5" providerId="LiveId" clId="{62458859-7C11-4F94-8344-777734D8FF0E}" dt="2021-07-17T16:54:05.828" v="2359" actId="26606"/>
          <ac:cxnSpMkLst>
            <pc:docMk/>
            <pc:sldMk cId="810290077" sldId="278"/>
            <ac:cxnSpMk id="13318" creationId="{D891E407-403B-4764-86C9-33A56D3BCAA3}"/>
          </ac:cxnSpMkLst>
        </pc:cxnChg>
      </pc:sldChg>
      <pc:sldChg chg="addSp delSp modSp new mod setBg modAnim">
        <pc:chgData name="Roman Zhigalov" userId="1f97e9fdf7779aa5" providerId="LiveId" clId="{62458859-7C11-4F94-8344-777734D8FF0E}" dt="2021-07-17T16:56:50.904" v="2780" actId="255"/>
        <pc:sldMkLst>
          <pc:docMk/>
          <pc:sldMk cId="628525101" sldId="279"/>
        </pc:sldMkLst>
        <pc:spChg chg="mod">
          <ac:chgData name="Roman Zhigalov" userId="1f97e9fdf7779aa5" providerId="LiveId" clId="{62458859-7C11-4F94-8344-777734D8FF0E}" dt="2021-07-17T16:56:27.230" v="2774" actId="26606"/>
          <ac:spMkLst>
            <pc:docMk/>
            <pc:sldMk cId="628525101" sldId="279"/>
            <ac:spMk id="2" creationId="{CFC3FFC1-017D-45A2-8F2F-8D71FCA96717}"/>
          </ac:spMkLst>
        </pc:spChg>
        <pc:spChg chg="add del mod">
          <ac:chgData name="Roman Zhigalov" userId="1f97e9fdf7779aa5" providerId="LiveId" clId="{62458859-7C11-4F94-8344-777734D8FF0E}" dt="2021-07-17T16:56:50.904" v="2780" actId="255"/>
          <ac:spMkLst>
            <pc:docMk/>
            <pc:sldMk cId="628525101" sldId="279"/>
            <ac:spMk id="3" creationId="{C180CB66-A81B-4F94-A8DD-4A64F2AD1DA1}"/>
          </ac:spMkLst>
        </pc:spChg>
        <pc:spChg chg="add">
          <ac:chgData name="Roman Zhigalov" userId="1f97e9fdf7779aa5" providerId="LiveId" clId="{62458859-7C11-4F94-8344-777734D8FF0E}" dt="2021-07-17T16:56:27.230" v="2774" actId="26606"/>
          <ac:spMkLst>
            <pc:docMk/>
            <pc:sldMk cId="628525101" sldId="279"/>
            <ac:spMk id="6" creationId="{2C61293E-6EBE-43EF-A52C-9BEBFD7679D4}"/>
          </ac:spMkLst>
        </pc:spChg>
        <pc:spChg chg="add del">
          <ac:chgData name="Roman Zhigalov" userId="1f97e9fdf7779aa5" providerId="LiveId" clId="{62458859-7C11-4F94-8344-777734D8FF0E}" dt="2021-07-17T16:56:05.161" v="2765" actId="26606"/>
          <ac:spMkLst>
            <pc:docMk/>
            <pc:sldMk cId="628525101" sldId="279"/>
            <ac:spMk id="8" creationId="{09588DA8-065E-4F6F-8EFD-43104AB2E0CF}"/>
          </ac:spMkLst>
        </pc:spChg>
        <pc:spChg chg="add del">
          <ac:chgData name="Roman Zhigalov" userId="1f97e9fdf7779aa5" providerId="LiveId" clId="{62458859-7C11-4F94-8344-777734D8FF0E}" dt="2021-07-17T16:56:06.160" v="2767" actId="26606"/>
          <ac:spMkLst>
            <pc:docMk/>
            <pc:sldMk cId="628525101" sldId="279"/>
            <ac:spMk id="9" creationId="{C5278130-DFE0-457B-8698-88DF69019DDE}"/>
          </ac:spMkLst>
        </pc:spChg>
        <pc:spChg chg="add del">
          <ac:chgData name="Roman Zhigalov" userId="1f97e9fdf7779aa5" providerId="LiveId" clId="{62458859-7C11-4F94-8344-777734D8FF0E}" dt="2021-07-17T16:56:05.161" v="2765" actId="26606"/>
          <ac:spMkLst>
            <pc:docMk/>
            <pc:sldMk cId="628525101" sldId="279"/>
            <ac:spMk id="10" creationId="{C4285719-470E-454C-AF62-8323075F1F5B}"/>
          </ac:spMkLst>
        </pc:spChg>
        <pc:spChg chg="add del">
          <ac:chgData name="Roman Zhigalov" userId="1f97e9fdf7779aa5" providerId="LiveId" clId="{62458859-7C11-4F94-8344-777734D8FF0E}" dt="2021-07-17T16:56:06.160" v="2767" actId="26606"/>
          <ac:spMkLst>
            <pc:docMk/>
            <pc:sldMk cId="628525101" sldId="279"/>
            <ac:spMk id="11" creationId="{2F99531B-1681-4D6E-BECB-18325B33A618}"/>
          </ac:spMkLst>
        </pc:spChg>
        <pc:spChg chg="add del">
          <ac:chgData name="Roman Zhigalov" userId="1f97e9fdf7779aa5" providerId="LiveId" clId="{62458859-7C11-4F94-8344-777734D8FF0E}" dt="2021-07-17T16:56:05.161" v="2765" actId="26606"/>
          <ac:spMkLst>
            <pc:docMk/>
            <pc:sldMk cId="628525101" sldId="279"/>
            <ac:spMk id="12" creationId="{CD9FE4EF-C4D8-49A0-B2FF-81D8DB7D8A24}"/>
          </ac:spMkLst>
        </pc:spChg>
        <pc:spChg chg="add del">
          <ac:chgData name="Roman Zhigalov" userId="1f97e9fdf7779aa5" providerId="LiveId" clId="{62458859-7C11-4F94-8344-777734D8FF0E}" dt="2021-07-17T16:56:06.160" v="2767" actId="26606"/>
          <ac:spMkLst>
            <pc:docMk/>
            <pc:sldMk cId="628525101" sldId="279"/>
            <ac:spMk id="13" creationId="{20344094-430A-400B-804B-910E696A1A90}"/>
          </ac:spMkLst>
        </pc:spChg>
        <pc:spChg chg="add del">
          <ac:chgData name="Roman Zhigalov" userId="1f97e9fdf7779aa5" providerId="LiveId" clId="{62458859-7C11-4F94-8344-777734D8FF0E}" dt="2021-07-17T16:56:05.161" v="2765" actId="26606"/>
          <ac:spMkLst>
            <pc:docMk/>
            <pc:sldMk cId="628525101" sldId="279"/>
            <ac:spMk id="14" creationId="{4300840D-0A0B-4512-BACA-B439D5B9C57C}"/>
          </ac:spMkLst>
        </pc:spChg>
        <pc:spChg chg="add del">
          <ac:chgData name="Roman Zhigalov" userId="1f97e9fdf7779aa5" providerId="LiveId" clId="{62458859-7C11-4F94-8344-777734D8FF0E}" dt="2021-07-17T16:56:06.160" v="2767" actId="26606"/>
          <ac:spMkLst>
            <pc:docMk/>
            <pc:sldMk cId="628525101" sldId="279"/>
            <ac:spMk id="15" creationId="{453C67DF-7782-4E57-AB9B-F1B4811AD8FE}"/>
          </ac:spMkLst>
        </pc:spChg>
        <pc:spChg chg="add del">
          <ac:chgData name="Roman Zhigalov" userId="1f97e9fdf7779aa5" providerId="LiveId" clId="{62458859-7C11-4F94-8344-777734D8FF0E}" dt="2021-07-17T16:56:05.161" v="2765" actId="26606"/>
          <ac:spMkLst>
            <pc:docMk/>
            <pc:sldMk cId="628525101" sldId="279"/>
            <ac:spMk id="16" creationId="{D2B78728-A580-49A7-84F9-6EF6F583ADE0}"/>
          </ac:spMkLst>
        </pc:spChg>
        <pc:spChg chg="add del">
          <ac:chgData name="Roman Zhigalov" userId="1f97e9fdf7779aa5" providerId="LiveId" clId="{62458859-7C11-4F94-8344-777734D8FF0E}" dt="2021-07-17T16:56:05.161" v="2765" actId="26606"/>
          <ac:spMkLst>
            <pc:docMk/>
            <pc:sldMk cId="628525101" sldId="279"/>
            <ac:spMk id="18" creationId="{38FAA1A1-D861-433F-88FA-1E9D6FD31D11}"/>
          </ac:spMkLst>
        </pc:spChg>
        <pc:spChg chg="add del">
          <ac:chgData name="Roman Zhigalov" userId="1f97e9fdf7779aa5" providerId="LiveId" clId="{62458859-7C11-4F94-8344-777734D8FF0E}" dt="2021-07-17T16:56:05.161" v="2765" actId="26606"/>
          <ac:spMkLst>
            <pc:docMk/>
            <pc:sldMk cId="628525101" sldId="279"/>
            <ac:spMk id="20" creationId="{8D71EDA1-87BF-4D5D-AB79-F346FD19278A}"/>
          </ac:spMkLst>
        </pc:spChg>
        <pc:spChg chg="add del">
          <ac:chgData name="Roman Zhigalov" userId="1f97e9fdf7779aa5" providerId="LiveId" clId="{62458859-7C11-4F94-8344-777734D8FF0E}" dt="2021-07-17T16:56:06.976" v="2769" actId="26606"/>
          <ac:spMkLst>
            <pc:docMk/>
            <pc:sldMk cId="628525101" sldId="279"/>
            <ac:spMk id="22" creationId="{2B1D4F77-A17C-43D7-B7FA-545148E4E93D}"/>
          </ac:spMkLst>
        </pc:spChg>
        <pc:spChg chg="add del">
          <ac:chgData name="Roman Zhigalov" userId="1f97e9fdf7779aa5" providerId="LiveId" clId="{62458859-7C11-4F94-8344-777734D8FF0E}" dt="2021-07-17T16:56:06.976" v="2769" actId="26606"/>
          <ac:spMkLst>
            <pc:docMk/>
            <pc:sldMk cId="628525101" sldId="279"/>
            <ac:spMk id="23" creationId="{C180CB66-A81B-4F94-A8DD-4A64F2AD1DA1}"/>
          </ac:spMkLst>
        </pc:spChg>
        <pc:spChg chg="add">
          <ac:chgData name="Roman Zhigalov" userId="1f97e9fdf7779aa5" providerId="LiveId" clId="{62458859-7C11-4F94-8344-777734D8FF0E}" dt="2021-07-17T16:56:27.230" v="2774" actId="26606"/>
          <ac:spMkLst>
            <pc:docMk/>
            <pc:sldMk cId="628525101" sldId="279"/>
            <ac:spMk id="24" creationId="{21540236-BFD5-4A9D-8840-4703E7F76825}"/>
          </ac:spMkLst>
        </pc:spChg>
        <pc:spChg chg="add del">
          <ac:chgData name="Roman Zhigalov" userId="1f97e9fdf7779aa5" providerId="LiveId" clId="{62458859-7C11-4F94-8344-777734D8FF0E}" dt="2021-07-17T16:56:20.526" v="2773" actId="26606"/>
          <ac:spMkLst>
            <pc:docMk/>
            <pc:sldMk cId="628525101" sldId="279"/>
            <ac:spMk id="25" creationId="{BACC6370-2D7E-4714-9D71-7542949D7D5D}"/>
          </ac:spMkLst>
        </pc:spChg>
        <pc:spChg chg="add del">
          <ac:chgData name="Roman Zhigalov" userId="1f97e9fdf7779aa5" providerId="LiveId" clId="{62458859-7C11-4F94-8344-777734D8FF0E}" dt="2021-07-17T16:56:20.526" v="2773" actId="26606"/>
          <ac:spMkLst>
            <pc:docMk/>
            <pc:sldMk cId="628525101" sldId="279"/>
            <ac:spMk id="26" creationId="{256B2C21-A230-48C0-8DF1-C46611373C44}"/>
          </ac:spMkLst>
        </pc:spChg>
        <pc:spChg chg="add del">
          <ac:chgData name="Roman Zhigalov" userId="1f97e9fdf7779aa5" providerId="LiveId" clId="{62458859-7C11-4F94-8344-777734D8FF0E}" dt="2021-07-17T16:56:20.526" v="2773" actId="26606"/>
          <ac:spMkLst>
            <pc:docMk/>
            <pc:sldMk cId="628525101" sldId="279"/>
            <ac:spMk id="27" creationId="{3847E18C-932D-4C95-AABA-FEC7C9499AD7}"/>
          </ac:spMkLst>
        </pc:spChg>
        <pc:spChg chg="add del">
          <ac:chgData name="Roman Zhigalov" userId="1f97e9fdf7779aa5" providerId="LiveId" clId="{62458859-7C11-4F94-8344-777734D8FF0E}" dt="2021-07-17T16:56:20.526" v="2773" actId="26606"/>
          <ac:spMkLst>
            <pc:docMk/>
            <pc:sldMk cId="628525101" sldId="279"/>
            <ac:spMk id="28" creationId="{3150CB11-0C61-439E-910F-5787759E72A0}"/>
          </ac:spMkLst>
        </pc:spChg>
        <pc:spChg chg="add del">
          <ac:chgData name="Roman Zhigalov" userId="1f97e9fdf7779aa5" providerId="LiveId" clId="{62458859-7C11-4F94-8344-777734D8FF0E}" dt="2021-07-17T16:56:20.526" v="2773" actId="26606"/>
          <ac:spMkLst>
            <pc:docMk/>
            <pc:sldMk cId="628525101" sldId="279"/>
            <ac:spMk id="29" creationId="{43F8A58B-5155-44CE-A5FF-7647B47D0A7A}"/>
          </ac:spMkLst>
        </pc:spChg>
        <pc:spChg chg="add del">
          <ac:chgData name="Roman Zhigalov" userId="1f97e9fdf7779aa5" providerId="LiveId" clId="{62458859-7C11-4F94-8344-777734D8FF0E}" dt="2021-07-17T16:56:20.526" v="2773" actId="26606"/>
          <ac:spMkLst>
            <pc:docMk/>
            <pc:sldMk cId="628525101" sldId="279"/>
            <ac:spMk id="30" creationId="{443F2ACA-E6D6-4028-82DD-F03C262D5DE6}"/>
          </ac:spMkLst>
        </pc:spChg>
        <pc:graphicFrameChg chg="add del">
          <ac:chgData name="Roman Zhigalov" userId="1f97e9fdf7779aa5" providerId="LiveId" clId="{62458859-7C11-4F94-8344-777734D8FF0E}" dt="2021-07-17T16:56:06.160" v="2767" actId="26606"/>
          <ac:graphicFrameMkLst>
            <pc:docMk/>
            <pc:sldMk cId="628525101" sldId="279"/>
            <ac:graphicFrameMk id="5" creationId="{737B755D-13A9-4DA1-9032-08F6FB989CF3}"/>
          </ac:graphicFrameMkLst>
        </pc:graphicFrameChg>
        <pc:graphicFrameChg chg="add del">
          <ac:chgData name="Roman Zhigalov" userId="1f97e9fdf7779aa5" providerId="LiveId" clId="{62458859-7C11-4F94-8344-777734D8FF0E}" dt="2021-07-17T16:56:20.526" v="2773" actId="26606"/>
          <ac:graphicFrameMkLst>
            <pc:docMk/>
            <pc:sldMk cId="628525101" sldId="279"/>
            <ac:graphicFrameMk id="31" creationId="{3518EF85-E218-42AC-AA24-916F6E3E41C4}"/>
          </ac:graphicFrameMkLst>
        </pc:graphicFrameChg>
        <pc:picChg chg="add">
          <ac:chgData name="Roman Zhigalov" userId="1f97e9fdf7779aa5" providerId="LiveId" clId="{62458859-7C11-4F94-8344-777734D8FF0E}" dt="2021-07-17T16:56:27.230" v="2774" actId="26606"/>
          <ac:picMkLst>
            <pc:docMk/>
            <pc:sldMk cId="628525101" sldId="279"/>
            <ac:picMk id="7" creationId="{D0182B42-6879-4BFE-9A35-1CA45067F4FC}"/>
          </ac:picMkLst>
        </pc:picChg>
        <pc:picChg chg="add del">
          <ac:chgData name="Roman Zhigalov" userId="1f97e9fdf7779aa5" providerId="LiveId" clId="{62458859-7C11-4F94-8344-777734D8FF0E}" dt="2021-07-17T16:56:06.976" v="2769" actId="26606"/>
          <ac:picMkLst>
            <pc:docMk/>
            <pc:sldMk cId="628525101" sldId="279"/>
            <ac:picMk id="21" creationId="{B149FEAC-637D-4CCB-A85A-E0C2975C4BD9}"/>
          </ac:picMkLst>
        </pc:picChg>
        <pc:cxnChg chg="add del">
          <ac:chgData name="Roman Zhigalov" userId="1f97e9fdf7779aa5" providerId="LiveId" clId="{62458859-7C11-4F94-8344-777734D8FF0E}" dt="2021-07-17T16:56:06.160" v="2767" actId="26606"/>
          <ac:cxnSpMkLst>
            <pc:docMk/>
            <pc:sldMk cId="628525101" sldId="279"/>
            <ac:cxnSpMk id="17" creationId="{B03A5AE3-BD30-455C-842B-7626C8BEF097}"/>
          </ac:cxnSpMkLst>
        </pc:cxnChg>
        <pc:cxnChg chg="add del">
          <ac:chgData name="Roman Zhigalov" userId="1f97e9fdf7779aa5" providerId="LiveId" clId="{62458859-7C11-4F94-8344-777734D8FF0E}" dt="2021-07-17T16:56:06.160" v="2767" actId="26606"/>
          <ac:cxnSpMkLst>
            <pc:docMk/>
            <pc:sldMk cId="628525101" sldId="279"/>
            <ac:cxnSpMk id="19" creationId="{2DBECAA5-1F2D-470D-875C-8F2C2CA3E54B}"/>
          </ac:cxnSpMkLst>
        </pc:cxnChg>
      </pc:sldChg>
      <pc:sldChg chg="addSp delSp modSp new mod setBg">
        <pc:chgData name="Roman Zhigalov" userId="1f97e9fdf7779aa5" providerId="LiveId" clId="{62458859-7C11-4F94-8344-777734D8FF0E}" dt="2021-07-17T16:57:56.537" v="2919" actId="113"/>
        <pc:sldMkLst>
          <pc:docMk/>
          <pc:sldMk cId="505187523" sldId="280"/>
        </pc:sldMkLst>
        <pc:spChg chg="mod">
          <ac:chgData name="Roman Zhigalov" userId="1f97e9fdf7779aa5" providerId="LiveId" clId="{62458859-7C11-4F94-8344-777734D8FF0E}" dt="2021-07-17T16:57:56.537" v="2919" actId="113"/>
          <ac:spMkLst>
            <pc:docMk/>
            <pc:sldMk cId="505187523" sldId="280"/>
            <ac:spMk id="2" creationId="{273125C5-F295-411C-8CFB-2630662DAF91}"/>
          </ac:spMkLst>
        </pc:spChg>
        <pc:spChg chg="del mod">
          <ac:chgData name="Roman Zhigalov" userId="1f97e9fdf7779aa5" providerId="LiveId" clId="{62458859-7C11-4F94-8344-777734D8FF0E}" dt="2021-07-17T16:57:46.702" v="2915" actId="26606"/>
          <ac:spMkLst>
            <pc:docMk/>
            <pc:sldMk cId="505187523" sldId="280"/>
            <ac:spMk id="3" creationId="{32CF7653-2E50-40B3-AFA3-DFA33A425171}"/>
          </ac:spMkLst>
        </pc:spChg>
        <pc:spChg chg="add">
          <ac:chgData name="Roman Zhigalov" userId="1f97e9fdf7779aa5" providerId="LiveId" clId="{62458859-7C11-4F94-8344-777734D8FF0E}" dt="2021-07-17T16:57:46.702" v="2915" actId="26606"/>
          <ac:spMkLst>
            <pc:docMk/>
            <pc:sldMk cId="505187523" sldId="280"/>
            <ac:spMk id="9" creationId="{BACC6370-2D7E-4714-9D71-7542949D7D5D}"/>
          </ac:spMkLst>
        </pc:spChg>
        <pc:spChg chg="add">
          <ac:chgData name="Roman Zhigalov" userId="1f97e9fdf7779aa5" providerId="LiveId" clId="{62458859-7C11-4F94-8344-777734D8FF0E}" dt="2021-07-17T16:57:46.702" v="2915" actId="26606"/>
          <ac:spMkLst>
            <pc:docMk/>
            <pc:sldMk cId="505187523" sldId="280"/>
            <ac:spMk id="11" creationId="{256B2C21-A230-48C0-8DF1-C46611373C44}"/>
          </ac:spMkLst>
        </pc:spChg>
        <pc:spChg chg="add">
          <ac:chgData name="Roman Zhigalov" userId="1f97e9fdf7779aa5" providerId="LiveId" clId="{62458859-7C11-4F94-8344-777734D8FF0E}" dt="2021-07-17T16:57:46.702" v="2915" actId="26606"/>
          <ac:spMkLst>
            <pc:docMk/>
            <pc:sldMk cId="505187523" sldId="280"/>
            <ac:spMk id="13" creationId="{3847E18C-932D-4C95-AABA-FEC7C9499AD7}"/>
          </ac:spMkLst>
        </pc:spChg>
        <pc:spChg chg="add">
          <ac:chgData name="Roman Zhigalov" userId="1f97e9fdf7779aa5" providerId="LiveId" clId="{62458859-7C11-4F94-8344-777734D8FF0E}" dt="2021-07-17T16:57:46.702" v="2915" actId="26606"/>
          <ac:spMkLst>
            <pc:docMk/>
            <pc:sldMk cId="505187523" sldId="280"/>
            <ac:spMk id="15" creationId="{3150CB11-0C61-439E-910F-5787759E72A0}"/>
          </ac:spMkLst>
        </pc:spChg>
        <pc:spChg chg="add">
          <ac:chgData name="Roman Zhigalov" userId="1f97e9fdf7779aa5" providerId="LiveId" clId="{62458859-7C11-4F94-8344-777734D8FF0E}" dt="2021-07-17T16:57:46.702" v="2915" actId="26606"/>
          <ac:spMkLst>
            <pc:docMk/>
            <pc:sldMk cId="505187523" sldId="280"/>
            <ac:spMk id="17" creationId="{43F8A58B-5155-44CE-A5FF-7647B47D0A7A}"/>
          </ac:spMkLst>
        </pc:spChg>
        <pc:spChg chg="add">
          <ac:chgData name="Roman Zhigalov" userId="1f97e9fdf7779aa5" providerId="LiveId" clId="{62458859-7C11-4F94-8344-777734D8FF0E}" dt="2021-07-17T16:57:46.702" v="2915" actId="26606"/>
          <ac:spMkLst>
            <pc:docMk/>
            <pc:sldMk cId="505187523" sldId="280"/>
            <ac:spMk id="19" creationId="{443F2ACA-E6D6-4028-82DD-F03C262D5DE6}"/>
          </ac:spMkLst>
        </pc:spChg>
        <pc:graphicFrameChg chg="add">
          <ac:chgData name="Roman Zhigalov" userId="1f97e9fdf7779aa5" providerId="LiveId" clId="{62458859-7C11-4F94-8344-777734D8FF0E}" dt="2021-07-17T16:57:46.702" v="2915" actId="26606"/>
          <ac:graphicFrameMkLst>
            <pc:docMk/>
            <pc:sldMk cId="505187523" sldId="280"/>
            <ac:graphicFrameMk id="5" creationId="{59B527AE-5361-4B95-A661-9452C6115A1E}"/>
          </ac:graphicFrameMkLst>
        </pc:graphicFrameChg>
      </pc:sldChg>
      <pc:sldChg chg="addSp delSp modSp new mod addAnim">
        <pc:chgData name="Roman Zhigalov" userId="1f97e9fdf7779aa5" providerId="LiveId" clId="{62458859-7C11-4F94-8344-777734D8FF0E}" dt="2021-07-17T17:05:03.847" v="2932"/>
        <pc:sldMkLst>
          <pc:docMk/>
          <pc:sldMk cId="2411199270" sldId="281"/>
        </pc:sldMkLst>
        <pc:graphicFrameChg chg="add mod modGraphic">
          <ac:chgData name="Roman Zhigalov" userId="1f97e9fdf7779aa5" providerId="LiveId" clId="{62458859-7C11-4F94-8344-777734D8FF0E}" dt="2021-07-17T17:05:03.847" v="2932"/>
          <ac:graphicFrameMkLst>
            <pc:docMk/>
            <pc:sldMk cId="2411199270" sldId="281"/>
            <ac:graphicFrameMk id="4" creationId="{261B5A16-66D5-49D9-B41B-D75BF6D2F4F3}"/>
          </ac:graphicFrameMkLst>
        </pc:graphicFrameChg>
        <pc:picChg chg="add del mod">
          <ac:chgData name="Roman Zhigalov" userId="1f97e9fdf7779aa5" providerId="LiveId" clId="{62458859-7C11-4F94-8344-777734D8FF0E}" dt="2021-07-17T16:59:57.252" v="2925" actId="478"/>
          <ac:picMkLst>
            <pc:docMk/>
            <pc:sldMk cId="2411199270" sldId="281"/>
            <ac:picMk id="3" creationId="{21CE20D8-58E7-4991-AFA2-FA975C53B604}"/>
          </ac:picMkLst>
        </pc:picChg>
      </pc:sldChg>
      <pc:sldChg chg="modSp add mod">
        <pc:chgData name="Roman Zhigalov" userId="1f97e9fdf7779aa5" providerId="LiveId" clId="{62458859-7C11-4F94-8344-777734D8FF0E}" dt="2021-07-17T17:05:39.583" v="2944" actId="20577"/>
        <pc:sldMkLst>
          <pc:docMk/>
          <pc:sldMk cId="267230135" sldId="282"/>
        </pc:sldMkLst>
        <pc:spChg chg="mod">
          <ac:chgData name="Roman Zhigalov" userId="1f97e9fdf7779aa5" providerId="LiveId" clId="{62458859-7C11-4F94-8344-777734D8FF0E}" dt="2021-07-17T17:05:39.583" v="2944" actId="20577"/>
          <ac:spMkLst>
            <pc:docMk/>
            <pc:sldMk cId="267230135" sldId="282"/>
            <ac:spMk id="2" creationId="{CDB20A84-4487-45AB-BF4E-73C0C820F21D}"/>
          </ac:spMkLst>
        </pc:spChg>
      </pc:sldChg>
      <pc:sldChg chg="addSp delSp modSp new mod ord">
        <pc:chgData name="Roman Zhigalov" userId="1f97e9fdf7779aa5" providerId="LiveId" clId="{62458859-7C11-4F94-8344-777734D8FF0E}" dt="2021-07-17T17:08:05.493" v="3224" actId="14100"/>
        <pc:sldMkLst>
          <pc:docMk/>
          <pc:sldMk cId="2390665139" sldId="283"/>
        </pc:sldMkLst>
        <pc:spChg chg="mod">
          <ac:chgData name="Roman Zhigalov" userId="1f97e9fdf7779aa5" providerId="LiveId" clId="{62458859-7C11-4F94-8344-777734D8FF0E}" dt="2021-07-17T17:06:02.866" v="2966" actId="122"/>
          <ac:spMkLst>
            <pc:docMk/>
            <pc:sldMk cId="2390665139" sldId="283"/>
            <ac:spMk id="2" creationId="{8C6A1070-4F70-4EFE-AA52-613DCCC20396}"/>
          </ac:spMkLst>
        </pc:spChg>
        <pc:spChg chg="del">
          <ac:chgData name="Roman Zhigalov" userId="1f97e9fdf7779aa5" providerId="LiveId" clId="{62458859-7C11-4F94-8344-777734D8FF0E}" dt="2021-07-17T17:06:21.358" v="2969" actId="3680"/>
          <ac:spMkLst>
            <pc:docMk/>
            <pc:sldMk cId="2390665139" sldId="283"/>
            <ac:spMk id="3" creationId="{7D09A5B5-882C-4980-AC1A-1F2A25E63E62}"/>
          </ac:spMkLst>
        </pc:spChg>
        <pc:graphicFrameChg chg="add mod ord modGraphic">
          <ac:chgData name="Roman Zhigalov" userId="1f97e9fdf7779aa5" providerId="LiveId" clId="{62458859-7C11-4F94-8344-777734D8FF0E}" dt="2021-07-17T17:08:05.493" v="3224" actId="14100"/>
          <ac:graphicFrameMkLst>
            <pc:docMk/>
            <pc:sldMk cId="2390665139" sldId="283"/>
            <ac:graphicFrameMk id="4" creationId="{FE804402-7C7B-49E9-850C-9F6C494B92D2}"/>
          </ac:graphicFrameMkLst>
        </pc:graphicFrameChg>
      </pc:sldChg>
      <pc:sldChg chg="addSp delSp modSp new mod ord setBg">
        <pc:chgData name="Roman Zhigalov" userId="1f97e9fdf7779aa5" providerId="LiveId" clId="{62458859-7C11-4F94-8344-777734D8FF0E}" dt="2021-07-17T17:09:19.035" v="3321"/>
        <pc:sldMkLst>
          <pc:docMk/>
          <pc:sldMk cId="3575422184" sldId="284"/>
        </pc:sldMkLst>
        <pc:spChg chg="mod">
          <ac:chgData name="Roman Zhigalov" userId="1f97e9fdf7779aa5" providerId="LiveId" clId="{62458859-7C11-4F94-8344-777734D8FF0E}" dt="2021-07-17T17:09:11.429" v="3319" actId="113"/>
          <ac:spMkLst>
            <pc:docMk/>
            <pc:sldMk cId="3575422184" sldId="284"/>
            <ac:spMk id="2" creationId="{053F7CA1-6667-4F67-86BF-89ECB5F583A4}"/>
          </ac:spMkLst>
        </pc:spChg>
        <pc:spChg chg="add del mod">
          <ac:chgData name="Roman Zhigalov" userId="1f97e9fdf7779aa5" providerId="LiveId" clId="{62458859-7C11-4F94-8344-777734D8FF0E}" dt="2021-07-17T17:08:50.327" v="3312" actId="26606"/>
          <ac:spMkLst>
            <pc:docMk/>
            <pc:sldMk cId="3575422184" sldId="284"/>
            <ac:spMk id="3" creationId="{31FAA0F3-60C8-47DD-BD41-D10D949A7809}"/>
          </ac:spMkLst>
        </pc:spChg>
        <pc:spChg chg="add del">
          <ac:chgData name="Roman Zhigalov" userId="1f97e9fdf7779aa5" providerId="LiveId" clId="{62458859-7C11-4F94-8344-777734D8FF0E}" dt="2021-07-17T17:08:46.724" v="3309" actId="26606"/>
          <ac:spMkLst>
            <pc:docMk/>
            <pc:sldMk cId="3575422184" sldId="284"/>
            <ac:spMk id="9" creationId="{BACC6370-2D7E-4714-9D71-7542949D7D5D}"/>
          </ac:spMkLst>
        </pc:spChg>
        <pc:spChg chg="add del">
          <ac:chgData name="Roman Zhigalov" userId="1f97e9fdf7779aa5" providerId="LiveId" clId="{62458859-7C11-4F94-8344-777734D8FF0E}" dt="2021-07-17T17:08:46.724" v="3309" actId="26606"/>
          <ac:spMkLst>
            <pc:docMk/>
            <pc:sldMk cId="3575422184" sldId="284"/>
            <ac:spMk id="11" creationId="{256B2C21-A230-48C0-8DF1-C46611373C44}"/>
          </ac:spMkLst>
        </pc:spChg>
        <pc:spChg chg="add del">
          <ac:chgData name="Roman Zhigalov" userId="1f97e9fdf7779aa5" providerId="LiveId" clId="{62458859-7C11-4F94-8344-777734D8FF0E}" dt="2021-07-17T17:08:46.724" v="3309" actId="26606"/>
          <ac:spMkLst>
            <pc:docMk/>
            <pc:sldMk cId="3575422184" sldId="284"/>
            <ac:spMk id="13" creationId="{3847E18C-932D-4C95-AABA-FEC7C9499AD7}"/>
          </ac:spMkLst>
        </pc:spChg>
        <pc:spChg chg="add del">
          <ac:chgData name="Roman Zhigalov" userId="1f97e9fdf7779aa5" providerId="LiveId" clId="{62458859-7C11-4F94-8344-777734D8FF0E}" dt="2021-07-17T17:08:46.724" v="3309" actId="26606"/>
          <ac:spMkLst>
            <pc:docMk/>
            <pc:sldMk cId="3575422184" sldId="284"/>
            <ac:spMk id="15" creationId="{3150CB11-0C61-439E-910F-5787759E72A0}"/>
          </ac:spMkLst>
        </pc:spChg>
        <pc:spChg chg="add del">
          <ac:chgData name="Roman Zhigalov" userId="1f97e9fdf7779aa5" providerId="LiveId" clId="{62458859-7C11-4F94-8344-777734D8FF0E}" dt="2021-07-17T17:08:46.724" v="3309" actId="26606"/>
          <ac:spMkLst>
            <pc:docMk/>
            <pc:sldMk cId="3575422184" sldId="284"/>
            <ac:spMk id="17" creationId="{43F8A58B-5155-44CE-A5FF-7647B47D0A7A}"/>
          </ac:spMkLst>
        </pc:spChg>
        <pc:spChg chg="add del">
          <ac:chgData name="Roman Zhigalov" userId="1f97e9fdf7779aa5" providerId="LiveId" clId="{62458859-7C11-4F94-8344-777734D8FF0E}" dt="2021-07-17T17:08:46.724" v="3309" actId="26606"/>
          <ac:spMkLst>
            <pc:docMk/>
            <pc:sldMk cId="3575422184" sldId="284"/>
            <ac:spMk id="19" creationId="{443F2ACA-E6D6-4028-82DD-F03C262D5DE6}"/>
          </ac:spMkLst>
        </pc:spChg>
        <pc:spChg chg="add">
          <ac:chgData name="Roman Zhigalov" userId="1f97e9fdf7779aa5" providerId="LiveId" clId="{62458859-7C11-4F94-8344-777734D8FF0E}" dt="2021-07-17T17:08:57.274" v="3313" actId="26606"/>
          <ac:spMkLst>
            <pc:docMk/>
            <pc:sldMk cId="3575422184" sldId="284"/>
            <ac:spMk id="28" creationId="{BACC6370-2D7E-4714-9D71-7542949D7D5D}"/>
          </ac:spMkLst>
        </pc:spChg>
        <pc:spChg chg="add">
          <ac:chgData name="Roman Zhigalov" userId="1f97e9fdf7779aa5" providerId="LiveId" clId="{62458859-7C11-4F94-8344-777734D8FF0E}" dt="2021-07-17T17:08:57.274" v="3313" actId="26606"/>
          <ac:spMkLst>
            <pc:docMk/>
            <pc:sldMk cId="3575422184" sldId="284"/>
            <ac:spMk id="30" creationId="{F68B3F68-107C-434F-AA38-110D5EA91B85}"/>
          </ac:spMkLst>
        </pc:spChg>
        <pc:spChg chg="add">
          <ac:chgData name="Roman Zhigalov" userId="1f97e9fdf7779aa5" providerId="LiveId" clId="{62458859-7C11-4F94-8344-777734D8FF0E}" dt="2021-07-17T17:08:57.274" v="3313" actId="26606"/>
          <ac:spMkLst>
            <pc:docMk/>
            <pc:sldMk cId="3575422184" sldId="284"/>
            <ac:spMk id="32" creationId="{AAD0DBB9-1A4B-4391-81D4-CB19F9AB918A}"/>
          </ac:spMkLst>
        </pc:spChg>
        <pc:spChg chg="add">
          <ac:chgData name="Roman Zhigalov" userId="1f97e9fdf7779aa5" providerId="LiveId" clId="{62458859-7C11-4F94-8344-777734D8FF0E}" dt="2021-07-17T17:08:57.274" v="3313" actId="26606"/>
          <ac:spMkLst>
            <pc:docMk/>
            <pc:sldMk cId="3575422184" sldId="284"/>
            <ac:spMk id="34" creationId="{063BBA22-50EA-4C4D-BE05-F1CE4E63AA56}"/>
          </ac:spMkLst>
        </pc:spChg>
        <pc:graphicFrameChg chg="add del">
          <ac:chgData name="Roman Zhigalov" userId="1f97e9fdf7779aa5" providerId="LiveId" clId="{62458859-7C11-4F94-8344-777734D8FF0E}" dt="2021-07-17T17:08:46.724" v="3309" actId="26606"/>
          <ac:graphicFrameMkLst>
            <pc:docMk/>
            <pc:sldMk cId="3575422184" sldId="284"/>
            <ac:graphicFrameMk id="5" creationId="{29F30BE0-F179-4F3F-B149-ED30EEA49D29}"/>
          </ac:graphicFrameMkLst>
        </pc:graphicFrameChg>
        <pc:graphicFrameChg chg="add del">
          <ac:chgData name="Roman Zhigalov" userId="1f97e9fdf7779aa5" providerId="LiveId" clId="{62458859-7C11-4F94-8344-777734D8FF0E}" dt="2021-07-17T17:08:50.298" v="3311" actId="26606"/>
          <ac:graphicFrameMkLst>
            <pc:docMk/>
            <pc:sldMk cId="3575422184" sldId="284"/>
            <ac:graphicFrameMk id="21" creationId="{8DE4E4FD-CDB5-48C5-A13B-F5EFBF3CE740}"/>
          </ac:graphicFrameMkLst>
        </pc:graphicFrameChg>
        <pc:graphicFrameChg chg="add mod modGraphic">
          <ac:chgData name="Roman Zhigalov" userId="1f97e9fdf7779aa5" providerId="LiveId" clId="{62458859-7C11-4F94-8344-777734D8FF0E}" dt="2021-07-17T17:08:57.274" v="3313" actId="26606"/>
          <ac:graphicFrameMkLst>
            <pc:docMk/>
            <pc:sldMk cId="3575422184" sldId="284"/>
            <ac:graphicFrameMk id="23" creationId="{062BD02B-3D75-45B4-9EDF-A2342556C4E5}"/>
          </ac:graphicFrameMkLst>
        </pc:graphicFrameChg>
      </pc:sldChg>
      <pc:sldChg chg="addSp modSp new mod setBg">
        <pc:chgData name="Roman Zhigalov" userId="1f97e9fdf7779aa5" providerId="LiveId" clId="{62458859-7C11-4F94-8344-777734D8FF0E}" dt="2021-07-17T17:09:50.388" v="3374" actId="26606"/>
        <pc:sldMkLst>
          <pc:docMk/>
          <pc:sldMk cId="534102546" sldId="285"/>
        </pc:sldMkLst>
        <pc:spChg chg="mod">
          <ac:chgData name="Roman Zhigalov" userId="1f97e9fdf7779aa5" providerId="LiveId" clId="{62458859-7C11-4F94-8344-777734D8FF0E}" dt="2021-07-17T17:09:50.388" v="3374" actId="26606"/>
          <ac:spMkLst>
            <pc:docMk/>
            <pc:sldMk cId="534102546" sldId="285"/>
            <ac:spMk id="2" creationId="{4339DFFD-6E4F-4DF6-AECE-DBF6BD4BE7AB}"/>
          </ac:spMkLst>
        </pc:spChg>
        <pc:spChg chg="mod">
          <ac:chgData name="Roman Zhigalov" userId="1f97e9fdf7779aa5" providerId="LiveId" clId="{62458859-7C11-4F94-8344-777734D8FF0E}" dt="2021-07-17T17:09:50.388" v="3374" actId="26606"/>
          <ac:spMkLst>
            <pc:docMk/>
            <pc:sldMk cId="534102546" sldId="285"/>
            <ac:spMk id="3" creationId="{7A36429E-C442-4598-9786-5AF2D0F64851}"/>
          </ac:spMkLst>
        </pc:spChg>
        <pc:spChg chg="add">
          <ac:chgData name="Roman Zhigalov" userId="1f97e9fdf7779aa5" providerId="LiveId" clId="{62458859-7C11-4F94-8344-777734D8FF0E}" dt="2021-07-17T17:09:50.388" v="3374" actId="26606"/>
          <ac:spMkLst>
            <pc:docMk/>
            <pc:sldMk cId="534102546" sldId="285"/>
            <ac:spMk id="8" creationId="{B26EE4FD-480F-42A5-9FEB-DA630457CFB7}"/>
          </ac:spMkLst>
        </pc:spChg>
        <pc:spChg chg="add">
          <ac:chgData name="Roman Zhigalov" userId="1f97e9fdf7779aa5" providerId="LiveId" clId="{62458859-7C11-4F94-8344-777734D8FF0E}" dt="2021-07-17T17:09:50.388" v="3374" actId="26606"/>
          <ac:spMkLst>
            <pc:docMk/>
            <pc:sldMk cId="534102546" sldId="285"/>
            <ac:spMk id="10" creationId="{A187062F-BE14-42FC-B06A-607DB23849C3}"/>
          </ac:spMkLst>
        </pc:spChg>
        <pc:spChg chg="add">
          <ac:chgData name="Roman Zhigalov" userId="1f97e9fdf7779aa5" providerId="LiveId" clId="{62458859-7C11-4F94-8344-777734D8FF0E}" dt="2021-07-17T17:09:50.388" v="3374" actId="26606"/>
          <ac:spMkLst>
            <pc:docMk/>
            <pc:sldMk cId="534102546" sldId="285"/>
            <ac:spMk id="12" creationId="{731FE21B-2A45-4BF5-8B03-E12341988774}"/>
          </ac:spMkLst>
        </pc:spChg>
        <pc:spChg chg="add">
          <ac:chgData name="Roman Zhigalov" userId="1f97e9fdf7779aa5" providerId="LiveId" clId="{62458859-7C11-4F94-8344-777734D8FF0E}" dt="2021-07-17T17:09:50.388" v="3374" actId="26606"/>
          <ac:spMkLst>
            <pc:docMk/>
            <pc:sldMk cId="534102546" sldId="285"/>
            <ac:spMk id="14" creationId="{2DC5A94D-79ED-48F5-9DC5-96CBB507CEC8}"/>
          </ac:spMkLst>
        </pc:spChg>
        <pc:spChg chg="add">
          <ac:chgData name="Roman Zhigalov" userId="1f97e9fdf7779aa5" providerId="LiveId" clId="{62458859-7C11-4F94-8344-777734D8FF0E}" dt="2021-07-17T17:09:50.388" v="3374" actId="26606"/>
          <ac:spMkLst>
            <pc:docMk/>
            <pc:sldMk cId="534102546" sldId="285"/>
            <ac:spMk id="16" creationId="{93A3D4BE-AF25-4F9A-9C29-1145CCE24A28}"/>
          </ac:spMkLst>
        </pc:spChg>
      </pc:sldChg>
      <pc:sldChg chg="addSp delSp add del setBg delDesignElem">
        <pc:chgData name="Roman Zhigalov" userId="1f97e9fdf7779aa5" providerId="LiveId" clId="{62458859-7C11-4F94-8344-777734D8FF0E}" dt="2021-07-17T17:09:36.881" v="3327"/>
        <pc:sldMkLst>
          <pc:docMk/>
          <pc:sldMk cId="988182879" sldId="285"/>
        </pc:sldMkLst>
        <pc:spChg chg="add del">
          <ac:chgData name="Roman Zhigalov" userId="1f97e9fdf7779aa5" providerId="LiveId" clId="{62458859-7C11-4F94-8344-777734D8FF0E}" dt="2021-07-17T17:09:36.881" v="3327"/>
          <ac:spMkLst>
            <pc:docMk/>
            <pc:sldMk cId="988182879" sldId="285"/>
            <ac:spMk id="8" creationId="{B26EE4FD-480F-42A5-9FEB-DA630457CFB7}"/>
          </ac:spMkLst>
        </pc:spChg>
        <pc:spChg chg="add del">
          <ac:chgData name="Roman Zhigalov" userId="1f97e9fdf7779aa5" providerId="LiveId" clId="{62458859-7C11-4F94-8344-777734D8FF0E}" dt="2021-07-17T17:09:36.881" v="3327"/>
          <ac:spMkLst>
            <pc:docMk/>
            <pc:sldMk cId="988182879" sldId="285"/>
            <ac:spMk id="10" creationId="{A187062F-BE14-42FC-B06A-607DB23849C3}"/>
          </ac:spMkLst>
        </pc:spChg>
        <pc:spChg chg="add del">
          <ac:chgData name="Roman Zhigalov" userId="1f97e9fdf7779aa5" providerId="LiveId" clId="{62458859-7C11-4F94-8344-777734D8FF0E}" dt="2021-07-17T17:09:36.881" v="3327"/>
          <ac:spMkLst>
            <pc:docMk/>
            <pc:sldMk cId="988182879" sldId="285"/>
            <ac:spMk id="12" creationId="{731FE21B-2A45-4BF5-8B03-E12341988774}"/>
          </ac:spMkLst>
        </pc:spChg>
        <pc:spChg chg="add del">
          <ac:chgData name="Roman Zhigalov" userId="1f97e9fdf7779aa5" providerId="LiveId" clId="{62458859-7C11-4F94-8344-777734D8FF0E}" dt="2021-07-17T17:09:36.881" v="3327"/>
          <ac:spMkLst>
            <pc:docMk/>
            <pc:sldMk cId="988182879" sldId="285"/>
            <ac:spMk id="14" creationId="{2DC5A94D-79ED-48F5-9DC5-96CBB507CEC8}"/>
          </ac:spMkLst>
        </pc:spChg>
        <pc:spChg chg="add del">
          <ac:chgData name="Roman Zhigalov" userId="1f97e9fdf7779aa5" providerId="LiveId" clId="{62458859-7C11-4F94-8344-777734D8FF0E}" dt="2021-07-17T17:09:36.881" v="3327"/>
          <ac:spMkLst>
            <pc:docMk/>
            <pc:sldMk cId="988182879" sldId="285"/>
            <ac:spMk id="16" creationId="{93A3D4BE-AF25-4F9A-9C29-1145CCE24A28}"/>
          </ac:spMkLst>
        </pc:spChg>
      </pc:sldChg>
      <pc:sldChg chg="addSp delSp add del setBg delDesignElem">
        <pc:chgData name="Roman Zhigalov" userId="1f97e9fdf7779aa5" providerId="LiveId" clId="{62458859-7C11-4F94-8344-777734D8FF0E}" dt="2021-07-17T17:09:29.714" v="3324"/>
        <pc:sldMkLst>
          <pc:docMk/>
          <pc:sldMk cId="3922797013" sldId="285"/>
        </pc:sldMkLst>
        <pc:spChg chg="add del">
          <ac:chgData name="Roman Zhigalov" userId="1f97e9fdf7779aa5" providerId="LiveId" clId="{62458859-7C11-4F94-8344-777734D8FF0E}" dt="2021-07-17T17:09:29.714" v="3324"/>
          <ac:spMkLst>
            <pc:docMk/>
            <pc:sldMk cId="3922797013" sldId="285"/>
            <ac:spMk id="8" creationId="{B26EE4FD-480F-42A5-9FEB-DA630457CFB7}"/>
          </ac:spMkLst>
        </pc:spChg>
        <pc:spChg chg="add del">
          <ac:chgData name="Roman Zhigalov" userId="1f97e9fdf7779aa5" providerId="LiveId" clId="{62458859-7C11-4F94-8344-777734D8FF0E}" dt="2021-07-17T17:09:29.714" v="3324"/>
          <ac:spMkLst>
            <pc:docMk/>
            <pc:sldMk cId="3922797013" sldId="285"/>
            <ac:spMk id="10" creationId="{A187062F-BE14-42FC-B06A-607DB23849C3}"/>
          </ac:spMkLst>
        </pc:spChg>
        <pc:spChg chg="add del">
          <ac:chgData name="Roman Zhigalov" userId="1f97e9fdf7779aa5" providerId="LiveId" clId="{62458859-7C11-4F94-8344-777734D8FF0E}" dt="2021-07-17T17:09:29.714" v="3324"/>
          <ac:spMkLst>
            <pc:docMk/>
            <pc:sldMk cId="3922797013" sldId="285"/>
            <ac:spMk id="12" creationId="{731FE21B-2A45-4BF5-8B03-E12341988774}"/>
          </ac:spMkLst>
        </pc:spChg>
        <pc:spChg chg="add del">
          <ac:chgData name="Roman Zhigalov" userId="1f97e9fdf7779aa5" providerId="LiveId" clId="{62458859-7C11-4F94-8344-777734D8FF0E}" dt="2021-07-17T17:09:29.714" v="3324"/>
          <ac:spMkLst>
            <pc:docMk/>
            <pc:sldMk cId="3922797013" sldId="285"/>
            <ac:spMk id="14" creationId="{2DC5A94D-79ED-48F5-9DC5-96CBB507CEC8}"/>
          </ac:spMkLst>
        </pc:spChg>
        <pc:spChg chg="add del">
          <ac:chgData name="Roman Zhigalov" userId="1f97e9fdf7779aa5" providerId="LiveId" clId="{62458859-7C11-4F94-8344-777734D8FF0E}" dt="2021-07-17T17:09:29.714" v="3324"/>
          <ac:spMkLst>
            <pc:docMk/>
            <pc:sldMk cId="3922797013" sldId="285"/>
            <ac:spMk id="16" creationId="{93A3D4BE-AF25-4F9A-9C29-1145CCE24A28}"/>
          </ac:spMkLst>
        </pc:spChg>
      </pc:sldChg>
      <pc:sldChg chg="addSp delSp modSp new mod setBg modAnim">
        <pc:chgData name="Roman Zhigalov" userId="1f97e9fdf7779aa5" providerId="LiveId" clId="{62458859-7C11-4F94-8344-777734D8FF0E}" dt="2021-07-17T17:13:00.877" v="3707"/>
        <pc:sldMkLst>
          <pc:docMk/>
          <pc:sldMk cId="878612925" sldId="286"/>
        </pc:sldMkLst>
        <pc:spChg chg="mod">
          <ac:chgData name="Roman Zhigalov" userId="1f97e9fdf7779aa5" providerId="LiveId" clId="{62458859-7C11-4F94-8344-777734D8FF0E}" dt="2021-07-17T17:12:19.199" v="3698" actId="26606"/>
          <ac:spMkLst>
            <pc:docMk/>
            <pc:sldMk cId="878612925" sldId="286"/>
            <ac:spMk id="2" creationId="{3CFD83C4-2386-4130-BD24-18BC1E9F788B}"/>
          </ac:spMkLst>
        </pc:spChg>
        <pc:spChg chg="del mod">
          <ac:chgData name="Roman Zhigalov" userId="1f97e9fdf7779aa5" providerId="LiveId" clId="{62458859-7C11-4F94-8344-777734D8FF0E}" dt="2021-07-17T17:11:58.704" v="3693" actId="26606"/>
          <ac:spMkLst>
            <pc:docMk/>
            <pc:sldMk cId="878612925" sldId="286"/>
            <ac:spMk id="3" creationId="{FBCAA70B-E470-4AFE-A320-856CF12358EB}"/>
          </ac:spMkLst>
        </pc:spChg>
        <pc:spChg chg="add del">
          <ac:chgData name="Roman Zhigalov" userId="1f97e9fdf7779aa5" providerId="LiveId" clId="{62458859-7C11-4F94-8344-777734D8FF0E}" dt="2021-07-17T17:12:19.199" v="3698" actId="26606"/>
          <ac:spMkLst>
            <pc:docMk/>
            <pc:sldMk cId="878612925" sldId="286"/>
            <ac:spMk id="9" creationId="{2E442304-DDBD-4F7B-8017-36BCC863FB40}"/>
          </ac:spMkLst>
        </pc:spChg>
        <pc:spChg chg="add del">
          <ac:chgData name="Roman Zhigalov" userId="1f97e9fdf7779aa5" providerId="LiveId" clId="{62458859-7C11-4F94-8344-777734D8FF0E}" dt="2021-07-17T17:12:19.199" v="3698" actId="26606"/>
          <ac:spMkLst>
            <pc:docMk/>
            <pc:sldMk cId="878612925" sldId="286"/>
            <ac:spMk id="11" creationId="{5E107275-3853-46FD-A241-DE4355A42675}"/>
          </ac:spMkLst>
        </pc:spChg>
        <pc:spChg chg="add del">
          <ac:chgData name="Roman Zhigalov" userId="1f97e9fdf7779aa5" providerId="LiveId" clId="{62458859-7C11-4F94-8344-777734D8FF0E}" dt="2021-07-17T17:12:17.602" v="3695" actId="26606"/>
          <ac:spMkLst>
            <pc:docMk/>
            <pc:sldMk cId="878612925" sldId="286"/>
            <ac:spMk id="16" creationId="{577D1452-F0B7-431E-9A24-D3F7103D8510}"/>
          </ac:spMkLst>
        </pc:spChg>
        <pc:spChg chg="add del">
          <ac:chgData name="Roman Zhigalov" userId="1f97e9fdf7779aa5" providerId="LiveId" clId="{62458859-7C11-4F94-8344-777734D8FF0E}" dt="2021-07-17T17:12:17.602" v="3695" actId="26606"/>
          <ac:spMkLst>
            <pc:docMk/>
            <pc:sldMk cId="878612925" sldId="286"/>
            <ac:spMk id="18" creationId="{A660F4F9-5DF5-4F15-BE6A-CD8648BB1148}"/>
          </ac:spMkLst>
        </pc:spChg>
        <pc:spChg chg="add del">
          <ac:chgData name="Roman Zhigalov" userId="1f97e9fdf7779aa5" providerId="LiveId" clId="{62458859-7C11-4F94-8344-777734D8FF0E}" dt="2021-07-17T17:12:19.108" v="3697" actId="26606"/>
          <ac:spMkLst>
            <pc:docMk/>
            <pc:sldMk cId="878612925" sldId="286"/>
            <ac:spMk id="20" creationId="{3A7E003E-EE76-4207-A774-A645C37F1D27}"/>
          </ac:spMkLst>
        </pc:spChg>
        <pc:spChg chg="add del">
          <ac:chgData name="Roman Zhigalov" userId="1f97e9fdf7779aa5" providerId="LiveId" clId="{62458859-7C11-4F94-8344-777734D8FF0E}" dt="2021-07-17T17:12:19.108" v="3697" actId="26606"/>
          <ac:spMkLst>
            <pc:docMk/>
            <pc:sldMk cId="878612925" sldId="286"/>
            <ac:spMk id="21" creationId="{FBD77573-9EF2-4C35-8285-A1CF6FBB0EA5}"/>
          </ac:spMkLst>
        </pc:spChg>
        <pc:spChg chg="add">
          <ac:chgData name="Roman Zhigalov" userId="1f97e9fdf7779aa5" providerId="LiveId" clId="{62458859-7C11-4F94-8344-777734D8FF0E}" dt="2021-07-17T17:12:19.199" v="3698" actId="26606"/>
          <ac:spMkLst>
            <pc:docMk/>
            <pc:sldMk cId="878612925" sldId="286"/>
            <ac:spMk id="22" creationId="{463EEC44-1BA3-44ED-81FC-A644B04B2A44}"/>
          </ac:spMkLst>
        </pc:spChg>
        <pc:spChg chg="add">
          <ac:chgData name="Roman Zhigalov" userId="1f97e9fdf7779aa5" providerId="LiveId" clId="{62458859-7C11-4F94-8344-777734D8FF0E}" dt="2021-07-17T17:12:19.199" v="3698" actId="26606"/>
          <ac:spMkLst>
            <pc:docMk/>
            <pc:sldMk cId="878612925" sldId="286"/>
            <ac:spMk id="23" creationId="{7517A47C-B2E5-4B79-8061-D74B1311AF6E}"/>
          </ac:spMkLst>
        </pc:spChg>
        <pc:spChg chg="add">
          <ac:chgData name="Roman Zhigalov" userId="1f97e9fdf7779aa5" providerId="LiveId" clId="{62458859-7C11-4F94-8344-777734D8FF0E}" dt="2021-07-17T17:12:19.199" v="3698" actId="26606"/>
          <ac:spMkLst>
            <pc:docMk/>
            <pc:sldMk cId="878612925" sldId="286"/>
            <ac:spMk id="24" creationId="{C505E780-2083-4CB5-A42A-5E0E2908ECC3}"/>
          </ac:spMkLst>
        </pc:spChg>
        <pc:spChg chg="add">
          <ac:chgData name="Roman Zhigalov" userId="1f97e9fdf7779aa5" providerId="LiveId" clId="{62458859-7C11-4F94-8344-777734D8FF0E}" dt="2021-07-17T17:12:19.199" v="3698" actId="26606"/>
          <ac:spMkLst>
            <pc:docMk/>
            <pc:sldMk cId="878612925" sldId="286"/>
            <ac:spMk id="25" creationId="{D2C0AE1C-0118-41AE-8A10-7CDCBF10E96F}"/>
          </ac:spMkLst>
        </pc:spChg>
        <pc:graphicFrameChg chg="add mod modGraphic">
          <ac:chgData name="Roman Zhigalov" userId="1f97e9fdf7779aa5" providerId="LiveId" clId="{62458859-7C11-4F94-8344-777734D8FF0E}" dt="2021-07-17T17:12:32.760" v="3701" actId="255"/>
          <ac:graphicFrameMkLst>
            <pc:docMk/>
            <pc:sldMk cId="878612925" sldId="286"/>
            <ac:graphicFrameMk id="5" creationId="{13FCD4EB-317C-4CC6-8BA1-503B6F8254D4}"/>
          </ac:graphicFrameMkLst>
        </pc:graphicFrameChg>
      </pc:sldChg>
      <pc:sldChg chg="modSp add mod ord">
        <pc:chgData name="Roman Zhigalov" userId="1f97e9fdf7779aa5" providerId="LiveId" clId="{62458859-7C11-4F94-8344-777734D8FF0E}" dt="2021-07-17T17:13:31.025" v="3740" actId="20577"/>
        <pc:sldMkLst>
          <pc:docMk/>
          <pc:sldMk cId="1775723919" sldId="287"/>
        </pc:sldMkLst>
        <pc:spChg chg="mod">
          <ac:chgData name="Roman Zhigalov" userId="1f97e9fdf7779aa5" providerId="LiveId" clId="{62458859-7C11-4F94-8344-777734D8FF0E}" dt="2021-07-17T17:13:31.025" v="3740" actId="20577"/>
          <ac:spMkLst>
            <pc:docMk/>
            <pc:sldMk cId="1775723919" sldId="287"/>
            <ac:spMk id="2" creationId="{4339DFFD-6E4F-4DF6-AECE-DBF6BD4BE7AB}"/>
          </ac:spMkLst>
        </pc:spChg>
      </pc:sldChg>
      <pc:sldChg chg="addSp delSp modSp new mod setBg modAnim">
        <pc:chgData name="Roman Zhigalov" userId="1f97e9fdf7779aa5" providerId="LiveId" clId="{62458859-7C11-4F94-8344-777734D8FF0E}" dt="2021-07-17T17:15:18.062" v="4022"/>
        <pc:sldMkLst>
          <pc:docMk/>
          <pc:sldMk cId="3373042939" sldId="288"/>
        </pc:sldMkLst>
        <pc:spChg chg="mod">
          <ac:chgData name="Roman Zhigalov" userId="1f97e9fdf7779aa5" providerId="LiveId" clId="{62458859-7C11-4F94-8344-777734D8FF0E}" dt="2021-07-17T17:14:41.086" v="4013" actId="26606"/>
          <ac:spMkLst>
            <pc:docMk/>
            <pc:sldMk cId="3373042939" sldId="288"/>
            <ac:spMk id="2" creationId="{2B52A0BC-656F-4EF5-86D1-6294E8B353CA}"/>
          </ac:spMkLst>
        </pc:spChg>
        <pc:spChg chg="del mod">
          <ac:chgData name="Roman Zhigalov" userId="1f97e9fdf7779aa5" providerId="LiveId" clId="{62458859-7C11-4F94-8344-777734D8FF0E}" dt="2021-07-17T17:14:41.086" v="4013" actId="26606"/>
          <ac:spMkLst>
            <pc:docMk/>
            <pc:sldMk cId="3373042939" sldId="288"/>
            <ac:spMk id="3" creationId="{2C0B79C8-3479-4034-BF04-4447BD1CF8EB}"/>
          </ac:spMkLst>
        </pc:spChg>
        <pc:spChg chg="add">
          <ac:chgData name="Roman Zhigalov" userId="1f97e9fdf7779aa5" providerId="LiveId" clId="{62458859-7C11-4F94-8344-777734D8FF0E}" dt="2021-07-17T17:14:41.086" v="4013" actId="26606"/>
          <ac:spMkLst>
            <pc:docMk/>
            <pc:sldMk cId="3373042939" sldId="288"/>
            <ac:spMk id="9" creationId="{7517A47C-B2E5-4B79-8061-D74B1311AF6E}"/>
          </ac:spMkLst>
        </pc:spChg>
        <pc:spChg chg="add">
          <ac:chgData name="Roman Zhigalov" userId="1f97e9fdf7779aa5" providerId="LiveId" clId="{62458859-7C11-4F94-8344-777734D8FF0E}" dt="2021-07-17T17:14:41.086" v="4013" actId="26606"/>
          <ac:spMkLst>
            <pc:docMk/>
            <pc:sldMk cId="3373042939" sldId="288"/>
            <ac:spMk id="11" creationId="{C505E780-2083-4CB5-A42A-5E0E2908ECC3}"/>
          </ac:spMkLst>
        </pc:spChg>
        <pc:spChg chg="add">
          <ac:chgData name="Roman Zhigalov" userId="1f97e9fdf7779aa5" providerId="LiveId" clId="{62458859-7C11-4F94-8344-777734D8FF0E}" dt="2021-07-17T17:14:41.086" v="4013" actId="26606"/>
          <ac:spMkLst>
            <pc:docMk/>
            <pc:sldMk cId="3373042939" sldId="288"/>
            <ac:spMk id="13" creationId="{D2C0AE1C-0118-41AE-8A10-7CDCBF10E96F}"/>
          </ac:spMkLst>
        </pc:spChg>
        <pc:spChg chg="add">
          <ac:chgData name="Roman Zhigalov" userId="1f97e9fdf7779aa5" providerId="LiveId" clId="{62458859-7C11-4F94-8344-777734D8FF0E}" dt="2021-07-17T17:14:41.086" v="4013" actId="26606"/>
          <ac:spMkLst>
            <pc:docMk/>
            <pc:sldMk cId="3373042939" sldId="288"/>
            <ac:spMk id="15" creationId="{463EEC44-1BA3-44ED-81FC-A644B04B2A44}"/>
          </ac:spMkLst>
        </pc:spChg>
        <pc:graphicFrameChg chg="add mod">
          <ac:chgData name="Roman Zhigalov" userId="1f97e9fdf7779aa5" providerId="LiveId" clId="{62458859-7C11-4F94-8344-777734D8FF0E}" dt="2021-07-17T17:14:48.988" v="4015"/>
          <ac:graphicFrameMkLst>
            <pc:docMk/>
            <pc:sldMk cId="3373042939" sldId="288"/>
            <ac:graphicFrameMk id="5" creationId="{C5B52350-33C6-4EED-BAF8-FDA8873DE5ED}"/>
          </ac:graphicFrameMkLst>
        </pc:graphicFrameChg>
      </pc:sldChg>
      <pc:sldChg chg="addSp delSp modSp new mod setBg">
        <pc:chgData name="Roman Zhigalov" userId="1f97e9fdf7779aa5" providerId="LiveId" clId="{62458859-7C11-4F94-8344-777734D8FF0E}" dt="2021-07-17T17:15:53.052" v="4027" actId="26606"/>
        <pc:sldMkLst>
          <pc:docMk/>
          <pc:sldMk cId="862740426" sldId="289"/>
        </pc:sldMkLst>
        <pc:spChg chg="add del">
          <ac:chgData name="Roman Zhigalov" userId="1f97e9fdf7779aa5" providerId="LiveId" clId="{62458859-7C11-4F94-8344-777734D8FF0E}" dt="2021-07-17T17:15:36.287" v="4025" actId="22"/>
          <ac:spMkLst>
            <pc:docMk/>
            <pc:sldMk cId="862740426" sldId="289"/>
            <ac:spMk id="3" creationId="{FB0A8A7E-6D44-4309-9823-BA97B2F32797}"/>
          </ac:spMkLst>
        </pc:spChg>
        <pc:spChg chg="add">
          <ac:chgData name="Roman Zhigalov" userId="1f97e9fdf7779aa5" providerId="LiveId" clId="{62458859-7C11-4F94-8344-777734D8FF0E}" dt="2021-07-17T17:15:53.052" v="4027" actId="26606"/>
          <ac:spMkLst>
            <pc:docMk/>
            <pc:sldMk cId="862740426" sldId="289"/>
            <ac:spMk id="71" creationId="{42A4FC2C-047E-45A5-965D-8E1E3BF09BC6}"/>
          </ac:spMkLst>
        </pc:spChg>
        <pc:picChg chg="add mod">
          <ac:chgData name="Roman Zhigalov" userId="1f97e9fdf7779aa5" providerId="LiveId" clId="{62458859-7C11-4F94-8344-777734D8FF0E}" dt="2021-07-17T17:15:53.052" v="4027" actId="26606"/>
          <ac:picMkLst>
            <pc:docMk/>
            <pc:sldMk cId="862740426" sldId="289"/>
            <ac:picMk id="14338" creationId="{A85C4D11-1756-497F-BB5A-AD603C9C4A91}"/>
          </ac:picMkLst>
        </pc:picChg>
      </pc:sldChg>
      <pc:sldChg chg="addSp modSp new mod setBg">
        <pc:chgData name="Roman Zhigalov" userId="1f97e9fdf7779aa5" providerId="LiveId" clId="{62458859-7C11-4F94-8344-777734D8FF0E}" dt="2021-07-17T17:16:02.596" v="4030" actId="26606"/>
        <pc:sldMkLst>
          <pc:docMk/>
          <pc:sldMk cId="1447772997" sldId="290"/>
        </pc:sldMkLst>
        <pc:spChg chg="add">
          <ac:chgData name="Roman Zhigalov" userId="1f97e9fdf7779aa5" providerId="LiveId" clId="{62458859-7C11-4F94-8344-777734D8FF0E}" dt="2021-07-17T17:16:02.596" v="4030" actId="26606"/>
          <ac:spMkLst>
            <pc:docMk/>
            <pc:sldMk cId="1447772997" sldId="290"/>
            <ac:spMk id="71" creationId="{42A4FC2C-047E-45A5-965D-8E1E3BF09BC6}"/>
          </ac:spMkLst>
        </pc:spChg>
        <pc:picChg chg="add mod">
          <ac:chgData name="Roman Zhigalov" userId="1f97e9fdf7779aa5" providerId="LiveId" clId="{62458859-7C11-4F94-8344-777734D8FF0E}" dt="2021-07-17T17:16:02.596" v="4030" actId="26606"/>
          <ac:picMkLst>
            <pc:docMk/>
            <pc:sldMk cId="1447772997" sldId="290"/>
            <ac:picMk id="15362" creationId="{91F30156-7BCD-4725-BC89-E422E132012A}"/>
          </ac:picMkLst>
        </pc:picChg>
      </pc:sldChg>
      <pc:sldChg chg="addSp modSp new mod setBg">
        <pc:chgData name="Roman Zhigalov" userId="1f97e9fdf7779aa5" providerId="LiveId" clId="{62458859-7C11-4F94-8344-777734D8FF0E}" dt="2021-07-17T17:16:19.312" v="4035" actId="962"/>
        <pc:sldMkLst>
          <pc:docMk/>
          <pc:sldMk cId="478849915" sldId="291"/>
        </pc:sldMkLst>
        <pc:spChg chg="add">
          <ac:chgData name="Roman Zhigalov" userId="1f97e9fdf7779aa5" providerId="LiveId" clId="{62458859-7C11-4F94-8344-777734D8FF0E}" dt="2021-07-17T17:16:13.076" v="4033" actId="26606"/>
          <ac:spMkLst>
            <pc:docMk/>
            <pc:sldMk cId="478849915" sldId="291"/>
            <ac:spMk id="71" creationId="{42A4FC2C-047E-45A5-965D-8E1E3BF09BC6}"/>
          </ac:spMkLst>
        </pc:spChg>
        <pc:picChg chg="add mod">
          <ac:chgData name="Roman Zhigalov" userId="1f97e9fdf7779aa5" providerId="LiveId" clId="{62458859-7C11-4F94-8344-777734D8FF0E}" dt="2021-07-17T17:16:19.312" v="4035" actId="962"/>
          <ac:picMkLst>
            <pc:docMk/>
            <pc:sldMk cId="478849915" sldId="291"/>
            <ac:picMk id="16386" creationId="{F4B76C01-DE77-4110-BAE7-2FBA85F6F530}"/>
          </ac:picMkLst>
        </pc:picChg>
      </pc:sldChg>
      <pc:sldChg chg="addSp delSp modSp new mod setBg">
        <pc:chgData name="Roman Zhigalov" userId="1f97e9fdf7779aa5" providerId="LiveId" clId="{62458859-7C11-4F94-8344-777734D8FF0E}" dt="2021-07-17T17:17:00.147" v="4075" actId="26606"/>
        <pc:sldMkLst>
          <pc:docMk/>
          <pc:sldMk cId="2996482865" sldId="292"/>
        </pc:sldMkLst>
        <pc:spChg chg="mod ord">
          <ac:chgData name="Roman Zhigalov" userId="1f97e9fdf7779aa5" providerId="LiveId" clId="{62458859-7C11-4F94-8344-777734D8FF0E}" dt="2021-07-17T17:17:00.147" v="4075" actId="26606"/>
          <ac:spMkLst>
            <pc:docMk/>
            <pc:sldMk cId="2996482865" sldId="292"/>
            <ac:spMk id="2" creationId="{3BFBC6A7-1229-44C6-BADA-0D55A05D189D}"/>
          </ac:spMkLst>
        </pc:spChg>
        <pc:spChg chg="del">
          <ac:chgData name="Roman Zhigalov" userId="1f97e9fdf7779aa5" providerId="LiveId" clId="{62458859-7C11-4F94-8344-777734D8FF0E}" dt="2021-07-17T17:16:57.409" v="4074"/>
          <ac:spMkLst>
            <pc:docMk/>
            <pc:sldMk cId="2996482865" sldId="292"/>
            <ac:spMk id="3" creationId="{4A01B82A-2496-4647-8436-F30128103F0D}"/>
          </ac:spMkLst>
        </pc:spChg>
        <pc:spChg chg="add">
          <ac:chgData name="Roman Zhigalov" userId="1f97e9fdf7779aa5" providerId="LiveId" clId="{62458859-7C11-4F94-8344-777734D8FF0E}" dt="2021-07-17T17:17:00.147" v="4075" actId="26606"/>
          <ac:spMkLst>
            <pc:docMk/>
            <pc:sldMk cId="2996482865" sldId="292"/>
            <ac:spMk id="71" creationId="{37C89E4B-3C9F-44B9-8B86-D9E3D112D8EC}"/>
          </ac:spMkLst>
        </pc:spChg>
        <pc:picChg chg="add mod">
          <ac:chgData name="Roman Zhigalov" userId="1f97e9fdf7779aa5" providerId="LiveId" clId="{62458859-7C11-4F94-8344-777734D8FF0E}" dt="2021-07-17T17:17:00.147" v="4075" actId="26606"/>
          <ac:picMkLst>
            <pc:docMk/>
            <pc:sldMk cId="2996482865" sldId="292"/>
            <ac:picMk id="17410" creationId="{507B7295-BCB6-4528-B7CF-8D552F8FCB60}"/>
          </ac:picMkLst>
        </pc:picChg>
        <pc:cxnChg chg="add">
          <ac:chgData name="Roman Zhigalov" userId="1f97e9fdf7779aa5" providerId="LiveId" clId="{62458859-7C11-4F94-8344-777734D8FF0E}" dt="2021-07-17T17:17:00.147" v="4075" actId="26606"/>
          <ac:cxnSpMkLst>
            <pc:docMk/>
            <pc:sldMk cId="2996482865" sldId="292"/>
            <ac:cxnSpMk id="73" creationId="{AA2EAA10-076F-46BD-8F0F-B9A2FB77A85C}"/>
          </ac:cxnSpMkLst>
        </pc:cxnChg>
        <pc:cxnChg chg="add">
          <ac:chgData name="Roman Zhigalov" userId="1f97e9fdf7779aa5" providerId="LiveId" clId="{62458859-7C11-4F94-8344-777734D8FF0E}" dt="2021-07-17T17:17:00.147" v="4075" actId="26606"/>
          <ac:cxnSpMkLst>
            <pc:docMk/>
            <pc:sldMk cId="2996482865" sldId="292"/>
            <ac:cxnSpMk id="75" creationId="{D891E407-403B-4764-86C9-33A56D3BCAA3}"/>
          </ac:cxnSpMkLst>
        </pc:cxnChg>
      </pc:sldChg>
      <pc:sldChg chg="addSp modSp new mod setBg">
        <pc:chgData name="Roman Zhigalov" userId="1f97e9fdf7779aa5" providerId="LiveId" clId="{62458859-7C11-4F94-8344-777734D8FF0E}" dt="2021-07-17T17:17:11.766" v="4091" actId="26606"/>
        <pc:sldMkLst>
          <pc:docMk/>
          <pc:sldMk cId="2558760032" sldId="293"/>
        </pc:sldMkLst>
        <pc:spChg chg="mod">
          <ac:chgData name="Roman Zhigalov" userId="1f97e9fdf7779aa5" providerId="LiveId" clId="{62458859-7C11-4F94-8344-777734D8FF0E}" dt="2021-07-17T17:17:11.766" v="4091" actId="26606"/>
          <ac:spMkLst>
            <pc:docMk/>
            <pc:sldMk cId="2558760032" sldId="293"/>
            <ac:spMk id="2" creationId="{7A53E601-A2DF-405B-B49B-098139EA8C3C}"/>
          </ac:spMkLst>
        </pc:spChg>
        <pc:spChg chg="mod">
          <ac:chgData name="Roman Zhigalov" userId="1f97e9fdf7779aa5" providerId="LiveId" clId="{62458859-7C11-4F94-8344-777734D8FF0E}" dt="2021-07-17T17:17:11.766" v="4091" actId="26606"/>
          <ac:spMkLst>
            <pc:docMk/>
            <pc:sldMk cId="2558760032" sldId="293"/>
            <ac:spMk id="3" creationId="{FC5C5881-018C-46F1-BE48-12A45C50DFF8}"/>
          </ac:spMkLst>
        </pc:spChg>
        <pc:spChg chg="add">
          <ac:chgData name="Roman Zhigalov" userId="1f97e9fdf7779aa5" providerId="LiveId" clId="{62458859-7C11-4F94-8344-777734D8FF0E}" dt="2021-07-17T17:17:11.766" v="4091" actId="26606"/>
          <ac:spMkLst>
            <pc:docMk/>
            <pc:sldMk cId="2558760032" sldId="293"/>
            <ac:spMk id="8" creationId="{B26EE4FD-480F-42A5-9FEB-DA630457CFB7}"/>
          </ac:spMkLst>
        </pc:spChg>
        <pc:spChg chg="add">
          <ac:chgData name="Roman Zhigalov" userId="1f97e9fdf7779aa5" providerId="LiveId" clId="{62458859-7C11-4F94-8344-777734D8FF0E}" dt="2021-07-17T17:17:11.766" v="4091" actId="26606"/>
          <ac:spMkLst>
            <pc:docMk/>
            <pc:sldMk cId="2558760032" sldId="293"/>
            <ac:spMk id="10" creationId="{A187062F-BE14-42FC-B06A-607DB23849C3}"/>
          </ac:spMkLst>
        </pc:spChg>
        <pc:spChg chg="add">
          <ac:chgData name="Roman Zhigalov" userId="1f97e9fdf7779aa5" providerId="LiveId" clId="{62458859-7C11-4F94-8344-777734D8FF0E}" dt="2021-07-17T17:17:11.766" v="4091" actId="26606"/>
          <ac:spMkLst>
            <pc:docMk/>
            <pc:sldMk cId="2558760032" sldId="293"/>
            <ac:spMk id="12" creationId="{731FE21B-2A45-4BF5-8B03-E12341988774}"/>
          </ac:spMkLst>
        </pc:spChg>
        <pc:spChg chg="add">
          <ac:chgData name="Roman Zhigalov" userId="1f97e9fdf7779aa5" providerId="LiveId" clId="{62458859-7C11-4F94-8344-777734D8FF0E}" dt="2021-07-17T17:17:11.766" v="4091" actId="26606"/>
          <ac:spMkLst>
            <pc:docMk/>
            <pc:sldMk cId="2558760032" sldId="293"/>
            <ac:spMk id="14" creationId="{2DC5A94D-79ED-48F5-9DC5-96CBB507CEC8}"/>
          </ac:spMkLst>
        </pc:spChg>
        <pc:spChg chg="add">
          <ac:chgData name="Roman Zhigalov" userId="1f97e9fdf7779aa5" providerId="LiveId" clId="{62458859-7C11-4F94-8344-777734D8FF0E}" dt="2021-07-17T17:17:11.766" v="4091" actId="26606"/>
          <ac:spMkLst>
            <pc:docMk/>
            <pc:sldMk cId="2558760032" sldId="293"/>
            <ac:spMk id="16" creationId="{93A3D4BE-AF25-4F9A-9C29-1145CCE24A28}"/>
          </ac:spMkLst>
        </pc:spChg>
      </pc:sldChg>
      <pc:sldChg chg="addSp modSp new mod setBg">
        <pc:chgData name="Roman Zhigalov" userId="1f97e9fdf7779aa5" providerId="LiveId" clId="{62458859-7C11-4F94-8344-777734D8FF0E}" dt="2021-07-17T17:17:33.123" v="4094" actId="26606"/>
        <pc:sldMkLst>
          <pc:docMk/>
          <pc:sldMk cId="206194303" sldId="294"/>
        </pc:sldMkLst>
        <pc:spChg chg="add">
          <ac:chgData name="Roman Zhigalov" userId="1f97e9fdf7779aa5" providerId="LiveId" clId="{62458859-7C11-4F94-8344-777734D8FF0E}" dt="2021-07-17T17:17:33.123" v="4094" actId="26606"/>
          <ac:spMkLst>
            <pc:docMk/>
            <pc:sldMk cId="206194303" sldId="294"/>
            <ac:spMk id="71" creationId="{42A4FC2C-047E-45A5-965D-8E1E3BF09BC6}"/>
          </ac:spMkLst>
        </pc:spChg>
        <pc:picChg chg="add mod">
          <ac:chgData name="Roman Zhigalov" userId="1f97e9fdf7779aa5" providerId="LiveId" clId="{62458859-7C11-4F94-8344-777734D8FF0E}" dt="2021-07-17T17:17:33.123" v="4094" actId="26606"/>
          <ac:picMkLst>
            <pc:docMk/>
            <pc:sldMk cId="206194303" sldId="294"/>
            <ac:picMk id="18434" creationId="{16AB05E8-434A-48EA-A94E-31176214E708}"/>
          </ac:picMkLst>
        </pc:picChg>
      </pc:sldChg>
      <pc:sldChg chg="addSp delSp modSp new mod setBg">
        <pc:chgData name="Roman Zhigalov" userId="1f97e9fdf7779aa5" providerId="LiveId" clId="{62458859-7C11-4F94-8344-777734D8FF0E}" dt="2021-07-17T17:20:01.301" v="4381" actId="27636"/>
        <pc:sldMkLst>
          <pc:docMk/>
          <pc:sldMk cId="2178211105" sldId="295"/>
        </pc:sldMkLst>
        <pc:spChg chg="mod">
          <ac:chgData name="Roman Zhigalov" userId="1f97e9fdf7779aa5" providerId="LiveId" clId="{62458859-7C11-4F94-8344-777734D8FF0E}" dt="2021-07-17T17:19:58.123" v="4378" actId="26606"/>
          <ac:spMkLst>
            <pc:docMk/>
            <pc:sldMk cId="2178211105" sldId="295"/>
            <ac:spMk id="2" creationId="{E6163C7E-8F21-472C-AEC7-3D19D71586C6}"/>
          </ac:spMkLst>
        </pc:spChg>
        <pc:spChg chg="add del mod">
          <ac:chgData name="Roman Zhigalov" userId="1f97e9fdf7779aa5" providerId="LiveId" clId="{62458859-7C11-4F94-8344-777734D8FF0E}" dt="2021-07-17T17:19:58.123" v="4378" actId="26606"/>
          <ac:spMkLst>
            <pc:docMk/>
            <pc:sldMk cId="2178211105" sldId="295"/>
            <ac:spMk id="3" creationId="{81D4BCD0-6221-494E-B669-25BC042A73C0}"/>
          </ac:spMkLst>
        </pc:spChg>
        <pc:spChg chg="add">
          <ac:chgData name="Roman Zhigalov" userId="1f97e9fdf7779aa5" providerId="LiveId" clId="{62458859-7C11-4F94-8344-777734D8FF0E}" dt="2021-07-17T17:19:58.123" v="4378" actId="26606"/>
          <ac:spMkLst>
            <pc:docMk/>
            <pc:sldMk cId="2178211105" sldId="295"/>
            <ac:spMk id="8" creationId="{B6CDA21F-E7AF-4C75-8395-33F58D5B0E45}"/>
          </ac:spMkLst>
        </pc:spChg>
        <pc:spChg chg="add">
          <ac:chgData name="Roman Zhigalov" userId="1f97e9fdf7779aa5" providerId="LiveId" clId="{62458859-7C11-4F94-8344-777734D8FF0E}" dt="2021-07-17T17:19:58.123" v="4378" actId="26606"/>
          <ac:spMkLst>
            <pc:docMk/>
            <pc:sldMk cId="2178211105" sldId="295"/>
            <ac:spMk id="15" creationId="{D5B0017B-2ECA-49AF-B397-DC140825DF8D}"/>
          </ac:spMkLst>
        </pc:spChg>
        <pc:spChg chg="add mod">
          <ac:chgData name="Roman Zhigalov" userId="1f97e9fdf7779aa5" providerId="LiveId" clId="{62458859-7C11-4F94-8344-777734D8FF0E}" dt="2021-07-17T17:20:01.301" v="4381" actId="27636"/>
          <ac:spMkLst>
            <pc:docMk/>
            <pc:sldMk cId="2178211105" sldId="295"/>
            <ac:spMk id="16" creationId="{81D4BCD0-6221-494E-B669-25BC042A73C0}"/>
          </ac:spMkLst>
        </pc:spChg>
        <pc:grpChg chg="add">
          <ac:chgData name="Roman Zhigalov" userId="1f97e9fdf7779aa5" providerId="LiveId" clId="{62458859-7C11-4F94-8344-777734D8FF0E}" dt="2021-07-17T17:19:58.123" v="4378" actId="26606"/>
          <ac:grpSpMkLst>
            <pc:docMk/>
            <pc:sldMk cId="2178211105" sldId="295"/>
            <ac:grpSpMk id="10" creationId="{AE1C45F0-260A-458C-96ED-C1F6D2151219}"/>
          </ac:grpSpMkLst>
        </pc:grpChg>
        <pc:graphicFrameChg chg="add del">
          <ac:chgData name="Roman Zhigalov" userId="1f97e9fdf7779aa5" providerId="LiveId" clId="{62458859-7C11-4F94-8344-777734D8FF0E}" dt="2021-07-17T17:19:58.103" v="4377" actId="26606"/>
          <ac:graphicFrameMkLst>
            <pc:docMk/>
            <pc:sldMk cId="2178211105" sldId="295"/>
            <ac:graphicFrameMk id="11" creationId="{49EB5186-931C-43A9-9DD0-7FA1A47F96DC}"/>
          </ac:graphicFrameMkLst>
        </pc:graphicFrameChg>
        <pc:picChg chg="add del">
          <ac:chgData name="Roman Zhigalov" userId="1f97e9fdf7779aa5" providerId="LiveId" clId="{62458859-7C11-4F94-8344-777734D8FF0E}" dt="2021-07-17T17:19:50.538" v="4375" actId="26606"/>
          <ac:picMkLst>
            <pc:docMk/>
            <pc:sldMk cId="2178211105" sldId="295"/>
            <ac:picMk id="5" creationId="{27BD07B4-1B72-4246-A651-FC91A4C2E6AB}"/>
          </ac:picMkLst>
        </pc:picChg>
        <pc:cxnChg chg="add del">
          <ac:chgData name="Roman Zhigalov" userId="1f97e9fdf7779aa5" providerId="LiveId" clId="{62458859-7C11-4F94-8344-777734D8FF0E}" dt="2021-07-17T17:19:50.538" v="4375" actId="26606"/>
          <ac:cxnSpMkLst>
            <pc:docMk/>
            <pc:sldMk cId="2178211105" sldId="295"/>
            <ac:cxnSpMk id="9" creationId="{A7F400EE-A8A5-48AF-B4D6-291B52C6F0B0}"/>
          </ac:cxnSpMkLst>
        </pc:cxnChg>
        <pc:cxnChg chg="add">
          <ac:chgData name="Roman Zhigalov" userId="1f97e9fdf7779aa5" providerId="LiveId" clId="{62458859-7C11-4F94-8344-777734D8FF0E}" dt="2021-07-17T17:19:58.123" v="4378" actId="26606"/>
          <ac:cxnSpMkLst>
            <pc:docMk/>
            <pc:sldMk cId="2178211105" sldId="295"/>
            <ac:cxnSpMk id="17" creationId="{6CF1BAF6-AD41-4082-B212-8A1F9A2E8779}"/>
          </ac:cxnSpMkLst>
        </pc:cxnChg>
      </pc:sldChg>
      <pc:sldChg chg="addSp delSp modSp new mod setBg modAnim">
        <pc:chgData name="Roman Zhigalov" userId="1f97e9fdf7779aa5" providerId="LiveId" clId="{62458859-7C11-4F94-8344-777734D8FF0E}" dt="2021-07-17T17:28:47.537" v="4748" actId="403"/>
        <pc:sldMkLst>
          <pc:docMk/>
          <pc:sldMk cId="91369972" sldId="296"/>
        </pc:sldMkLst>
        <pc:spChg chg="mod">
          <ac:chgData name="Roman Zhigalov" userId="1f97e9fdf7779aa5" providerId="LiveId" clId="{62458859-7C11-4F94-8344-777734D8FF0E}" dt="2021-07-17T17:28:18.530" v="4739" actId="26606"/>
          <ac:spMkLst>
            <pc:docMk/>
            <pc:sldMk cId="91369972" sldId="296"/>
            <ac:spMk id="2" creationId="{F07FD0CC-61AF-4E79-A93B-8F9CA1E99971}"/>
          </ac:spMkLst>
        </pc:spChg>
        <pc:spChg chg="add del mod">
          <ac:chgData name="Roman Zhigalov" userId="1f97e9fdf7779aa5" providerId="LiveId" clId="{62458859-7C11-4F94-8344-777734D8FF0E}" dt="2021-07-17T17:28:47.537" v="4748" actId="403"/>
          <ac:spMkLst>
            <pc:docMk/>
            <pc:sldMk cId="91369972" sldId="296"/>
            <ac:spMk id="3" creationId="{504AACD1-4C9C-401C-B6C6-913513B310F4}"/>
          </ac:spMkLst>
        </pc:spChg>
        <pc:spChg chg="add del">
          <ac:chgData name="Roman Zhigalov" userId="1f97e9fdf7779aa5" providerId="LiveId" clId="{62458859-7C11-4F94-8344-777734D8FF0E}" dt="2021-07-17T17:28:18.530" v="4739" actId="26606"/>
          <ac:spMkLst>
            <pc:docMk/>
            <pc:sldMk cId="91369972" sldId="296"/>
            <ac:spMk id="9" creationId="{2E442304-DDBD-4F7B-8017-36BCC863FB40}"/>
          </ac:spMkLst>
        </pc:spChg>
        <pc:spChg chg="add del">
          <ac:chgData name="Roman Zhigalov" userId="1f97e9fdf7779aa5" providerId="LiveId" clId="{62458859-7C11-4F94-8344-777734D8FF0E}" dt="2021-07-17T17:28:18.530" v="4739" actId="26606"/>
          <ac:spMkLst>
            <pc:docMk/>
            <pc:sldMk cId="91369972" sldId="296"/>
            <ac:spMk id="11" creationId="{5E107275-3853-46FD-A241-DE4355A42675}"/>
          </ac:spMkLst>
        </pc:spChg>
        <pc:graphicFrameChg chg="add del modGraphic">
          <ac:chgData name="Roman Zhigalov" userId="1f97e9fdf7779aa5" providerId="LiveId" clId="{62458859-7C11-4F94-8344-777734D8FF0E}" dt="2021-07-17T17:28:18.530" v="4739" actId="26606"/>
          <ac:graphicFrameMkLst>
            <pc:docMk/>
            <pc:sldMk cId="91369972" sldId="296"/>
            <ac:graphicFrameMk id="5" creationId="{17EE2CBE-E897-4A1C-BCF9-B5B8272543D3}"/>
          </ac:graphicFrameMkLst>
        </pc:graphicFrameChg>
      </pc:sldChg>
      <pc:sldChg chg="addSp modSp new modAnim">
        <pc:chgData name="Roman Zhigalov" userId="1f97e9fdf7779aa5" providerId="LiveId" clId="{62458859-7C11-4F94-8344-777734D8FF0E}" dt="2021-07-17T17:29:53.996" v="4750" actId="931"/>
        <pc:sldMkLst>
          <pc:docMk/>
          <pc:sldMk cId="4275252173" sldId="297"/>
        </pc:sldMkLst>
        <pc:picChg chg="add mod">
          <ac:chgData name="Roman Zhigalov" userId="1f97e9fdf7779aa5" providerId="LiveId" clId="{62458859-7C11-4F94-8344-777734D8FF0E}" dt="2021-07-17T17:29:53.996" v="4750" actId="931"/>
          <ac:picMkLst>
            <pc:docMk/>
            <pc:sldMk cId="4275252173" sldId="297"/>
            <ac:picMk id="3" creationId="{1B22235B-4014-474F-9040-D0E6DE57B9DF}"/>
          </ac:picMkLst>
        </pc:picChg>
      </pc:sldChg>
      <pc:sldChg chg="addSp modSp new mod">
        <pc:chgData name="Roman Zhigalov" userId="1f97e9fdf7779aa5" providerId="LiveId" clId="{62458859-7C11-4F94-8344-777734D8FF0E}" dt="2021-07-17T18:25:30.927" v="5031" actId="123"/>
        <pc:sldMkLst>
          <pc:docMk/>
          <pc:sldMk cId="173219719" sldId="298"/>
        </pc:sldMkLst>
        <pc:spChg chg="mod">
          <ac:chgData name="Roman Zhigalov" userId="1f97e9fdf7779aa5" providerId="LiveId" clId="{62458859-7C11-4F94-8344-777734D8FF0E}" dt="2021-07-17T18:24:11.519" v="4768" actId="122"/>
          <ac:spMkLst>
            <pc:docMk/>
            <pc:sldMk cId="173219719" sldId="298"/>
            <ac:spMk id="2" creationId="{483F2A94-12D2-4684-A22A-8EAF114B76CE}"/>
          </ac:spMkLst>
        </pc:spChg>
        <pc:spChg chg="mod">
          <ac:chgData name="Roman Zhigalov" userId="1f97e9fdf7779aa5" providerId="LiveId" clId="{62458859-7C11-4F94-8344-777734D8FF0E}" dt="2021-07-17T18:25:30.927" v="5031" actId="123"/>
          <ac:spMkLst>
            <pc:docMk/>
            <pc:sldMk cId="173219719" sldId="298"/>
            <ac:spMk id="3" creationId="{A97D5837-F86A-4E2E-8E4A-D8376784B880}"/>
          </ac:spMkLst>
        </pc:spChg>
        <pc:picChg chg="add mod">
          <ac:chgData name="Roman Zhigalov" userId="1f97e9fdf7779aa5" providerId="LiveId" clId="{62458859-7C11-4F94-8344-777734D8FF0E}" dt="2021-07-17T18:25:25.151" v="5028" actId="1076"/>
          <ac:picMkLst>
            <pc:docMk/>
            <pc:sldMk cId="173219719" sldId="298"/>
            <ac:picMk id="5" creationId="{62C17FDA-F680-47D1-AD26-071A98319C87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D0359C-A32C-4586-A5E3-DCACC39DBCCA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979D520-704A-4B18-A784-1A5D67D857D6}">
      <dgm:prSet/>
      <dgm:spPr/>
      <dgm:t>
        <a:bodyPr/>
        <a:lstStyle/>
        <a:p>
          <a:r>
            <a:rPr lang="ru-RU"/>
            <a:t>1. Ситуация в Беларуси накануне войны</a:t>
          </a:r>
          <a:endParaRPr lang="en-US"/>
        </a:p>
      </dgm:t>
    </dgm:pt>
    <dgm:pt modelId="{49FEB831-4A9C-40B4-B2E7-165C0B3643CB}" type="parTrans" cxnId="{DF861A62-9ABA-4009-8FC0-1413A7543D4B}">
      <dgm:prSet/>
      <dgm:spPr/>
      <dgm:t>
        <a:bodyPr/>
        <a:lstStyle/>
        <a:p>
          <a:endParaRPr lang="en-US"/>
        </a:p>
      </dgm:t>
    </dgm:pt>
    <dgm:pt modelId="{04FCA291-915B-4E4F-8139-8AC558EB6D1D}" type="sibTrans" cxnId="{DF861A62-9ABA-4009-8FC0-1413A7543D4B}">
      <dgm:prSet/>
      <dgm:spPr/>
      <dgm:t>
        <a:bodyPr/>
        <a:lstStyle/>
        <a:p>
          <a:endParaRPr lang="en-US"/>
        </a:p>
      </dgm:t>
    </dgm:pt>
    <dgm:pt modelId="{4AA665C9-D355-493E-9D46-D336C9C3117A}">
      <dgm:prSet/>
      <dgm:spPr/>
      <dgm:t>
        <a:bodyPr/>
        <a:lstStyle/>
        <a:p>
          <a:r>
            <a:rPr lang="ru-RU" dirty="0"/>
            <a:t>2. Причины войны и силы сторон</a:t>
          </a:r>
          <a:endParaRPr lang="en-US" dirty="0"/>
        </a:p>
      </dgm:t>
    </dgm:pt>
    <dgm:pt modelId="{45FB3D3F-6C3E-4E65-B233-274CDB4B8536}" type="parTrans" cxnId="{351FDAAE-EC05-45E9-98AC-975C35F2CE87}">
      <dgm:prSet/>
      <dgm:spPr/>
      <dgm:t>
        <a:bodyPr/>
        <a:lstStyle/>
        <a:p>
          <a:endParaRPr lang="en-US"/>
        </a:p>
      </dgm:t>
    </dgm:pt>
    <dgm:pt modelId="{889EF8A5-A6D1-4FC1-9B7C-4FF697BA00CA}" type="sibTrans" cxnId="{351FDAAE-EC05-45E9-98AC-975C35F2CE87}">
      <dgm:prSet/>
      <dgm:spPr/>
      <dgm:t>
        <a:bodyPr/>
        <a:lstStyle/>
        <a:p>
          <a:endParaRPr lang="en-US"/>
        </a:p>
      </dgm:t>
    </dgm:pt>
    <dgm:pt modelId="{77150FF7-056D-4D74-9222-420305A481D6}">
      <dgm:prSet/>
      <dgm:spPr/>
      <dgm:t>
        <a:bodyPr/>
        <a:lstStyle/>
        <a:p>
          <a:r>
            <a:rPr lang="ru-RU" dirty="0"/>
            <a:t>3. Ход боевых действий</a:t>
          </a:r>
          <a:endParaRPr lang="en-US" dirty="0"/>
        </a:p>
      </dgm:t>
    </dgm:pt>
    <dgm:pt modelId="{365C7017-38DC-44D2-8B22-4EC3FE1ACB66}" type="parTrans" cxnId="{303833E0-409E-4DAA-A65A-D5A2F8A7F603}">
      <dgm:prSet/>
      <dgm:spPr/>
      <dgm:t>
        <a:bodyPr/>
        <a:lstStyle/>
        <a:p>
          <a:endParaRPr lang="en-US"/>
        </a:p>
      </dgm:t>
    </dgm:pt>
    <dgm:pt modelId="{EDA71FDE-FB2C-4496-BF5A-3E7588A58029}" type="sibTrans" cxnId="{303833E0-409E-4DAA-A65A-D5A2F8A7F603}">
      <dgm:prSet/>
      <dgm:spPr/>
      <dgm:t>
        <a:bodyPr/>
        <a:lstStyle/>
        <a:p>
          <a:endParaRPr lang="en-US"/>
        </a:p>
      </dgm:t>
    </dgm:pt>
    <dgm:pt modelId="{77171047-97A5-4D2D-A2D5-3AE7902A3867}" type="pres">
      <dgm:prSet presAssocID="{D3D0359C-A32C-4586-A5E3-DCACC39DBCC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7665808-865C-4D09-A844-54816736D49A}" type="pres">
      <dgm:prSet presAssocID="{9979D520-704A-4B18-A784-1A5D67D857D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E3CD17-D29A-4CF3-B5DD-6A130B6E747C}" type="pres">
      <dgm:prSet presAssocID="{04FCA291-915B-4E4F-8139-8AC558EB6D1D}" presName="sibTrans" presStyleCnt="0"/>
      <dgm:spPr/>
    </dgm:pt>
    <dgm:pt modelId="{AEBCB55B-BED9-4856-8A00-B9AD6EC7CB60}" type="pres">
      <dgm:prSet presAssocID="{4AA665C9-D355-493E-9D46-D336C9C3117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EF10BF-A0F4-4597-ADCF-2F7FC079AF7C}" type="pres">
      <dgm:prSet presAssocID="{889EF8A5-A6D1-4FC1-9B7C-4FF697BA00CA}" presName="sibTrans" presStyleCnt="0"/>
      <dgm:spPr/>
    </dgm:pt>
    <dgm:pt modelId="{AA9FFCD0-9BA0-44B9-9E4C-7B2184F6532B}" type="pres">
      <dgm:prSet presAssocID="{77150FF7-056D-4D74-9222-420305A481D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B423B9-12BB-4D4F-8B27-CA7031B58E71}" type="presOf" srcId="{D3D0359C-A32C-4586-A5E3-DCACC39DBCCA}" destId="{77171047-97A5-4D2D-A2D5-3AE7902A3867}" srcOrd="0" destOrd="0" presId="urn:microsoft.com/office/officeart/2005/8/layout/default"/>
    <dgm:cxn modelId="{09F3C251-CA9F-4455-B0AE-DCC5048CAE58}" type="presOf" srcId="{77150FF7-056D-4D74-9222-420305A481D6}" destId="{AA9FFCD0-9BA0-44B9-9E4C-7B2184F6532B}" srcOrd="0" destOrd="0" presId="urn:microsoft.com/office/officeart/2005/8/layout/default"/>
    <dgm:cxn modelId="{DF861A62-9ABA-4009-8FC0-1413A7543D4B}" srcId="{D3D0359C-A32C-4586-A5E3-DCACC39DBCCA}" destId="{9979D520-704A-4B18-A784-1A5D67D857D6}" srcOrd="0" destOrd="0" parTransId="{49FEB831-4A9C-40B4-B2E7-165C0B3643CB}" sibTransId="{04FCA291-915B-4E4F-8139-8AC558EB6D1D}"/>
    <dgm:cxn modelId="{31BD68D9-E91C-452D-96E7-E28DB4EF49B3}" type="presOf" srcId="{9979D520-704A-4B18-A784-1A5D67D857D6}" destId="{77665808-865C-4D09-A844-54816736D49A}" srcOrd="0" destOrd="0" presId="urn:microsoft.com/office/officeart/2005/8/layout/default"/>
    <dgm:cxn modelId="{303833E0-409E-4DAA-A65A-D5A2F8A7F603}" srcId="{D3D0359C-A32C-4586-A5E3-DCACC39DBCCA}" destId="{77150FF7-056D-4D74-9222-420305A481D6}" srcOrd="2" destOrd="0" parTransId="{365C7017-38DC-44D2-8B22-4EC3FE1ACB66}" sibTransId="{EDA71FDE-FB2C-4496-BF5A-3E7588A58029}"/>
    <dgm:cxn modelId="{E4680251-CDA4-464B-91D9-30E4CB8156E2}" type="presOf" srcId="{4AA665C9-D355-493E-9D46-D336C9C3117A}" destId="{AEBCB55B-BED9-4856-8A00-B9AD6EC7CB60}" srcOrd="0" destOrd="0" presId="urn:microsoft.com/office/officeart/2005/8/layout/default"/>
    <dgm:cxn modelId="{351FDAAE-EC05-45E9-98AC-975C35F2CE87}" srcId="{D3D0359C-A32C-4586-A5E3-DCACC39DBCCA}" destId="{4AA665C9-D355-493E-9D46-D336C9C3117A}" srcOrd="1" destOrd="0" parTransId="{45FB3D3F-6C3E-4E65-B233-274CDB4B8536}" sibTransId="{889EF8A5-A6D1-4FC1-9B7C-4FF697BA00CA}"/>
    <dgm:cxn modelId="{75FB370C-2ECC-4A14-94D9-3B5F29185227}" type="presParOf" srcId="{77171047-97A5-4D2D-A2D5-3AE7902A3867}" destId="{77665808-865C-4D09-A844-54816736D49A}" srcOrd="0" destOrd="0" presId="urn:microsoft.com/office/officeart/2005/8/layout/default"/>
    <dgm:cxn modelId="{7A9E8D2E-5973-450C-8A7B-A485773F175C}" type="presParOf" srcId="{77171047-97A5-4D2D-A2D5-3AE7902A3867}" destId="{58E3CD17-D29A-4CF3-B5DD-6A130B6E747C}" srcOrd="1" destOrd="0" presId="urn:microsoft.com/office/officeart/2005/8/layout/default"/>
    <dgm:cxn modelId="{C93294F4-CCF9-4A7F-B4A7-7BA85664C23C}" type="presParOf" srcId="{77171047-97A5-4D2D-A2D5-3AE7902A3867}" destId="{AEBCB55B-BED9-4856-8A00-B9AD6EC7CB60}" srcOrd="2" destOrd="0" presId="urn:microsoft.com/office/officeart/2005/8/layout/default"/>
    <dgm:cxn modelId="{C0C4FCBD-83F8-48F9-8A06-D44A6F0D37BE}" type="presParOf" srcId="{77171047-97A5-4D2D-A2D5-3AE7902A3867}" destId="{1FEF10BF-A0F4-4597-ADCF-2F7FC079AF7C}" srcOrd="3" destOrd="0" presId="urn:microsoft.com/office/officeart/2005/8/layout/default"/>
    <dgm:cxn modelId="{B4927D21-548C-49A9-9941-F7BCEF94CBD1}" type="presParOf" srcId="{77171047-97A5-4D2D-A2D5-3AE7902A3867}" destId="{AA9FFCD0-9BA0-44B9-9E4C-7B2184F6532B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F9EFD9-1629-4CBD-A85A-F8533805FDFC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64AD405-9919-4370-8670-95B8D593B7AA}">
      <dgm:prSet/>
      <dgm:spPr/>
      <dgm:t>
        <a:bodyPr/>
        <a:lstStyle/>
        <a:p>
          <a:r>
            <a:rPr lang="ru-RU"/>
            <a:t>Парграф 2, пункт 1-2. </a:t>
          </a:r>
          <a:endParaRPr lang="en-US"/>
        </a:p>
      </dgm:t>
    </dgm:pt>
    <dgm:pt modelId="{B3A495CE-4441-4CCE-91C2-1C3F51B7DB67}" type="parTrans" cxnId="{F7E3E3AB-F07C-4E3F-8E1F-A08E10BB54E5}">
      <dgm:prSet/>
      <dgm:spPr/>
      <dgm:t>
        <a:bodyPr/>
        <a:lstStyle/>
        <a:p>
          <a:endParaRPr lang="en-US"/>
        </a:p>
      </dgm:t>
    </dgm:pt>
    <dgm:pt modelId="{CE755A94-8DDC-4EB2-B966-1D1710D1BD73}" type="sibTrans" cxnId="{F7E3E3AB-F07C-4E3F-8E1F-A08E10BB54E5}">
      <dgm:prSet/>
      <dgm:spPr/>
      <dgm:t>
        <a:bodyPr/>
        <a:lstStyle/>
        <a:p>
          <a:endParaRPr lang="en-US"/>
        </a:p>
      </dgm:t>
    </dgm:pt>
    <dgm:pt modelId="{3E46048A-B556-4053-97FF-2BB951E12C97}">
      <dgm:prSet/>
      <dgm:spPr/>
      <dgm:t>
        <a:bodyPr/>
        <a:lstStyle/>
        <a:p>
          <a:r>
            <a:rPr lang="ru-RU"/>
            <a:t>3 человека отвечают устно </a:t>
          </a:r>
          <a:endParaRPr lang="en-US"/>
        </a:p>
      </dgm:t>
    </dgm:pt>
    <dgm:pt modelId="{DAE18324-E5FB-40B5-BF06-013CE5B62224}" type="parTrans" cxnId="{F6D4E08C-8C25-4C7F-A894-9FDD64A0F429}">
      <dgm:prSet/>
      <dgm:spPr/>
      <dgm:t>
        <a:bodyPr/>
        <a:lstStyle/>
        <a:p>
          <a:endParaRPr lang="en-US"/>
        </a:p>
      </dgm:t>
    </dgm:pt>
    <dgm:pt modelId="{B4B26F3D-5689-4BEB-B85D-3BBCF4188F4C}" type="sibTrans" cxnId="{F6D4E08C-8C25-4C7F-A894-9FDD64A0F429}">
      <dgm:prSet/>
      <dgm:spPr/>
      <dgm:t>
        <a:bodyPr/>
        <a:lstStyle/>
        <a:p>
          <a:endParaRPr lang="en-US"/>
        </a:p>
      </dgm:t>
    </dgm:pt>
    <dgm:pt modelId="{DD5C01DD-0D1F-40EF-ACFF-E6C3D56B34AB}">
      <dgm:prSet/>
      <dgm:spPr/>
      <dgm:t>
        <a:bodyPr/>
        <a:lstStyle/>
        <a:p>
          <a:r>
            <a:rPr lang="ru-RU"/>
            <a:t>10 человек письменно (тест в боте или на сайте) </a:t>
          </a:r>
          <a:endParaRPr lang="en-US"/>
        </a:p>
      </dgm:t>
    </dgm:pt>
    <dgm:pt modelId="{D585BF35-5C9F-4696-A521-40D69F2302E1}" type="parTrans" cxnId="{04F072AE-47E9-413A-88B5-7822C3E0FA9E}">
      <dgm:prSet/>
      <dgm:spPr/>
      <dgm:t>
        <a:bodyPr/>
        <a:lstStyle/>
        <a:p>
          <a:endParaRPr lang="en-US"/>
        </a:p>
      </dgm:t>
    </dgm:pt>
    <dgm:pt modelId="{98949858-EC14-4BED-B565-F45123EDDE80}" type="sibTrans" cxnId="{04F072AE-47E9-413A-88B5-7822C3E0FA9E}">
      <dgm:prSet/>
      <dgm:spPr/>
      <dgm:t>
        <a:bodyPr/>
        <a:lstStyle/>
        <a:p>
          <a:endParaRPr lang="en-US"/>
        </a:p>
      </dgm:t>
    </dgm:pt>
    <dgm:pt modelId="{44DFDC19-459B-4E75-AEBB-81D9747D0EFC}" type="pres">
      <dgm:prSet presAssocID="{E6F9EFD9-1629-4CBD-A85A-F8533805FDF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A278089-C34B-4A1D-8E7E-4CE821BAA998}" type="pres">
      <dgm:prSet presAssocID="{F64AD405-9919-4370-8670-95B8D593B7A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8F8DB1-034B-4D82-9BFE-94E326016C21}" type="pres">
      <dgm:prSet presAssocID="{CE755A94-8DDC-4EB2-B966-1D1710D1BD73}" presName="spacer" presStyleCnt="0"/>
      <dgm:spPr/>
    </dgm:pt>
    <dgm:pt modelId="{243C87A8-FE24-48E1-B2FD-4E36CA44CD66}" type="pres">
      <dgm:prSet presAssocID="{3E46048A-B556-4053-97FF-2BB951E12C97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8A60FF-79AF-4562-8F51-39D1F5D47583}" type="pres">
      <dgm:prSet presAssocID="{B4B26F3D-5689-4BEB-B85D-3BBCF4188F4C}" presName="spacer" presStyleCnt="0"/>
      <dgm:spPr/>
    </dgm:pt>
    <dgm:pt modelId="{F8340066-EC0A-4EAF-8345-947CBFB023DB}" type="pres">
      <dgm:prSet presAssocID="{DD5C01DD-0D1F-40EF-ACFF-E6C3D56B34AB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F072AE-47E9-413A-88B5-7822C3E0FA9E}" srcId="{E6F9EFD9-1629-4CBD-A85A-F8533805FDFC}" destId="{DD5C01DD-0D1F-40EF-ACFF-E6C3D56B34AB}" srcOrd="2" destOrd="0" parTransId="{D585BF35-5C9F-4696-A521-40D69F2302E1}" sibTransId="{98949858-EC14-4BED-B565-F45123EDDE80}"/>
    <dgm:cxn modelId="{B9B73A16-B76D-4CC8-9A1F-F54E73802A9E}" type="presOf" srcId="{E6F9EFD9-1629-4CBD-A85A-F8533805FDFC}" destId="{44DFDC19-459B-4E75-AEBB-81D9747D0EFC}" srcOrd="0" destOrd="0" presId="urn:microsoft.com/office/officeart/2005/8/layout/vList2"/>
    <dgm:cxn modelId="{B718180F-E552-4C83-ABC8-9D6BCCECB4A4}" type="presOf" srcId="{3E46048A-B556-4053-97FF-2BB951E12C97}" destId="{243C87A8-FE24-48E1-B2FD-4E36CA44CD66}" srcOrd="0" destOrd="0" presId="urn:microsoft.com/office/officeart/2005/8/layout/vList2"/>
    <dgm:cxn modelId="{4DE027E4-DFED-471A-A62B-0F8A7F3ED45D}" type="presOf" srcId="{F64AD405-9919-4370-8670-95B8D593B7AA}" destId="{FA278089-C34B-4A1D-8E7E-4CE821BAA998}" srcOrd="0" destOrd="0" presId="urn:microsoft.com/office/officeart/2005/8/layout/vList2"/>
    <dgm:cxn modelId="{C236DE0B-C8B2-4260-98F3-EE8DC1F788A4}" type="presOf" srcId="{DD5C01DD-0D1F-40EF-ACFF-E6C3D56B34AB}" destId="{F8340066-EC0A-4EAF-8345-947CBFB023DB}" srcOrd="0" destOrd="0" presId="urn:microsoft.com/office/officeart/2005/8/layout/vList2"/>
    <dgm:cxn modelId="{F6D4E08C-8C25-4C7F-A894-9FDD64A0F429}" srcId="{E6F9EFD9-1629-4CBD-A85A-F8533805FDFC}" destId="{3E46048A-B556-4053-97FF-2BB951E12C97}" srcOrd="1" destOrd="0" parTransId="{DAE18324-E5FB-40B5-BF06-013CE5B62224}" sibTransId="{B4B26F3D-5689-4BEB-B85D-3BBCF4188F4C}"/>
    <dgm:cxn modelId="{F7E3E3AB-F07C-4E3F-8E1F-A08E10BB54E5}" srcId="{E6F9EFD9-1629-4CBD-A85A-F8533805FDFC}" destId="{F64AD405-9919-4370-8670-95B8D593B7AA}" srcOrd="0" destOrd="0" parTransId="{B3A495CE-4441-4CCE-91C2-1C3F51B7DB67}" sibTransId="{CE755A94-8DDC-4EB2-B966-1D1710D1BD73}"/>
    <dgm:cxn modelId="{D4113EEA-8105-483B-BE19-67ED0763BA25}" type="presParOf" srcId="{44DFDC19-459B-4E75-AEBB-81D9747D0EFC}" destId="{FA278089-C34B-4A1D-8E7E-4CE821BAA998}" srcOrd="0" destOrd="0" presId="urn:microsoft.com/office/officeart/2005/8/layout/vList2"/>
    <dgm:cxn modelId="{BBB32690-EA7F-49C9-953B-C6DF4544AEDD}" type="presParOf" srcId="{44DFDC19-459B-4E75-AEBB-81D9747D0EFC}" destId="{3B8F8DB1-034B-4D82-9BFE-94E326016C21}" srcOrd="1" destOrd="0" presId="urn:microsoft.com/office/officeart/2005/8/layout/vList2"/>
    <dgm:cxn modelId="{6D797AE1-9D07-4414-A43A-F810167333EB}" type="presParOf" srcId="{44DFDC19-459B-4E75-AEBB-81D9747D0EFC}" destId="{243C87A8-FE24-48E1-B2FD-4E36CA44CD66}" srcOrd="2" destOrd="0" presId="urn:microsoft.com/office/officeart/2005/8/layout/vList2"/>
    <dgm:cxn modelId="{A0E311F4-BB5D-441C-AED1-E71798BA047C}" type="presParOf" srcId="{44DFDC19-459B-4E75-AEBB-81D9747D0EFC}" destId="{008A60FF-79AF-4562-8F51-39D1F5D47583}" srcOrd="3" destOrd="0" presId="urn:microsoft.com/office/officeart/2005/8/layout/vList2"/>
    <dgm:cxn modelId="{D9B2EF25-9E12-4071-ADAB-DF9224E48D6F}" type="presParOf" srcId="{44DFDC19-459B-4E75-AEBB-81D9747D0EFC}" destId="{F8340066-EC0A-4EAF-8345-947CBFB023D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73A6598-A121-44B2-BF5A-B4B88C32807F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AEBE570-696F-48EE-A393-6F5D78BA4096}">
      <dgm:prSet/>
      <dgm:spPr/>
      <dgm:t>
        <a:bodyPr/>
        <a:lstStyle/>
        <a:p>
          <a:r>
            <a:rPr lang="ru-RU"/>
            <a:t>1. Положение местного населения</a:t>
          </a:r>
          <a:endParaRPr lang="en-US"/>
        </a:p>
      </dgm:t>
    </dgm:pt>
    <dgm:pt modelId="{363F4094-C76A-4D61-8240-D8EA1F880186}" type="parTrans" cxnId="{25C8AE3F-5B71-4FE2-8103-70AFA16E6528}">
      <dgm:prSet/>
      <dgm:spPr/>
      <dgm:t>
        <a:bodyPr/>
        <a:lstStyle/>
        <a:p>
          <a:endParaRPr lang="en-US"/>
        </a:p>
      </dgm:t>
    </dgm:pt>
    <dgm:pt modelId="{A81B6736-CDF1-46AE-9FFE-01C93808CB95}" type="sibTrans" cxnId="{25C8AE3F-5B71-4FE2-8103-70AFA16E6528}">
      <dgm:prSet/>
      <dgm:spPr/>
      <dgm:t>
        <a:bodyPr/>
        <a:lstStyle/>
        <a:p>
          <a:endParaRPr lang="en-US"/>
        </a:p>
      </dgm:t>
    </dgm:pt>
    <dgm:pt modelId="{2794C273-B163-48BD-AF9D-91A6054DA636}">
      <dgm:prSet/>
      <dgm:spPr/>
      <dgm:t>
        <a:bodyPr/>
        <a:lstStyle/>
        <a:p>
          <a:r>
            <a:rPr lang="ru-RU"/>
            <a:t>2. Партизанское движение</a:t>
          </a:r>
          <a:endParaRPr lang="en-US"/>
        </a:p>
      </dgm:t>
    </dgm:pt>
    <dgm:pt modelId="{FB5514C7-EB63-424B-B608-0525C0493119}" type="parTrans" cxnId="{BBD1BB92-03C9-450E-A845-688585943636}">
      <dgm:prSet/>
      <dgm:spPr/>
      <dgm:t>
        <a:bodyPr/>
        <a:lstStyle/>
        <a:p>
          <a:endParaRPr lang="en-US"/>
        </a:p>
      </dgm:t>
    </dgm:pt>
    <dgm:pt modelId="{A5B72355-F183-44C0-B517-3554EC179157}" type="sibTrans" cxnId="{BBD1BB92-03C9-450E-A845-688585943636}">
      <dgm:prSet/>
      <dgm:spPr/>
      <dgm:t>
        <a:bodyPr/>
        <a:lstStyle/>
        <a:p>
          <a:endParaRPr lang="en-US"/>
        </a:p>
      </dgm:t>
    </dgm:pt>
    <dgm:pt modelId="{5B248573-4FBA-4FEB-8391-4832930751C6}">
      <dgm:prSet/>
      <dgm:spPr/>
      <dgm:t>
        <a:bodyPr/>
        <a:lstStyle/>
        <a:p>
          <a:r>
            <a:rPr lang="ru-RU"/>
            <a:t>3. Итоги войны</a:t>
          </a:r>
          <a:endParaRPr lang="en-US"/>
        </a:p>
      </dgm:t>
    </dgm:pt>
    <dgm:pt modelId="{21A8D42D-C349-4E16-BD00-EE84B4578CD6}" type="parTrans" cxnId="{DFE074C1-6C66-4B45-BF80-F343F1B76484}">
      <dgm:prSet/>
      <dgm:spPr/>
      <dgm:t>
        <a:bodyPr/>
        <a:lstStyle/>
        <a:p>
          <a:endParaRPr lang="en-US"/>
        </a:p>
      </dgm:t>
    </dgm:pt>
    <dgm:pt modelId="{954431D1-3548-4C66-B21F-D6DE73752D95}" type="sibTrans" cxnId="{DFE074C1-6C66-4B45-BF80-F343F1B76484}">
      <dgm:prSet/>
      <dgm:spPr/>
      <dgm:t>
        <a:bodyPr/>
        <a:lstStyle/>
        <a:p>
          <a:endParaRPr lang="en-US"/>
        </a:p>
      </dgm:t>
    </dgm:pt>
    <dgm:pt modelId="{0D787721-1A93-421B-B772-C6512150DF97}" type="pres">
      <dgm:prSet presAssocID="{273A6598-A121-44B2-BF5A-B4B88C32807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245FD3-B68B-42EC-9DD9-3FD800723186}" type="pres">
      <dgm:prSet presAssocID="{1AEBE570-696F-48EE-A393-6F5D78BA409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5094FB-DD08-47D8-8293-085F3438365E}" type="pres">
      <dgm:prSet presAssocID="{A81B6736-CDF1-46AE-9FFE-01C93808CB95}" presName="sibTrans" presStyleCnt="0"/>
      <dgm:spPr/>
    </dgm:pt>
    <dgm:pt modelId="{990542EF-831D-4180-8097-857DC758CF30}" type="pres">
      <dgm:prSet presAssocID="{2794C273-B163-48BD-AF9D-91A6054DA63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BC1A29-A64C-458B-8DB8-638BDD2D68DB}" type="pres">
      <dgm:prSet presAssocID="{A5B72355-F183-44C0-B517-3554EC179157}" presName="sibTrans" presStyleCnt="0"/>
      <dgm:spPr/>
    </dgm:pt>
    <dgm:pt modelId="{B6DC3BEE-9131-4696-BB2D-99603E78A3CD}" type="pres">
      <dgm:prSet presAssocID="{5B248573-4FBA-4FEB-8391-4832930751C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5C8AE3F-5B71-4FE2-8103-70AFA16E6528}" srcId="{273A6598-A121-44B2-BF5A-B4B88C32807F}" destId="{1AEBE570-696F-48EE-A393-6F5D78BA4096}" srcOrd="0" destOrd="0" parTransId="{363F4094-C76A-4D61-8240-D8EA1F880186}" sibTransId="{A81B6736-CDF1-46AE-9FFE-01C93808CB95}"/>
    <dgm:cxn modelId="{9A41C709-4021-4314-BCB7-9B113B6A7ED6}" type="presOf" srcId="{1AEBE570-696F-48EE-A393-6F5D78BA4096}" destId="{91245FD3-B68B-42EC-9DD9-3FD800723186}" srcOrd="0" destOrd="0" presId="urn:microsoft.com/office/officeart/2005/8/layout/default"/>
    <dgm:cxn modelId="{D3C44BFE-929F-45B5-99D1-D92581D7E041}" type="presOf" srcId="{2794C273-B163-48BD-AF9D-91A6054DA636}" destId="{990542EF-831D-4180-8097-857DC758CF30}" srcOrd="0" destOrd="0" presId="urn:microsoft.com/office/officeart/2005/8/layout/default"/>
    <dgm:cxn modelId="{569B4683-B313-4A1D-8AAF-1E6572568365}" type="presOf" srcId="{273A6598-A121-44B2-BF5A-B4B88C32807F}" destId="{0D787721-1A93-421B-B772-C6512150DF97}" srcOrd="0" destOrd="0" presId="urn:microsoft.com/office/officeart/2005/8/layout/default"/>
    <dgm:cxn modelId="{DFE074C1-6C66-4B45-BF80-F343F1B76484}" srcId="{273A6598-A121-44B2-BF5A-B4B88C32807F}" destId="{5B248573-4FBA-4FEB-8391-4832930751C6}" srcOrd="2" destOrd="0" parTransId="{21A8D42D-C349-4E16-BD00-EE84B4578CD6}" sibTransId="{954431D1-3548-4C66-B21F-D6DE73752D95}"/>
    <dgm:cxn modelId="{B2F2EB1B-D9BB-44D1-9375-A02881DC18C2}" type="presOf" srcId="{5B248573-4FBA-4FEB-8391-4832930751C6}" destId="{B6DC3BEE-9131-4696-BB2D-99603E78A3CD}" srcOrd="0" destOrd="0" presId="urn:microsoft.com/office/officeart/2005/8/layout/default"/>
    <dgm:cxn modelId="{BBD1BB92-03C9-450E-A845-688585943636}" srcId="{273A6598-A121-44B2-BF5A-B4B88C32807F}" destId="{2794C273-B163-48BD-AF9D-91A6054DA636}" srcOrd="1" destOrd="0" parTransId="{FB5514C7-EB63-424B-B608-0525C0493119}" sibTransId="{A5B72355-F183-44C0-B517-3554EC179157}"/>
    <dgm:cxn modelId="{7DD473A5-A30B-48A0-BD88-1A78D6F513F9}" type="presParOf" srcId="{0D787721-1A93-421B-B772-C6512150DF97}" destId="{91245FD3-B68B-42EC-9DD9-3FD800723186}" srcOrd="0" destOrd="0" presId="urn:microsoft.com/office/officeart/2005/8/layout/default"/>
    <dgm:cxn modelId="{82520A14-ACA6-43B7-BE80-DBE8318ADDC7}" type="presParOf" srcId="{0D787721-1A93-421B-B772-C6512150DF97}" destId="{CE5094FB-DD08-47D8-8293-085F3438365E}" srcOrd="1" destOrd="0" presId="urn:microsoft.com/office/officeart/2005/8/layout/default"/>
    <dgm:cxn modelId="{EE04BF2B-46A4-411E-8886-1F948029BE91}" type="presParOf" srcId="{0D787721-1A93-421B-B772-C6512150DF97}" destId="{990542EF-831D-4180-8097-857DC758CF30}" srcOrd="2" destOrd="0" presId="urn:microsoft.com/office/officeart/2005/8/layout/default"/>
    <dgm:cxn modelId="{B66B46C8-DE29-442F-9A01-5A6B7DC9D5B0}" type="presParOf" srcId="{0D787721-1A93-421B-B772-C6512150DF97}" destId="{04BC1A29-A64C-458B-8DB8-638BDD2D68DB}" srcOrd="3" destOrd="0" presId="urn:microsoft.com/office/officeart/2005/8/layout/default"/>
    <dgm:cxn modelId="{5FA0E38E-D32C-4E2B-B804-EBF4503F5EB9}" type="presParOf" srcId="{0D787721-1A93-421B-B772-C6512150DF97}" destId="{B6DC3BEE-9131-4696-BB2D-99603E78A3CD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FA82A2E-21FD-4993-BCEB-FEFF50A987FC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DF1C182-6505-4479-A554-7225D8A0CA69}">
      <dgm:prSet custT="1"/>
      <dgm:spPr/>
      <dgm:t>
        <a:bodyPr/>
        <a:lstStyle/>
        <a:p>
          <a:pPr algn="just"/>
          <a:r>
            <a:rPr lang="ru-RU" sz="2200" dirty="0"/>
            <a:t>1. Создание Временного правительства Великого Княжества Литовского </a:t>
          </a:r>
          <a:endParaRPr lang="en-US" sz="2200" dirty="0"/>
        </a:p>
      </dgm:t>
    </dgm:pt>
    <dgm:pt modelId="{0F2FE73B-8EA8-45D1-9F75-C5AD66A07C25}" type="parTrans" cxnId="{63B8B105-2863-400F-83DF-D5EFF96FB2BB}">
      <dgm:prSet/>
      <dgm:spPr/>
      <dgm:t>
        <a:bodyPr/>
        <a:lstStyle/>
        <a:p>
          <a:endParaRPr lang="en-US"/>
        </a:p>
      </dgm:t>
    </dgm:pt>
    <dgm:pt modelId="{86E3450C-1942-412C-B0CB-6C7F82E71EB1}" type="sibTrans" cxnId="{63B8B105-2863-400F-83DF-D5EFF96FB2BB}">
      <dgm:prSet/>
      <dgm:spPr/>
      <dgm:t>
        <a:bodyPr/>
        <a:lstStyle/>
        <a:p>
          <a:endParaRPr lang="en-US"/>
        </a:p>
      </dgm:t>
    </dgm:pt>
    <dgm:pt modelId="{DED8B299-AD01-4953-8F63-DD936C36E683}">
      <dgm:prSet/>
      <dgm:spPr/>
      <dgm:t>
        <a:bodyPr/>
        <a:lstStyle/>
        <a:p>
          <a:r>
            <a:rPr lang="ru-RU" dirty="0"/>
            <a:t>2. Введение французской военной администрации</a:t>
          </a:r>
          <a:endParaRPr lang="en-US" dirty="0"/>
        </a:p>
      </dgm:t>
    </dgm:pt>
    <dgm:pt modelId="{42788135-1629-4119-BA8E-6EBFB9EC19F4}" type="parTrans" cxnId="{5DF72F19-115F-42F1-8206-A85746715162}">
      <dgm:prSet/>
      <dgm:spPr/>
      <dgm:t>
        <a:bodyPr/>
        <a:lstStyle/>
        <a:p>
          <a:endParaRPr lang="en-US"/>
        </a:p>
      </dgm:t>
    </dgm:pt>
    <dgm:pt modelId="{AC52B2D3-E943-4C1A-9BF8-FA684EECC5CD}" type="sibTrans" cxnId="{5DF72F19-115F-42F1-8206-A85746715162}">
      <dgm:prSet/>
      <dgm:spPr/>
      <dgm:t>
        <a:bodyPr/>
        <a:lstStyle/>
        <a:p>
          <a:endParaRPr lang="en-US"/>
        </a:p>
      </dgm:t>
    </dgm:pt>
    <dgm:pt modelId="{FFD1E723-CAEF-4C02-8E4E-362B1BA82E33}">
      <dgm:prSet/>
      <dgm:spPr/>
      <dgm:t>
        <a:bodyPr/>
        <a:lstStyle/>
        <a:p>
          <a:r>
            <a:rPr lang="ru-RU" dirty="0"/>
            <a:t>3. Изъятия провианта у местного населения </a:t>
          </a:r>
          <a:endParaRPr lang="en-US" dirty="0"/>
        </a:p>
      </dgm:t>
    </dgm:pt>
    <dgm:pt modelId="{7364630C-0800-4DA4-96A5-2696380BC6FE}" type="parTrans" cxnId="{2044F29C-A9E7-4141-B6C6-08C2836A2F9E}">
      <dgm:prSet/>
      <dgm:spPr/>
      <dgm:t>
        <a:bodyPr/>
        <a:lstStyle/>
        <a:p>
          <a:endParaRPr lang="en-US"/>
        </a:p>
      </dgm:t>
    </dgm:pt>
    <dgm:pt modelId="{CD08CFEE-54E7-49D1-BED2-E7119FD8C160}" type="sibTrans" cxnId="{2044F29C-A9E7-4141-B6C6-08C2836A2F9E}">
      <dgm:prSet/>
      <dgm:spPr/>
      <dgm:t>
        <a:bodyPr/>
        <a:lstStyle/>
        <a:p>
          <a:endParaRPr lang="en-US"/>
        </a:p>
      </dgm:t>
    </dgm:pt>
    <dgm:pt modelId="{0F57B8A4-B6A0-4A43-9A13-BBA202BE8FB4}">
      <dgm:prSet/>
      <dgm:spPr/>
      <dgm:t>
        <a:bodyPr/>
        <a:lstStyle/>
        <a:p>
          <a:r>
            <a:rPr lang="ru-RU"/>
            <a:t>4. Сбор налогов </a:t>
          </a:r>
          <a:endParaRPr lang="en-US"/>
        </a:p>
      </dgm:t>
    </dgm:pt>
    <dgm:pt modelId="{070AE464-15A3-4C8D-A674-5AD29568F62E}" type="parTrans" cxnId="{00E100F2-2A0A-41DB-9E00-0FB35DE4F256}">
      <dgm:prSet/>
      <dgm:spPr/>
      <dgm:t>
        <a:bodyPr/>
        <a:lstStyle/>
        <a:p>
          <a:endParaRPr lang="en-US"/>
        </a:p>
      </dgm:t>
    </dgm:pt>
    <dgm:pt modelId="{D019D133-6602-4FB7-8D00-EA9DAA57B6BD}" type="sibTrans" cxnId="{00E100F2-2A0A-41DB-9E00-0FB35DE4F256}">
      <dgm:prSet/>
      <dgm:spPr/>
      <dgm:t>
        <a:bodyPr/>
        <a:lstStyle/>
        <a:p>
          <a:endParaRPr lang="en-US"/>
        </a:p>
      </dgm:t>
    </dgm:pt>
    <dgm:pt modelId="{E5AFE7D5-8B87-4AD0-B80F-CDD714683A94}">
      <dgm:prSet/>
      <dgm:spPr/>
      <dgm:t>
        <a:bodyPr/>
        <a:lstStyle/>
        <a:p>
          <a:r>
            <a:rPr lang="ru-RU"/>
            <a:t>5. Создание местных военных формирований</a:t>
          </a:r>
          <a:endParaRPr lang="en-US"/>
        </a:p>
      </dgm:t>
    </dgm:pt>
    <dgm:pt modelId="{23ED426E-078A-4186-B3D4-9CD5D0D1C357}" type="parTrans" cxnId="{215C49B7-127C-4F93-8555-4929614A19BD}">
      <dgm:prSet/>
      <dgm:spPr/>
      <dgm:t>
        <a:bodyPr/>
        <a:lstStyle/>
        <a:p>
          <a:endParaRPr lang="en-US"/>
        </a:p>
      </dgm:t>
    </dgm:pt>
    <dgm:pt modelId="{4931903C-FAD0-4F18-9095-0F398F857183}" type="sibTrans" cxnId="{215C49B7-127C-4F93-8555-4929614A19BD}">
      <dgm:prSet/>
      <dgm:spPr/>
      <dgm:t>
        <a:bodyPr/>
        <a:lstStyle/>
        <a:p>
          <a:endParaRPr lang="en-US"/>
        </a:p>
      </dgm:t>
    </dgm:pt>
    <dgm:pt modelId="{78DDB5A8-544B-417A-B18C-8B7A79D6DD30}" type="pres">
      <dgm:prSet presAssocID="{BFA82A2E-21FD-4993-BCEB-FEFF50A987FC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6177F72-6CFB-4B67-85D6-A4BC9DCC0B3C}" type="pres">
      <dgm:prSet presAssocID="{BFA82A2E-21FD-4993-BCEB-FEFF50A987FC}" presName="dummyMaxCanvas" presStyleCnt="0">
        <dgm:presLayoutVars/>
      </dgm:prSet>
      <dgm:spPr/>
    </dgm:pt>
    <dgm:pt modelId="{87DDB357-7D1E-4C14-A9F0-BEC6DD8B00F4}" type="pres">
      <dgm:prSet presAssocID="{BFA82A2E-21FD-4993-BCEB-FEFF50A987FC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62069C-B8A2-4B78-83DF-BB7742103414}" type="pres">
      <dgm:prSet presAssocID="{BFA82A2E-21FD-4993-BCEB-FEFF50A987FC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90F8F8-CDDF-448D-AEA8-AD2CFAAA4911}" type="pres">
      <dgm:prSet presAssocID="{BFA82A2E-21FD-4993-BCEB-FEFF50A987FC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C8CC2A-57E7-46EA-ADBC-05EB74B2126D}" type="pres">
      <dgm:prSet presAssocID="{BFA82A2E-21FD-4993-BCEB-FEFF50A987FC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0BB08F-0841-4C52-BB63-98BF4A1310A5}" type="pres">
      <dgm:prSet presAssocID="{BFA82A2E-21FD-4993-BCEB-FEFF50A987FC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7CF650-55D5-4AA4-9E60-55424003948E}" type="pres">
      <dgm:prSet presAssocID="{BFA82A2E-21FD-4993-BCEB-FEFF50A987FC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0057D7-845D-4562-B7D1-A9E35285E18B}" type="pres">
      <dgm:prSet presAssocID="{BFA82A2E-21FD-4993-BCEB-FEFF50A987FC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B1B3C4-10A6-4FB0-A046-DC5A75477D1C}" type="pres">
      <dgm:prSet presAssocID="{BFA82A2E-21FD-4993-BCEB-FEFF50A987FC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4D505E-2CDE-4873-A6E5-C69457971F41}" type="pres">
      <dgm:prSet presAssocID="{BFA82A2E-21FD-4993-BCEB-FEFF50A987FC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C4C437-0AAC-4548-83B6-57B17EEE0AB7}" type="pres">
      <dgm:prSet presAssocID="{BFA82A2E-21FD-4993-BCEB-FEFF50A987FC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3C4F8F-051E-4CDE-9750-86209CE79F79}" type="pres">
      <dgm:prSet presAssocID="{BFA82A2E-21FD-4993-BCEB-FEFF50A987FC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A8005E-5EF0-415A-B6D3-24D649FC6E0A}" type="pres">
      <dgm:prSet presAssocID="{BFA82A2E-21FD-4993-BCEB-FEFF50A987FC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803EA0-BA9C-407C-BB2F-AA556411E145}" type="pres">
      <dgm:prSet presAssocID="{BFA82A2E-21FD-4993-BCEB-FEFF50A987FC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2F766E-4779-4CC9-8DBA-06E0E0F3DCE9}" type="pres">
      <dgm:prSet presAssocID="{BFA82A2E-21FD-4993-BCEB-FEFF50A987FC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F72F19-115F-42F1-8206-A85746715162}" srcId="{BFA82A2E-21FD-4993-BCEB-FEFF50A987FC}" destId="{DED8B299-AD01-4953-8F63-DD936C36E683}" srcOrd="1" destOrd="0" parTransId="{42788135-1629-4119-BA8E-6EBFB9EC19F4}" sibTransId="{AC52B2D3-E943-4C1A-9BF8-FA684EECC5CD}"/>
    <dgm:cxn modelId="{8DB27CF0-46C3-4122-9A3C-88D7FAB17E8E}" type="presOf" srcId="{0F57B8A4-B6A0-4A43-9A13-BBA202BE8FB4}" destId="{73C8CC2A-57E7-46EA-ADBC-05EB74B2126D}" srcOrd="0" destOrd="0" presId="urn:microsoft.com/office/officeart/2005/8/layout/vProcess5"/>
    <dgm:cxn modelId="{83E6A01D-D810-49DF-A317-E5EAEB5487B8}" type="presOf" srcId="{D019D133-6602-4FB7-8D00-EA9DAA57B6BD}" destId="{334D505E-2CDE-4873-A6E5-C69457971F41}" srcOrd="0" destOrd="0" presId="urn:microsoft.com/office/officeart/2005/8/layout/vProcess5"/>
    <dgm:cxn modelId="{215C49B7-127C-4F93-8555-4929614A19BD}" srcId="{BFA82A2E-21FD-4993-BCEB-FEFF50A987FC}" destId="{E5AFE7D5-8B87-4AD0-B80F-CDD714683A94}" srcOrd="4" destOrd="0" parTransId="{23ED426E-078A-4186-B3D4-9CD5D0D1C357}" sibTransId="{4931903C-FAD0-4F18-9095-0F398F857183}"/>
    <dgm:cxn modelId="{6F52275F-D53A-4643-ACA4-0692AECCA81B}" type="presOf" srcId="{E5AFE7D5-8B87-4AD0-B80F-CDD714683A94}" destId="{762F766E-4779-4CC9-8DBA-06E0E0F3DCE9}" srcOrd="1" destOrd="0" presId="urn:microsoft.com/office/officeart/2005/8/layout/vProcess5"/>
    <dgm:cxn modelId="{C8557CEA-BC4E-4CA0-BCE6-302C10466A72}" type="presOf" srcId="{6DF1C182-6505-4479-A554-7225D8A0CA69}" destId="{FBC4C437-0AAC-4548-83B6-57B17EEE0AB7}" srcOrd="1" destOrd="0" presId="urn:microsoft.com/office/officeart/2005/8/layout/vProcess5"/>
    <dgm:cxn modelId="{E765D3A4-C69B-4327-957C-C8D58A7A91C8}" type="presOf" srcId="{86E3450C-1942-412C-B0CB-6C7F82E71EB1}" destId="{897CF650-55D5-4AA4-9E60-55424003948E}" srcOrd="0" destOrd="0" presId="urn:microsoft.com/office/officeart/2005/8/layout/vProcess5"/>
    <dgm:cxn modelId="{A9687F2F-D982-435B-8BE3-A8E3AA0D0AFA}" type="presOf" srcId="{FFD1E723-CAEF-4C02-8E4E-362B1BA82E33}" destId="{9E90F8F8-CDDF-448D-AEA8-AD2CFAAA4911}" srcOrd="0" destOrd="0" presId="urn:microsoft.com/office/officeart/2005/8/layout/vProcess5"/>
    <dgm:cxn modelId="{A7EDE635-CA86-4E64-ABF9-5A6E87EB6B84}" type="presOf" srcId="{0F57B8A4-B6A0-4A43-9A13-BBA202BE8FB4}" destId="{56803EA0-BA9C-407C-BB2F-AA556411E145}" srcOrd="1" destOrd="0" presId="urn:microsoft.com/office/officeart/2005/8/layout/vProcess5"/>
    <dgm:cxn modelId="{00E100F2-2A0A-41DB-9E00-0FB35DE4F256}" srcId="{BFA82A2E-21FD-4993-BCEB-FEFF50A987FC}" destId="{0F57B8A4-B6A0-4A43-9A13-BBA202BE8FB4}" srcOrd="3" destOrd="0" parTransId="{070AE464-15A3-4C8D-A674-5AD29568F62E}" sibTransId="{D019D133-6602-4FB7-8D00-EA9DAA57B6BD}"/>
    <dgm:cxn modelId="{63B8B105-2863-400F-83DF-D5EFF96FB2BB}" srcId="{BFA82A2E-21FD-4993-BCEB-FEFF50A987FC}" destId="{6DF1C182-6505-4479-A554-7225D8A0CA69}" srcOrd="0" destOrd="0" parTransId="{0F2FE73B-8EA8-45D1-9F75-C5AD66A07C25}" sibTransId="{86E3450C-1942-412C-B0CB-6C7F82E71EB1}"/>
    <dgm:cxn modelId="{2044F29C-A9E7-4141-B6C6-08C2836A2F9E}" srcId="{BFA82A2E-21FD-4993-BCEB-FEFF50A987FC}" destId="{FFD1E723-CAEF-4C02-8E4E-362B1BA82E33}" srcOrd="2" destOrd="0" parTransId="{7364630C-0800-4DA4-96A5-2696380BC6FE}" sibTransId="{CD08CFEE-54E7-49D1-BED2-E7119FD8C160}"/>
    <dgm:cxn modelId="{A580C198-7AD7-449C-91FF-B02AB357653A}" type="presOf" srcId="{FFD1E723-CAEF-4C02-8E4E-362B1BA82E33}" destId="{1FA8005E-5EF0-415A-B6D3-24D649FC6E0A}" srcOrd="1" destOrd="0" presId="urn:microsoft.com/office/officeart/2005/8/layout/vProcess5"/>
    <dgm:cxn modelId="{379442E5-0438-474A-B62A-77C5242009E7}" type="presOf" srcId="{BFA82A2E-21FD-4993-BCEB-FEFF50A987FC}" destId="{78DDB5A8-544B-417A-B18C-8B7A79D6DD30}" srcOrd="0" destOrd="0" presId="urn:microsoft.com/office/officeart/2005/8/layout/vProcess5"/>
    <dgm:cxn modelId="{89E4AAAC-CBB0-4BF4-914C-03A1F9CDC9CA}" type="presOf" srcId="{E5AFE7D5-8B87-4AD0-B80F-CDD714683A94}" destId="{950BB08F-0841-4C52-BB63-98BF4A1310A5}" srcOrd="0" destOrd="0" presId="urn:microsoft.com/office/officeart/2005/8/layout/vProcess5"/>
    <dgm:cxn modelId="{2868AFF8-8DB9-4545-84B7-72A4195ED02E}" type="presOf" srcId="{AC52B2D3-E943-4C1A-9BF8-FA684EECC5CD}" destId="{EA0057D7-845D-4562-B7D1-A9E35285E18B}" srcOrd="0" destOrd="0" presId="urn:microsoft.com/office/officeart/2005/8/layout/vProcess5"/>
    <dgm:cxn modelId="{21D5E72A-09AD-4756-B272-51C0F9701F27}" type="presOf" srcId="{DED8B299-AD01-4953-8F63-DD936C36E683}" destId="{7A62069C-B8A2-4B78-83DF-BB7742103414}" srcOrd="0" destOrd="0" presId="urn:microsoft.com/office/officeart/2005/8/layout/vProcess5"/>
    <dgm:cxn modelId="{E351FF41-A154-4E67-A008-B9AABFDFA28B}" type="presOf" srcId="{DED8B299-AD01-4953-8F63-DD936C36E683}" destId="{953C4F8F-051E-4CDE-9750-86209CE79F79}" srcOrd="1" destOrd="0" presId="urn:microsoft.com/office/officeart/2005/8/layout/vProcess5"/>
    <dgm:cxn modelId="{731A0406-D9D9-4AF3-848D-07115B149208}" type="presOf" srcId="{CD08CFEE-54E7-49D1-BED2-E7119FD8C160}" destId="{3BB1B3C4-10A6-4FB0-A046-DC5A75477D1C}" srcOrd="0" destOrd="0" presId="urn:microsoft.com/office/officeart/2005/8/layout/vProcess5"/>
    <dgm:cxn modelId="{7A8F8268-0453-4B2A-998A-E4A10735A231}" type="presOf" srcId="{6DF1C182-6505-4479-A554-7225D8A0CA69}" destId="{87DDB357-7D1E-4C14-A9F0-BEC6DD8B00F4}" srcOrd="0" destOrd="0" presId="urn:microsoft.com/office/officeart/2005/8/layout/vProcess5"/>
    <dgm:cxn modelId="{454F701C-C2D1-4F20-9F16-F90E51DF26E8}" type="presParOf" srcId="{78DDB5A8-544B-417A-B18C-8B7A79D6DD30}" destId="{46177F72-6CFB-4B67-85D6-A4BC9DCC0B3C}" srcOrd="0" destOrd="0" presId="urn:microsoft.com/office/officeart/2005/8/layout/vProcess5"/>
    <dgm:cxn modelId="{A46D8B7A-DB5D-442C-A374-C1D50DE7AFAC}" type="presParOf" srcId="{78DDB5A8-544B-417A-B18C-8B7A79D6DD30}" destId="{87DDB357-7D1E-4C14-A9F0-BEC6DD8B00F4}" srcOrd="1" destOrd="0" presId="urn:microsoft.com/office/officeart/2005/8/layout/vProcess5"/>
    <dgm:cxn modelId="{4A466EBF-6D22-49FD-98C8-D8AB35E3CAD1}" type="presParOf" srcId="{78DDB5A8-544B-417A-B18C-8B7A79D6DD30}" destId="{7A62069C-B8A2-4B78-83DF-BB7742103414}" srcOrd="2" destOrd="0" presId="urn:microsoft.com/office/officeart/2005/8/layout/vProcess5"/>
    <dgm:cxn modelId="{F99D97F5-87B0-4F29-AFB1-1E76D28A4581}" type="presParOf" srcId="{78DDB5A8-544B-417A-B18C-8B7A79D6DD30}" destId="{9E90F8F8-CDDF-448D-AEA8-AD2CFAAA4911}" srcOrd="3" destOrd="0" presId="urn:microsoft.com/office/officeart/2005/8/layout/vProcess5"/>
    <dgm:cxn modelId="{D871FE9E-4382-4904-B68D-10BC29ECD041}" type="presParOf" srcId="{78DDB5A8-544B-417A-B18C-8B7A79D6DD30}" destId="{73C8CC2A-57E7-46EA-ADBC-05EB74B2126D}" srcOrd="4" destOrd="0" presId="urn:microsoft.com/office/officeart/2005/8/layout/vProcess5"/>
    <dgm:cxn modelId="{65C5D7FA-2DB1-427E-9E3F-AE1DDC9759AA}" type="presParOf" srcId="{78DDB5A8-544B-417A-B18C-8B7A79D6DD30}" destId="{950BB08F-0841-4C52-BB63-98BF4A1310A5}" srcOrd="5" destOrd="0" presId="urn:microsoft.com/office/officeart/2005/8/layout/vProcess5"/>
    <dgm:cxn modelId="{590928B1-C578-4DE4-847C-DE05BCBD4952}" type="presParOf" srcId="{78DDB5A8-544B-417A-B18C-8B7A79D6DD30}" destId="{897CF650-55D5-4AA4-9E60-55424003948E}" srcOrd="6" destOrd="0" presId="urn:microsoft.com/office/officeart/2005/8/layout/vProcess5"/>
    <dgm:cxn modelId="{AB113AC5-992F-477E-8664-E259BF1BA21F}" type="presParOf" srcId="{78DDB5A8-544B-417A-B18C-8B7A79D6DD30}" destId="{EA0057D7-845D-4562-B7D1-A9E35285E18B}" srcOrd="7" destOrd="0" presId="urn:microsoft.com/office/officeart/2005/8/layout/vProcess5"/>
    <dgm:cxn modelId="{1EAB9567-B3BA-4434-A1C3-E910795969F7}" type="presParOf" srcId="{78DDB5A8-544B-417A-B18C-8B7A79D6DD30}" destId="{3BB1B3C4-10A6-4FB0-A046-DC5A75477D1C}" srcOrd="8" destOrd="0" presId="urn:microsoft.com/office/officeart/2005/8/layout/vProcess5"/>
    <dgm:cxn modelId="{3B73620E-9A45-4C54-BC0B-11016B6F92CB}" type="presParOf" srcId="{78DDB5A8-544B-417A-B18C-8B7A79D6DD30}" destId="{334D505E-2CDE-4873-A6E5-C69457971F41}" srcOrd="9" destOrd="0" presId="urn:microsoft.com/office/officeart/2005/8/layout/vProcess5"/>
    <dgm:cxn modelId="{4271E3E0-19F2-4854-BF85-B4C18EB2D1EA}" type="presParOf" srcId="{78DDB5A8-544B-417A-B18C-8B7A79D6DD30}" destId="{FBC4C437-0AAC-4548-83B6-57B17EEE0AB7}" srcOrd="10" destOrd="0" presId="urn:microsoft.com/office/officeart/2005/8/layout/vProcess5"/>
    <dgm:cxn modelId="{20BB4C10-C96D-4894-AB19-FB2F6BF5B397}" type="presParOf" srcId="{78DDB5A8-544B-417A-B18C-8B7A79D6DD30}" destId="{953C4F8F-051E-4CDE-9750-86209CE79F79}" srcOrd="11" destOrd="0" presId="urn:microsoft.com/office/officeart/2005/8/layout/vProcess5"/>
    <dgm:cxn modelId="{C6D2AB2E-249F-4695-838D-C3818DE5F81F}" type="presParOf" srcId="{78DDB5A8-544B-417A-B18C-8B7A79D6DD30}" destId="{1FA8005E-5EF0-415A-B6D3-24D649FC6E0A}" srcOrd="12" destOrd="0" presId="urn:microsoft.com/office/officeart/2005/8/layout/vProcess5"/>
    <dgm:cxn modelId="{5E493AF7-F61A-473D-BDA2-EF5C36A8C9F3}" type="presParOf" srcId="{78DDB5A8-544B-417A-B18C-8B7A79D6DD30}" destId="{56803EA0-BA9C-407C-BB2F-AA556411E145}" srcOrd="13" destOrd="0" presId="urn:microsoft.com/office/officeart/2005/8/layout/vProcess5"/>
    <dgm:cxn modelId="{6C6DE12C-CB44-46C6-9464-A77F571C1C9A}" type="presParOf" srcId="{78DDB5A8-544B-417A-B18C-8B7A79D6DD30}" destId="{762F766E-4779-4CC9-8DBA-06E0E0F3DCE9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948430D-3E5D-4C48-AB67-7187B848B9F1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E9157E7-6B69-4623-8483-CB5D17D30B14}">
      <dgm:prSet/>
      <dgm:spPr/>
      <dgm:t>
        <a:bodyPr/>
        <a:lstStyle/>
        <a:p>
          <a:r>
            <a:rPr lang="ru-RU" dirty="0"/>
            <a:t>1. Изъятие французами продовольствия </a:t>
          </a:r>
          <a:endParaRPr lang="en-US" dirty="0"/>
        </a:p>
      </dgm:t>
    </dgm:pt>
    <dgm:pt modelId="{C6919062-796F-4CE5-B81C-8BA4613338BE}" type="parTrans" cxnId="{9D2ECC01-3AB3-4D68-91B1-63B87A2DFCB4}">
      <dgm:prSet/>
      <dgm:spPr/>
      <dgm:t>
        <a:bodyPr/>
        <a:lstStyle/>
        <a:p>
          <a:endParaRPr lang="en-US"/>
        </a:p>
      </dgm:t>
    </dgm:pt>
    <dgm:pt modelId="{70D755DA-BD91-4C4A-8876-4C57F7177312}" type="sibTrans" cxnId="{9D2ECC01-3AB3-4D68-91B1-63B87A2DFCB4}">
      <dgm:prSet/>
      <dgm:spPr/>
      <dgm:t>
        <a:bodyPr/>
        <a:lstStyle/>
        <a:p>
          <a:endParaRPr lang="en-US"/>
        </a:p>
      </dgm:t>
    </dgm:pt>
    <dgm:pt modelId="{7BDA5D15-86E9-4852-9A7F-73B5C52162E3}">
      <dgm:prSet/>
      <dgm:spPr/>
      <dgm:t>
        <a:bodyPr/>
        <a:lstStyle/>
        <a:p>
          <a:r>
            <a:rPr lang="ru-RU" dirty="0"/>
            <a:t>2. Разорение деревней </a:t>
          </a:r>
          <a:endParaRPr lang="en-US" dirty="0"/>
        </a:p>
      </dgm:t>
    </dgm:pt>
    <dgm:pt modelId="{95FD25FE-D263-48EB-8ABC-108816C8763F}" type="parTrans" cxnId="{20AB9670-E828-4018-AB06-434FDB2B992E}">
      <dgm:prSet/>
      <dgm:spPr/>
      <dgm:t>
        <a:bodyPr/>
        <a:lstStyle/>
        <a:p>
          <a:endParaRPr lang="en-US"/>
        </a:p>
      </dgm:t>
    </dgm:pt>
    <dgm:pt modelId="{04E61D3B-373C-4E1C-ACDB-645CE06432FF}" type="sibTrans" cxnId="{20AB9670-E828-4018-AB06-434FDB2B992E}">
      <dgm:prSet/>
      <dgm:spPr/>
      <dgm:t>
        <a:bodyPr/>
        <a:lstStyle/>
        <a:p>
          <a:endParaRPr lang="en-US"/>
        </a:p>
      </dgm:t>
    </dgm:pt>
    <dgm:pt modelId="{29F5719C-53B6-430D-995F-8F8D18AF8A77}">
      <dgm:prSet/>
      <dgm:spPr/>
      <dgm:t>
        <a:bodyPr/>
        <a:lstStyle/>
        <a:p>
          <a:r>
            <a:rPr lang="ru-RU"/>
            <a:t>3. Поддержка российского правительства в войне </a:t>
          </a:r>
          <a:endParaRPr lang="en-US"/>
        </a:p>
      </dgm:t>
    </dgm:pt>
    <dgm:pt modelId="{24B3ED8C-A137-4227-942F-E03EB3B41C60}" type="parTrans" cxnId="{14CCB8CE-ADFF-4096-A1F4-769A0095EF9C}">
      <dgm:prSet/>
      <dgm:spPr/>
      <dgm:t>
        <a:bodyPr/>
        <a:lstStyle/>
        <a:p>
          <a:endParaRPr lang="en-US"/>
        </a:p>
      </dgm:t>
    </dgm:pt>
    <dgm:pt modelId="{1FA93700-C3FE-46FA-807D-9638AA62DD29}" type="sibTrans" cxnId="{14CCB8CE-ADFF-4096-A1F4-769A0095EF9C}">
      <dgm:prSet/>
      <dgm:spPr/>
      <dgm:t>
        <a:bodyPr/>
        <a:lstStyle/>
        <a:p>
          <a:endParaRPr lang="en-US"/>
        </a:p>
      </dgm:t>
    </dgm:pt>
    <dgm:pt modelId="{80940C17-7532-4D2F-87D7-7EBF77C29ADF}">
      <dgm:prSet/>
      <dgm:spPr/>
      <dgm:t>
        <a:bodyPr/>
        <a:lstStyle/>
        <a:p>
          <a:r>
            <a:rPr lang="ru-RU" dirty="0"/>
            <a:t>4. Надежда на избавление от крепостного права</a:t>
          </a:r>
          <a:endParaRPr lang="en-US" dirty="0"/>
        </a:p>
      </dgm:t>
    </dgm:pt>
    <dgm:pt modelId="{C3388D4E-6C40-4C15-BD56-870D5827D35A}" type="parTrans" cxnId="{3F7BAF71-4468-4D95-97ED-AED8EB685039}">
      <dgm:prSet/>
      <dgm:spPr/>
      <dgm:t>
        <a:bodyPr/>
        <a:lstStyle/>
        <a:p>
          <a:endParaRPr lang="en-US"/>
        </a:p>
      </dgm:t>
    </dgm:pt>
    <dgm:pt modelId="{83919CA0-FA18-428E-A525-6F020F5F4C22}" type="sibTrans" cxnId="{3F7BAF71-4468-4D95-97ED-AED8EB685039}">
      <dgm:prSet/>
      <dgm:spPr/>
      <dgm:t>
        <a:bodyPr/>
        <a:lstStyle/>
        <a:p>
          <a:endParaRPr lang="en-US"/>
        </a:p>
      </dgm:t>
    </dgm:pt>
    <dgm:pt modelId="{3F586A30-C73D-46BE-91E1-7833EA7A4A90}" type="pres">
      <dgm:prSet presAssocID="{4948430D-3E5D-4C48-AB67-7187B848B9F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D36FB3F-CFFD-4789-9A6E-3A49D0984FC6}" type="pres">
      <dgm:prSet presAssocID="{5E9157E7-6B69-4623-8483-CB5D17D30B14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597138-073E-4C95-940C-A37D8B4676B9}" type="pres">
      <dgm:prSet presAssocID="{70D755DA-BD91-4C4A-8876-4C57F7177312}" presName="spacer" presStyleCnt="0"/>
      <dgm:spPr/>
    </dgm:pt>
    <dgm:pt modelId="{6E9A6237-C913-4B59-96D2-27115C35E5DF}" type="pres">
      <dgm:prSet presAssocID="{7BDA5D15-86E9-4852-9A7F-73B5C52162E3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8CF9C5-D2B4-45FE-BEBB-3E03D6C96863}" type="pres">
      <dgm:prSet presAssocID="{04E61D3B-373C-4E1C-ACDB-645CE06432FF}" presName="spacer" presStyleCnt="0"/>
      <dgm:spPr/>
    </dgm:pt>
    <dgm:pt modelId="{E5CB0DC2-FBA1-4F96-A8BB-4F32D2BE2AE3}" type="pres">
      <dgm:prSet presAssocID="{29F5719C-53B6-430D-995F-8F8D18AF8A77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F5D41D-62DD-4F74-BBFA-9777DEA8682C}" type="pres">
      <dgm:prSet presAssocID="{1FA93700-C3FE-46FA-807D-9638AA62DD29}" presName="spacer" presStyleCnt="0"/>
      <dgm:spPr/>
    </dgm:pt>
    <dgm:pt modelId="{996E8B5E-3511-4D84-97AC-BE696A298B63}" type="pres">
      <dgm:prSet presAssocID="{80940C17-7532-4D2F-87D7-7EBF77C29ADF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F7BAF71-4468-4D95-97ED-AED8EB685039}" srcId="{4948430D-3E5D-4C48-AB67-7187B848B9F1}" destId="{80940C17-7532-4D2F-87D7-7EBF77C29ADF}" srcOrd="3" destOrd="0" parTransId="{C3388D4E-6C40-4C15-BD56-870D5827D35A}" sibTransId="{83919CA0-FA18-428E-A525-6F020F5F4C22}"/>
    <dgm:cxn modelId="{14CCB8CE-ADFF-4096-A1F4-769A0095EF9C}" srcId="{4948430D-3E5D-4C48-AB67-7187B848B9F1}" destId="{29F5719C-53B6-430D-995F-8F8D18AF8A77}" srcOrd="2" destOrd="0" parTransId="{24B3ED8C-A137-4227-942F-E03EB3B41C60}" sibTransId="{1FA93700-C3FE-46FA-807D-9638AA62DD29}"/>
    <dgm:cxn modelId="{92142312-7763-41DD-AB2E-3D94E668B4B0}" type="presOf" srcId="{29F5719C-53B6-430D-995F-8F8D18AF8A77}" destId="{E5CB0DC2-FBA1-4F96-A8BB-4F32D2BE2AE3}" srcOrd="0" destOrd="0" presId="urn:microsoft.com/office/officeart/2005/8/layout/vList2"/>
    <dgm:cxn modelId="{20AB9670-E828-4018-AB06-434FDB2B992E}" srcId="{4948430D-3E5D-4C48-AB67-7187B848B9F1}" destId="{7BDA5D15-86E9-4852-9A7F-73B5C52162E3}" srcOrd="1" destOrd="0" parTransId="{95FD25FE-D263-48EB-8ABC-108816C8763F}" sibTransId="{04E61D3B-373C-4E1C-ACDB-645CE06432FF}"/>
    <dgm:cxn modelId="{9D2ECC01-3AB3-4D68-91B1-63B87A2DFCB4}" srcId="{4948430D-3E5D-4C48-AB67-7187B848B9F1}" destId="{5E9157E7-6B69-4623-8483-CB5D17D30B14}" srcOrd="0" destOrd="0" parTransId="{C6919062-796F-4CE5-B81C-8BA4613338BE}" sibTransId="{70D755DA-BD91-4C4A-8876-4C57F7177312}"/>
    <dgm:cxn modelId="{DB23E451-978A-4F78-8DB1-761F948E2209}" type="presOf" srcId="{7BDA5D15-86E9-4852-9A7F-73B5C52162E3}" destId="{6E9A6237-C913-4B59-96D2-27115C35E5DF}" srcOrd="0" destOrd="0" presId="urn:microsoft.com/office/officeart/2005/8/layout/vList2"/>
    <dgm:cxn modelId="{94C207F3-D0C5-4BFC-BAFA-705CB5E5FB8D}" type="presOf" srcId="{5E9157E7-6B69-4623-8483-CB5D17D30B14}" destId="{CD36FB3F-CFFD-4789-9A6E-3A49D0984FC6}" srcOrd="0" destOrd="0" presId="urn:microsoft.com/office/officeart/2005/8/layout/vList2"/>
    <dgm:cxn modelId="{B8C9A88A-9384-447F-B60F-D1EE7C4AFAA9}" type="presOf" srcId="{4948430D-3E5D-4C48-AB67-7187B848B9F1}" destId="{3F586A30-C73D-46BE-91E1-7833EA7A4A90}" srcOrd="0" destOrd="0" presId="urn:microsoft.com/office/officeart/2005/8/layout/vList2"/>
    <dgm:cxn modelId="{465D446A-4A99-4F28-BE20-85FC8C6810AF}" type="presOf" srcId="{80940C17-7532-4D2F-87D7-7EBF77C29ADF}" destId="{996E8B5E-3511-4D84-97AC-BE696A298B63}" srcOrd="0" destOrd="0" presId="urn:microsoft.com/office/officeart/2005/8/layout/vList2"/>
    <dgm:cxn modelId="{3F979457-B2D5-48D3-B4E0-901B07A66282}" type="presParOf" srcId="{3F586A30-C73D-46BE-91E1-7833EA7A4A90}" destId="{CD36FB3F-CFFD-4789-9A6E-3A49D0984FC6}" srcOrd="0" destOrd="0" presId="urn:microsoft.com/office/officeart/2005/8/layout/vList2"/>
    <dgm:cxn modelId="{8D0C7CD3-5987-4414-9E98-452E1502BC7E}" type="presParOf" srcId="{3F586A30-C73D-46BE-91E1-7833EA7A4A90}" destId="{22597138-073E-4C95-940C-A37D8B4676B9}" srcOrd="1" destOrd="0" presId="urn:microsoft.com/office/officeart/2005/8/layout/vList2"/>
    <dgm:cxn modelId="{1CBB9FFB-C1AF-4C2E-AD8A-4FF7573AD214}" type="presParOf" srcId="{3F586A30-C73D-46BE-91E1-7833EA7A4A90}" destId="{6E9A6237-C913-4B59-96D2-27115C35E5DF}" srcOrd="2" destOrd="0" presId="urn:microsoft.com/office/officeart/2005/8/layout/vList2"/>
    <dgm:cxn modelId="{534207CE-1DC5-4E0C-94A8-13FA27C96C48}" type="presParOf" srcId="{3F586A30-C73D-46BE-91E1-7833EA7A4A90}" destId="{CE8CF9C5-D2B4-45FE-BEBB-3E03D6C96863}" srcOrd="3" destOrd="0" presId="urn:microsoft.com/office/officeart/2005/8/layout/vList2"/>
    <dgm:cxn modelId="{6AAD27FE-7CC4-4613-BC3E-D6F1E48A914E}" type="presParOf" srcId="{3F586A30-C73D-46BE-91E1-7833EA7A4A90}" destId="{E5CB0DC2-FBA1-4F96-A8BB-4F32D2BE2AE3}" srcOrd="4" destOrd="0" presId="urn:microsoft.com/office/officeart/2005/8/layout/vList2"/>
    <dgm:cxn modelId="{13584BE8-44BE-4A22-9179-6424304262D1}" type="presParOf" srcId="{3F586A30-C73D-46BE-91E1-7833EA7A4A90}" destId="{2EF5D41D-62DD-4F74-BBFA-9777DEA8682C}" srcOrd="5" destOrd="0" presId="urn:microsoft.com/office/officeart/2005/8/layout/vList2"/>
    <dgm:cxn modelId="{692045DD-B84D-4D0A-BA08-C7A1A702B9A4}" type="presParOf" srcId="{3F586A30-C73D-46BE-91E1-7833EA7A4A90}" destId="{996E8B5E-3511-4D84-97AC-BE696A298B6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665808-865C-4D09-A844-54816736D49A}">
      <dsp:nvSpPr>
        <dsp:cNvPr id="0" name=""/>
        <dsp:cNvSpPr/>
      </dsp:nvSpPr>
      <dsp:spPr>
        <a:xfrm>
          <a:off x="0" y="631972"/>
          <a:ext cx="3243262" cy="194595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/>
            <a:t>1. Ситуация в Беларуси накануне войны</a:t>
          </a:r>
          <a:endParaRPr lang="en-US" sz="3300" kern="1200"/>
        </a:p>
      </dsp:txBody>
      <dsp:txXfrm>
        <a:off x="0" y="631972"/>
        <a:ext cx="3243262" cy="1945957"/>
      </dsp:txXfrm>
    </dsp:sp>
    <dsp:sp modelId="{AEBCB55B-BED9-4856-8A00-B9AD6EC7CB60}">
      <dsp:nvSpPr>
        <dsp:cNvPr id="0" name=""/>
        <dsp:cNvSpPr/>
      </dsp:nvSpPr>
      <dsp:spPr>
        <a:xfrm>
          <a:off x="3567588" y="631972"/>
          <a:ext cx="3243262" cy="1945957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/>
            <a:t>2. Причины войны и силы сторон</a:t>
          </a:r>
          <a:endParaRPr lang="en-US" sz="3300" kern="1200" dirty="0"/>
        </a:p>
      </dsp:txBody>
      <dsp:txXfrm>
        <a:off x="3567588" y="631972"/>
        <a:ext cx="3243262" cy="1945957"/>
      </dsp:txXfrm>
    </dsp:sp>
    <dsp:sp modelId="{AA9FFCD0-9BA0-44B9-9E4C-7B2184F6532B}">
      <dsp:nvSpPr>
        <dsp:cNvPr id="0" name=""/>
        <dsp:cNvSpPr/>
      </dsp:nvSpPr>
      <dsp:spPr>
        <a:xfrm>
          <a:off x="7135177" y="631972"/>
          <a:ext cx="3243262" cy="1945957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/>
            <a:t>3. Ход боевых действий</a:t>
          </a:r>
          <a:endParaRPr lang="en-US" sz="3300" kern="1200" dirty="0"/>
        </a:p>
      </dsp:txBody>
      <dsp:txXfrm>
        <a:off x="7135177" y="631972"/>
        <a:ext cx="3243262" cy="19459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278089-C34B-4A1D-8E7E-4CE821BAA998}">
      <dsp:nvSpPr>
        <dsp:cNvPr id="0" name=""/>
        <dsp:cNvSpPr/>
      </dsp:nvSpPr>
      <dsp:spPr>
        <a:xfrm>
          <a:off x="0" y="40847"/>
          <a:ext cx="6666833" cy="170818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kern="1200"/>
            <a:t>Парграф 2, пункт 1-2. </a:t>
          </a:r>
          <a:endParaRPr lang="en-US" sz="4300" kern="1200"/>
        </a:p>
      </dsp:txBody>
      <dsp:txXfrm>
        <a:off x="83387" y="124234"/>
        <a:ext cx="6500059" cy="1541407"/>
      </dsp:txXfrm>
    </dsp:sp>
    <dsp:sp modelId="{243C87A8-FE24-48E1-B2FD-4E36CA44CD66}">
      <dsp:nvSpPr>
        <dsp:cNvPr id="0" name=""/>
        <dsp:cNvSpPr/>
      </dsp:nvSpPr>
      <dsp:spPr>
        <a:xfrm>
          <a:off x="0" y="1872869"/>
          <a:ext cx="6666833" cy="1708181"/>
        </a:xfrm>
        <a:prstGeom prst="round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kern="1200"/>
            <a:t>3 человека отвечают устно </a:t>
          </a:r>
          <a:endParaRPr lang="en-US" sz="4300" kern="1200"/>
        </a:p>
      </dsp:txBody>
      <dsp:txXfrm>
        <a:off x="83387" y="1956256"/>
        <a:ext cx="6500059" cy="1541407"/>
      </dsp:txXfrm>
    </dsp:sp>
    <dsp:sp modelId="{F8340066-EC0A-4EAF-8345-947CBFB023DB}">
      <dsp:nvSpPr>
        <dsp:cNvPr id="0" name=""/>
        <dsp:cNvSpPr/>
      </dsp:nvSpPr>
      <dsp:spPr>
        <a:xfrm>
          <a:off x="0" y="3704890"/>
          <a:ext cx="6666833" cy="1708181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kern="1200"/>
            <a:t>10 человек письменно (тест в боте или на сайте) </a:t>
          </a:r>
          <a:endParaRPr lang="en-US" sz="4300" kern="1200"/>
        </a:p>
      </dsp:txBody>
      <dsp:txXfrm>
        <a:off x="83387" y="3788277"/>
        <a:ext cx="6500059" cy="15414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45FD3-B68B-42EC-9DD9-3FD800723186}">
      <dsp:nvSpPr>
        <dsp:cNvPr id="0" name=""/>
        <dsp:cNvSpPr/>
      </dsp:nvSpPr>
      <dsp:spPr>
        <a:xfrm>
          <a:off x="0" y="820218"/>
          <a:ext cx="3414946" cy="204896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100" kern="1200"/>
            <a:t>1. Положение местного населения</a:t>
          </a:r>
          <a:endParaRPr lang="en-US" sz="4100" kern="1200"/>
        </a:p>
      </dsp:txBody>
      <dsp:txXfrm>
        <a:off x="0" y="820218"/>
        <a:ext cx="3414946" cy="2048967"/>
      </dsp:txXfrm>
    </dsp:sp>
    <dsp:sp modelId="{990542EF-831D-4180-8097-857DC758CF30}">
      <dsp:nvSpPr>
        <dsp:cNvPr id="0" name=""/>
        <dsp:cNvSpPr/>
      </dsp:nvSpPr>
      <dsp:spPr>
        <a:xfrm>
          <a:off x="3756441" y="820218"/>
          <a:ext cx="3414946" cy="2048967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100" kern="1200"/>
            <a:t>2. Партизанское движение</a:t>
          </a:r>
          <a:endParaRPr lang="en-US" sz="4100" kern="1200"/>
        </a:p>
      </dsp:txBody>
      <dsp:txXfrm>
        <a:off x="3756441" y="820218"/>
        <a:ext cx="3414946" cy="2048967"/>
      </dsp:txXfrm>
    </dsp:sp>
    <dsp:sp modelId="{B6DC3BEE-9131-4696-BB2D-99603E78A3CD}">
      <dsp:nvSpPr>
        <dsp:cNvPr id="0" name=""/>
        <dsp:cNvSpPr/>
      </dsp:nvSpPr>
      <dsp:spPr>
        <a:xfrm>
          <a:off x="7512882" y="820218"/>
          <a:ext cx="3414946" cy="2048967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100" kern="1200"/>
            <a:t>3. Итоги войны</a:t>
          </a:r>
          <a:endParaRPr lang="en-US" sz="4100" kern="1200"/>
        </a:p>
      </dsp:txBody>
      <dsp:txXfrm>
        <a:off x="7512882" y="820218"/>
        <a:ext cx="3414946" cy="20489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DB357-7D1E-4C14-A9F0-BEC6DD8B00F4}">
      <dsp:nvSpPr>
        <dsp:cNvPr id="0" name=""/>
        <dsp:cNvSpPr/>
      </dsp:nvSpPr>
      <dsp:spPr>
        <a:xfrm>
          <a:off x="0" y="0"/>
          <a:ext cx="4900452" cy="99248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1. Создание Временного правительства Великого Княжества Литовского </a:t>
          </a:r>
          <a:endParaRPr lang="en-US" sz="2200" kern="1200" dirty="0"/>
        </a:p>
      </dsp:txBody>
      <dsp:txXfrm>
        <a:off x="29069" y="29069"/>
        <a:ext cx="3713357" cy="934351"/>
      </dsp:txXfrm>
    </dsp:sp>
    <dsp:sp modelId="{7A62069C-B8A2-4B78-83DF-BB7742103414}">
      <dsp:nvSpPr>
        <dsp:cNvPr id="0" name=""/>
        <dsp:cNvSpPr/>
      </dsp:nvSpPr>
      <dsp:spPr>
        <a:xfrm>
          <a:off x="365942" y="1130335"/>
          <a:ext cx="4900452" cy="99248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/>
            <a:t>2. Введение французской военной администрации</a:t>
          </a:r>
          <a:endParaRPr lang="en-US" sz="2600" kern="1200" dirty="0"/>
        </a:p>
      </dsp:txBody>
      <dsp:txXfrm>
        <a:off x="395011" y="1159404"/>
        <a:ext cx="3831253" cy="934351"/>
      </dsp:txXfrm>
    </dsp:sp>
    <dsp:sp modelId="{9E90F8F8-CDDF-448D-AEA8-AD2CFAAA4911}">
      <dsp:nvSpPr>
        <dsp:cNvPr id="0" name=""/>
        <dsp:cNvSpPr/>
      </dsp:nvSpPr>
      <dsp:spPr>
        <a:xfrm>
          <a:off x="731885" y="2260671"/>
          <a:ext cx="4900452" cy="99248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/>
            <a:t>3. Изъятия провианта у местного населения </a:t>
          </a:r>
          <a:endParaRPr lang="en-US" sz="2600" kern="1200" dirty="0"/>
        </a:p>
      </dsp:txBody>
      <dsp:txXfrm>
        <a:off x="760954" y="2289740"/>
        <a:ext cx="3831253" cy="934351"/>
      </dsp:txXfrm>
    </dsp:sp>
    <dsp:sp modelId="{73C8CC2A-57E7-46EA-ADBC-05EB74B2126D}">
      <dsp:nvSpPr>
        <dsp:cNvPr id="0" name=""/>
        <dsp:cNvSpPr/>
      </dsp:nvSpPr>
      <dsp:spPr>
        <a:xfrm>
          <a:off x="1097828" y="3391006"/>
          <a:ext cx="4900452" cy="99248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/>
            <a:t>4. Сбор налогов </a:t>
          </a:r>
          <a:endParaRPr lang="en-US" sz="2600" kern="1200"/>
        </a:p>
      </dsp:txBody>
      <dsp:txXfrm>
        <a:off x="1126897" y="3420075"/>
        <a:ext cx="3831253" cy="934351"/>
      </dsp:txXfrm>
    </dsp:sp>
    <dsp:sp modelId="{950BB08F-0841-4C52-BB63-98BF4A1310A5}">
      <dsp:nvSpPr>
        <dsp:cNvPr id="0" name=""/>
        <dsp:cNvSpPr/>
      </dsp:nvSpPr>
      <dsp:spPr>
        <a:xfrm>
          <a:off x="1463771" y="4521342"/>
          <a:ext cx="4900452" cy="99248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/>
            <a:t>5. Создание местных военных формирований</a:t>
          </a:r>
          <a:endParaRPr lang="en-US" sz="2600" kern="1200"/>
        </a:p>
      </dsp:txBody>
      <dsp:txXfrm>
        <a:off x="1492840" y="4550411"/>
        <a:ext cx="3831253" cy="934351"/>
      </dsp:txXfrm>
    </dsp:sp>
    <dsp:sp modelId="{897CF650-55D5-4AA4-9E60-55424003948E}">
      <dsp:nvSpPr>
        <dsp:cNvPr id="0" name=""/>
        <dsp:cNvSpPr/>
      </dsp:nvSpPr>
      <dsp:spPr>
        <a:xfrm>
          <a:off x="4255334" y="725068"/>
          <a:ext cx="645118" cy="64511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/>
        </a:p>
      </dsp:txBody>
      <dsp:txXfrm>
        <a:off x="4400486" y="725068"/>
        <a:ext cx="354814" cy="485451"/>
      </dsp:txXfrm>
    </dsp:sp>
    <dsp:sp modelId="{EA0057D7-845D-4562-B7D1-A9E35285E18B}">
      <dsp:nvSpPr>
        <dsp:cNvPr id="0" name=""/>
        <dsp:cNvSpPr/>
      </dsp:nvSpPr>
      <dsp:spPr>
        <a:xfrm>
          <a:off x="4621277" y="1855404"/>
          <a:ext cx="645118" cy="645118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/>
        </a:p>
      </dsp:txBody>
      <dsp:txXfrm>
        <a:off x="4766429" y="1855404"/>
        <a:ext cx="354814" cy="485451"/>
      </dsp:txXfrm>
    </dsp:sp>
    <dsp:sp modelId="{3BB1B3C4-10A6-4FB0-A046-DC5A75477D1C}">
      <dsp:nvSpPr>
        <dsp:cNvPr id="0" name=""/>
        <dsp:cNvSpPr/>
      </dsp:nvSpPr>
      <dsp:spPr>
        <a:xfrm>
          <a:off x="4987219" y="2969198"/>
          <a:ext cx="645118" cy="645118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/>
        </a:p>
      </dsp:txBody>
      <dsp:txXfrm>
        <a:off x="5132371" y="2969198"/>
        <a:ext cx="354814" cy="485451"/>
      </dsp:txXfrm>
    </dsp:sp>
    <dsp:sp modelId="{334D505E-2CDE-4873-A6E5-C69457971F41}">
      <dsp:nvSpPr>
        <dsp:cNvPr id="0" name=""/>
        <dsp:cNvSpPr/>
      </dsp:nvSpPr>
      <dsp:spPr>
        <a:xfrm>
          <a:off x="5353162" y="4110561"/>
          <a:ext cx="645118" cy="64511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/>
        </a:p>
      </dsp:txBody>
      <dsp:txXfrm>
        <a:off x="5498314" y="4110561"/>
        <a:ext cx="354814" cy="48545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070B60-1498-4E0F-974E-983430D80B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DBB5588-27FD-4C50-B123-735BBFB158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1D87AF7-5E97-4911-95A5-B374625F1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5A6C0-1B1C-4FA6-A972-FDFA17902334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283450F-767B-4806-990F-4212B31A9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595BC0E-AB8C-429A-9281-6213D1581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80745-712E-47C8-A4CD-E6C089BD1B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879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49DE9F-529B-40FA-99CD-E06CD4D0A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41BB332-1DEA-4E9E-B8C3-51E29B8F4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5CC2AA7-C9A8-4065-8173-A34C0AF3A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5A6C0-1B1C-4FA6-A972-FDFA17902334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8EC56E8-82FC-4B52-8D14-68C19CBE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65CBE3C-2752-488D-8BA6-4C0B23A7A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80745-712E-47C8-A4CD-E6C089BD1B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625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E4CA0069-3A3C-4470-8AF9-00D40C7B23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E662C08-12C5-4BB2-B46E-6E1FD7585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49C90F0-BFCC-4AD5-836D-2C3FD71C3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5A6C0-1B1C-4FA6-A972-FDFA17902334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2CD2BFF-8B6D-4ED2-9E4C-D1ABC8165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224E90C-5C8A-4A32-A0B7-E732CDA81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80745-712E-47C8-A4CD-E6C089BD1B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539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21461C-D3B0-4FC6-8B78-6446B2BB1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547CF85-7357-4C52-B463-3AD4D23CE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FC9F103-4E2D-4595-9079-C19716295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5A6C0-1B1C-4FA6-A972-FDFA17902334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8F7D815-0B18-433B-B363-448AAB8BB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EBA4350-9572-49B1-A9BD-7EEBB2A3C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80745-712E-47C8-A4CD-E6C089BD1B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336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42AF01-4A06-4CDC-99E9-354B7C198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FC70969-A2B0-4655-AA91-580DFAFC1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9D5F7B8-B7B0-4246-8E20-3ACDD3410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5A6C0-1B1C-4FA6-A972-FDFA17902334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734AEE9-0CD7-417A-B115-70C707A1B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4EA2839-1749-49A0-A04D-817E9F76C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80745-712E-47C8-A4CD-E6C089BD1B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299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46C638-2F95-44BB-BF74-892E13AE0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DD338DA-82C9-4A98-89B7-0DB4DB157C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AAADC3B-D8C3-4809-A2DF-D43D454F33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A8865C5-1290-455A-8A08-9D5DE62C8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5A6C0-1B1C-4FA6-A972-FDFA17902334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6385EB2-78C8-4333-9521-E33089C0C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7A82BE7-393D-41CC-A0C5-EDA95E307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80745-712E-47C8-A4CD-E6C089BD1B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859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95E17C5-807D-4B25-93BF-125D57936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CC4D83A-9645-4B8E-9DF2-48166C976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9838AF6-568A-4FBC-AC45-0D1D385B3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A519BA59-0871-49A8-AC23-59CAB276BC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41DD7EC3-B1D5-4D15-A58C-E1FE5C09C2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8E2BB02B-A7D0-444E-B484-700E173F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5A6C0-1B1C-4FA6-A972-FDFA17902334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4E09B53D-4902-4F05-BD97-33C3DD389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8EF09FDF-2632-45AC-A906-73DEB2AEE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80745-712E-47C8-A4CD-E6C089BD1B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098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F3DB93-2749-42D5-9FD9-F34BE9AED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9468280B-B688-4F03-9698-D1648F9EB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5A6C0-1B1C-4FA6-A972-FDFA17902334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AA7851CD-FE19-4CCF-BB4F-B1D973742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BB5047C-FF7C-4040-B6D5-66F6C44EF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80745-712E-47C8-A4CD-E6C089BD1B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68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45F99174-D149-4C10-AC62-658CED886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5A6C0-1B1C-4FA6-A972-FDFA17902334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E2AD149C-A60E-4644-9D58-0E92E4FF6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1439ED8-E83F-4620-95FD-235344D8D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80745-712E-47C8-A4CD-E6C089BD1B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764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EDD327-5456-4BC6-9525-DB1443EE0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B951FED-E3CF-4DDE-B508-374758436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51B1A56-FC7C-4920-804C-5D2778FDD9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622042C-EDD6-495D-98BE-8661FF90F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5A6C0-1B1C-4FA6-A972-FDFA17902334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F234BA7-EACF-48D0-BF72-64A2B6EA6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5423C0F-C508-4DB8-9CA3-69B162DFA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80745-712E-47C8-A4CD-E6C089BD1B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506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8F2A04-D82B-432B-93DC-30FBE85DD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7D1D7230-55F7-4CE1-A8E5-CBC054F0B0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BF16EC4-4291-4607-9B5A-58268D3299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E2A486D-6765-4E14-A9BA-EE01816A2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5A6C0-1B1C-4FA6-A972-FDFA17902334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09623E0-BCAB-4516-9422-18C15F8FC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9509232-872C-4CFB-ADE5-2C1F1A85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80745-712E-47C8-A4CD-E6C089BD1B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622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BB15A05-9B65-4BA2-B061-14A8772CD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02C248F-5A18-4FAC-8A72-12D56F680B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1F48715-FCF7-4D81-AE7B-258B3F81D1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5A6C0-1B1C-4FA6-A972-FDFA17902334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5B00D03-B69F-40A5-A0D9-CF31E85722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C3C4A69-F17F-40C1-A712-C9C77E77E3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80745-712E-47C8-A4CD-E6C089BD1B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410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B20A84-4487-45AB-BF4E-73C0C820F2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§ 2-3. Беларусь в период Отечественной войны 1812 г. (ч. 1)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0C61F45-031D-4643-91DF-C66B3F4C24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533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B26EE4FD-480F-42A5-9FEB-DA630457CF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xmlns="" id="{A187062F-BE14-42FC-B06A-607DB23849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xmlns="" id="{731FE21B-2A45-4BF5-8B03-E123419887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xmlns="" id="{2DC5A94D-79ED-48F5-9DC5-96CBB507CE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xmlns="" id="{93A3D4BE-AF25-4F9A-9C29-1145CCE24A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B5BFF9-A401-4E8A-AFE1-0FD57E4D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</a:t>
            </a:r>
            <a:r>
              <a:rPr lang="en-US" sz="6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Причины</a:t>
            </a:r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войны</a:t>
            </a:r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и </a:t>
            </a:r>
            <a:r>
              <a:rPr lang="en-US" sz="6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силы</a:t>
            </a:r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сторон</a:t>
            </a:r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6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FA3D31D-77DF-40AB-A9D7-3540D82D7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625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8" name="Rectangle 70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9" name="Rectangle 72">
            <a:extLst>
              <a:ext uri="{FF2B5EF4-FFF2-40B4-BE49-F238E27FC236}">
                <a16:creationId xmlns:a16="http://schemas.microsoft.com/office/drawing/2014/main" xmlns="" id="{16BF4F81-CE79-4A24-860D-9959FF7162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479278" y="484632"/>
            <a:ext cx="4189913" cy="5852642"/>
          </a:xfrm>
          <a:prstGeom prst="rect">
            <a:avLst/>
          </a:prstGeom>
          <a:solidFill>
            <a:schemeClr val="bg2"/>
          </a:solidFill>
          <a:ln w="127000" cap="sq" cmpd="thinThick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AC0EE6-3440-49DF-B63D-1AB58E306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390" y="681037"/>
            <a:ext cx="3738779" cy="178881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Причины войны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649F317-ED10-423B-A417-EBC12B2C5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0390" y="2630161"/>
            <a:ext cx="3738780" cy="3546801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Несоблюдение</a:t>
            </a:r>
            <a:r>
              <a:rPr lang="en-US" sz="2000" dirty="0"/>
              <a:t> </a:t>
            </a:r>
            <a:r>
              <a:rPr lang="en-US" sz="2000" dirty="0" err="1"/>
              <a:t>Россией</a:t>
            </a:r>
            <a:r>
              <a:rPr lang="en-US" sz="2000" dirty="0"/>
              <a:t> </a:t>
            </a:r>
            <a:r>
              <a:rPr lang="en-US" sz="2000" dirty="0" err="1"/>
              <a:t>условий</a:t>
            </a:r>
            <a:r>
              <a:rPr lang="en-US" sz="2000" dirty="0"/>
              <a:t> Тильзитского </a:t>
            </a:r>
            <a:r>
              <a:rPr lang="en-US" sz="2000" dirty="0" err="1"/>
              <a:t>мира</a:t>
            </a:r>
            <a:r>
              <a:rPr lang="en-US" sz="2000" dirty="0"/>
              <a:t> 1807 г.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Нежелание</a:t>
            </a:r>
            <a:r>
              <a:rPr lang="en-US" sz="2000" dirty="0"/>
              <a:t> </a:t>
            </a:r>
            <a:r>
              <a:rPr lang="en-US" sz="2000" dirty="0" err="1"/>
              <a:t>Александра</a:t>
            </a:r>
            <a:r>
              <a:rPr lang="en-US" sz="2000" dirty="0"/>
              <a:t> 1 </a:t>
            </a:r>
            <a:r>
              <a:rPr lang="en-US" sz="2000" dirty="0" err="1"/>
              <a:t>выдать</a:t>
            </a:r>
            <a:r>
              <a:rPr lang="en-US" sz="2000" dirty="0"/>
              <a:t> </a:t>
            </a:r>
            <a:r>
              <a:rPr lang="en-US" sz="2000" dirty="0" err="1"/>
              <a:t>свою</a:t>
            </a:r>
            <a:r>
              <a:rPr lang="en-US" sz="2000" dirty="0"/>
              <a:t> </a:t>
            </a:r>
            <a:r>
              <a:rPr lang="en-US" sz="2000" dirty="0" err="1"/>
              <a:t>сестру</a:t>
            </a:r>
            <a:r>
              <a:rPr lang="en-US" sz="2000" dirty="0"/>
              <a:t> </a:t>
            </a:r>
            <a:r>
              <a:rPr lang="en-US" sz="2000" dirty="0" err="1"/>
              <a:t>замуж</a:t>
            </a:r>
            <a:r>
              <a:rPr lang="en-US" sz="2000" dirty="0"/>
              <a:t> </a:t>
            </a:r>
            <a:r>
              <a:rPr lang="en-US" sz="2000" dirty="0" err="1"/>
              <a:t>за</a:t>
            </a:r>
            <a:r>
              <a:rPr lang="en-US" sz="2000" dirty="0"/>
              <a:t> </a:t>
            </a:r>
            <a:r>
              <a:rPr lang="en-US" sz="2000" dirty="0" err="1"/>
              <a:t>Наполеона</a:t>
            </a:r>
            <a:endParaRPr lang="en-US" sz="2000" dirty="0"/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Желание</a:t>
            </a:r>
            <a:r>
              <a:rPr lang="en-US" sz="2000" dirty="0"/>
              <a:t> </a:t>
            </a:r>
            <a:r>
              <a:rPr lang="en-US" sz="2000" dirty="0" err="1"/>
              <a:t>французского</a:t>
            </a:r>
            <a:r>
              <a:rPr lang="en-US" sz="2000" dirty="0"/>
              <a:t> </a:t>
            </a:r>
            <a:r>
              <a:rPr lang="en-US" sz="2000" dirty="0" err="1"/>
              <a:t>императора</a:t>
            </a:r>
            <a:r>
              <a:rPr lang="en-US" sz="2000" dirty="0"/>
              <a:t> </a:t>
            </a:r>
            <a:r>
              <a:rPr lang="en-US" sz="2000" dirty="0" err="1"/>
              <a:t>владеть</a:t>
            </a:r>
            <a:r>
              <a:rPr lang="en-US" sz="2000" dirty="0"/>
              <a:t> </a:t>
            </a:r>
            <a:r>
              <a:rPr lang="en-US" sz="2000" dirty="0" err="1"/>
              <a:t>Европой</a:t>
            </a:r>
            <a:r>
              <a:rPr lang="en-US" sz="2000" dirty="0"/>
              <a:t> </a:t>
            </a:r>
          </a:p>
        </p:txBody>
      </p:sp>
      <p:pic>
        <p:nvPicPr>
          <p:cNvPr id="4098" name="Picture 2" descr="Война за мир: 210 лет назад Россия подписала Тильзитский договор — РТ на  русском">
            <a:extLst>
              <a:ext uri="{FF2B5EF4-FFF2-40B4-BE49-F238E27FC236}">
                <a16:creationId xmlns:a16="http://schemas.microsoft.com/office/drawing/2014/main" xmlns="" id="{36743780-642F-499B-9D80-E9D34A7651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5" r="11339" b="1"/>
          <a:stretch/>
        </p:blipFill>
        <p:spPr bwMode="auto">
          <a:xfrm>
            <a:off x="5170507" y="484633"/>
            <a:ext cx="6542215" cy="588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522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39F8B31-2C69-40F7-B619-59E228355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+mn-lt"/>
              </a:rPr>
              <a:t>Силы сторон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xmlns="" id="{0F511409-5585-4E2E-8E62-A920A82ECF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5924599"/>
              </p:ext>
            </p:extLst>
          </p:nvPr>
        </p:nvGraphicFramePr>
        <p:xfrm>
          <a:off x="838200" y="1825625"/>
          <a:ext cx="10725444" cy="4667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5148">
                  <a:extLst>
                    <a:ext uri="{9D8B030D-6E8A-4147-A177-3AD203B41FA5}">
                      <a16:colId xmlns:a16="http://schemas.microsoft.com/office/drawing/2014/main" xmlns="" val="2535333109"/>
                    </a:ext>
                  </a:extLst>
                </a:gridCol>
                <a:gridCol w="3575148">
                  <a:extLst>
                    <a:ext uri="{9D8B030D-6E8A-4147-A177-3AD203B41FA5}">
                      <a16:colId xmlns:a16="http://schemas.microsoft.com/office/drawing/2014/main" xmlns="" val="2346268847"/>
                    </a:ext>
                  </a:extLst>
                </a:gridCol>
                <a:gridCol w="3575148">
                  <a:extLst>
                    <a:ext uri="{9D8B030D-6E8A-4147-A177-3AD203B41FA5}">
                      <a16:colId xmlns:a16="http://schemas.microsoft.com/office/drawing/2014/main" xmlns="" val="2613905893"/>
                    </a:ext>
                  </a:extLst>
                </a:gridCol>
              </a:tblGrid>
              <a:tr h="933450">
                <a:tc>
                  <a:txBody>
                    <a:bodyPr/>
                    <a:lstStyle/>
                    <a:p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Франция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72244089"/>
                  </a:ext>
                </a:extLst>
              </a:tr>
              <a:tr h="933450"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Пехота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492 тыс.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405 тыс.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04634344"/>
                  </a:ext>
                </a:extLst>
              </a:tr>
              <a:tr h="933450"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Кавалерия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 тыс.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тыс.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56756129"/>
                  </a:ext>
                </a:extLst>
              </a:tr>
              <a:tr h="933450"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Артиллерия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около 30 тыс.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тыс.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04523448"/>
                  </a:ext>
                </a:extLst>
              </a:tr>
              <a:tr h="933450"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618 тыс.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520 тыс.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62719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4882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B26EE4FD-480F-42A5-9FEB-DA630457CF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xmlns="" id="{A187062F-BE14-42FC-B06A-607DB23849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xmlns="" id="{731FE21B-2A45-4BF5-8B03-E123419887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xmlns="" id="{2DC5A94D-79ED-48F5-9DC5-96CBB507CE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xmlns="" id="{93A3D4BE-AF25-4F9A-9C29-1145CCE24A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3BE79C-97DD-41B0-8FD1-72ABD6C2A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3. </a:t>
            </a:r>
            <a:r>
              <a:rPr lang="en-US" sz="6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Ход</a:t>
            </a:r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боевых</a:t>
            </a:r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действий</a:t>
            </a:r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6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23AFD43-505B-4EAA-B67B-4461AFAD4A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440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Изображение выглядит как текст, внеш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7F3D92B1-BDD7-4B55-BE25-FC6F55D283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0A3DB4-E684-482A-A671-1E5888657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Переправа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через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Неман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12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июня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1812 г.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2255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Наступление Наполеона в 1812">
            <a:extLst>
              <a:ext uri="{FF2B5EF4-FFF2-40B4-BE49-F238E27FC236}">
                <a16:creationId xmlns:a16="http://schemas.microsoft.com/office/drawing/2014/main" xmlns="" id="{2B651519-74EE-4A26-A93A-DB9B3C5DE6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" b="15667"/>
          <a:stretch/>
        </p:blipFill>
        <p:spPr bwMode="auto">
          <a:xfrm>
            <a:off x="20" y="10"/>
            <a:ext cx="12191980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: Shape 6">
            <a:extLst>
              <a:ext uri="{FF2B5EF4-FFF2-40B4-BE49-F238E27FC236}">
                <a16:creationId xmlns:a16="http://schemas.microsoft.com/office/drawing/2014/main" xmlns="" id="{569BBA9B-8F4E-4D2B-BEFA-41A4754433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-415188" y="-231223"/>
            <a:ext cx="1409491" cy="1876653"/>
          </a:xfrm>
          <a:custGeom>
            <a:avLst/>
            <a:gdLst>
              <a:gd name="connsiteX0" fmla="*/ 0 w 1409491"/>
              <a:gd name="connsiteY0" fmla="*/ 643075 h 1876653"/>
              <a:gd name="connsiteX1" fmla="*/ 643075 w 1409491"/>
              <a:gd name="connsiteY1" fmla="*/ 0 h 1876653"/>
              <a:gd name="connsiteX2" fmla="*/ 1409491 w 1409491"/>
              <a:gd name="connsiteY2" fmla="*/ 0 h 1876653"/>
              <a:gd name="connsiteX3" fmla="*/ 1409491 w 1409491"/>
              <a:gd name="connsiteY3" fmla="*/ 1876653 h 1876653"/>
              <a:gd name="connsiteX4" fmla="*/ 1233578 w 1409491"/>
              <a:gd name="connsiteY4" fmla="*/ 1876653 h 187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491" h="1876653">
                <a:moveTo>
                  <a:pt x="0" y="643075"/>
                </a:moveTo>
                <a:lnTo>
                  <a:pt x="643075" y="0"/>
                </a:lnTo>
                <a:lnTo>
                  <a:pt x="1409491" y="0"/>
                </a:lnTo>
                <a:lnTo>
                  <a:pt x="1409491" y="1876653"/>
                </a:lnTo>
                <a:lnTo>
                  <a:pt x="1233578" y="1876653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851012D1-8033-40B1-9EC0-91390FFC74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301285" y="128278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E80C965-DB6D-4F81-9E9E-B027384D0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880943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xmlns="" id="{D291F021-C45C-4D44-A2B8-A789E386CC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603444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690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7C0EA79-7B08-44E5-AD26-A88884B51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200" b="1" i="0" u="none" strike="noStrike" dirty="0">
                <a:solidFill>
                  <a:srgbClr val="000000"/>
                </a:solidFill>
                <a:effectLst/>
                <a:latin typeface="+mn-lt"/>
              </a:rPr>
              <a:t>Основные события</a:t>
            </a:r>
            <a:endParaRPr lang="ru-RU" sz="5200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327A0B4-DC69-4D88-8338-CEF063839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ru-RU" sz="30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 (24) июня </a:t>
            </a:r>
            <a:r>
              <a:rPr lang="ru-RU" sz="3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начала боевых действий </a:t>
            </a:r>
            <a:endParaRPr lang="ru-RU" sz="3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0">
              <a:spcBef>
                <a:spcPts val="900"/>
              </a:spcBef>
              <a:spcAft>
                <a:spcPts val="0"/>
              </a:spcAft>
            </a:pPr>
            <a:r>
              <a:rPr lang="ru-RU" sz="30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11 июля </a:t>
            </a:r>
            <a:r>
              <a:rPr lang="ru-RU" sz="3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битва под Салтановкой. Замедлили продвижение французских войск</a:t>
            </a:r>
            <a:endParaRPr lang="ru-RU" sz="3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0">
              <a:spcBef>
                <a:spcPts val="900"/>
              </a:spcBef>
              <a:spcAft>
                <a:spcPts val="0"/>
              </a:spcAft>
            </a:pPr>
            <a:r>
              <a:rPr lang="ru-RU" sz="30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15 июля </a:t>
            </a:r>
            <a:r>
              <a:rPr lang="ru-RU" sz="3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битва под Кобрином. Первая значительная победа русских войск</a:t>
            </a:r>
            <a:endParaRPr lang="ru-RU" sz="3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0">
              <a:spcBef>
                <a:spcPts val="900"/>
              </a:spcBef>
              <a:spcAft>
                <a:spcPts val="0"/>
              </a:spcAft>
            </a:pPr>
            <a:r>
              <a:rPr lang="ru-RU" sz="30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18 июля </a:t>
            </a:r>
            <a:r>
              <a:rPr lang="ru-RU" sz="3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битва под Клястицами. Срыв наступления на Санкт-Петербург </a:t>
            </a:r>
            <a:endParaRPr lang="ru-RU" sz="3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085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Сражение — Википедия">
            <a:extLst>
              <a:ext uri="{FF2B5EF4-FFF2-40B4-BE49-F238E27FC236}">
                <a16:creationId xmlns:a16="http://schemas.microsoft.com/office/drawing/2014/main" xmlns="" id="{76C05D10-7E24-443E-A3DE-F9D861C858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6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Rectangle 70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CFD74A-5380-407F-9461-B38B7F249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Бородинское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сражение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7173" name="Straight Connector 72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74" name="Straight Connector 74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391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2" name="Rectangle 70">
            <a:extLst>
              <a:ext uri="{FF2B5EF4-FFF2-40B4-BE49-F238E27FC236}">
                <a16:creationId xmlns:a16="http://schemas.microsoft.com/office/drawing/2014/main" xmlns="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У них сгорел Вашингтон, у нас — Москва» Как война 1812 года изменила Россию  и русскую нацию: История: Наука и техника: Lenta.ru">
            <a:extLst>
              <a:ext uri="{FF2B5EF4-FFF2-40B4-BE49-F238E27FC236}">
                <a16:creationId xmlns:a16="http://schemas.microsoft.com/office/drawing/2014/main" xmlns="" id="{6BC7CAF1-F299-44B6-B5B4-C5F3736816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1" b="22729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990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86" name="Rectangle 72">
            <a:extLst>
              <a:ext uri="{FF2B5EF4-FFF2-40B4-BE49-F238E27FC236}">
                <a16:creationId xmlns:a16="http://schemas.microsoft.com/office/drawing/2014/main" xmlns="" id="{022BDE4A-8A20-4A69-9C5A-581C82036A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4A5DAE-2BC9-4119-93CF-D4E088EFA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5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268" name="Picture 4" descr="Переправа через Неман | izi.TRAVEL">
            <a:extLst>
              <a:ext uri="{FF2B5EF4-FFF2-40B4-BE49-F238E27FC236}">
                <a16:creationId xmlns:a16="http://schemas.microsoft.com/office/drawing/2014/main" xmlns="" id="{3D814CF7-EC19-4340-9EC0-2CF033EB5EE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" r="-2" b="-2"/>
          <a:stretch/>
        </p:blipFill>
        <p:spPr bwMode="auto">
          <a:xfrm>
            <a:off x="198741" y="2410448"/>
            <a:ext cx="5803323" cy="389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Отечественная война 1812 года. Отступление Великой армии">
            <a:extLst>
              <a:ext uri="{FF2B5EF4-FFF2-40B4-BE49-F238E27FC236}">
                <a16:creationId xmlns:a16="http://schemas.microsoft.com/office/drawing/2014/main" xmlns="" id="{81844A75-C99F-4DFE-BF3F-EAEA5EB7EDB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2" r="-2" b="-2"/>
          <a:stretch/>
        </p:blipFill>
        <p:spPr bwMode="auto">
          <a:xfrm>
            <a:off x="6189934" y="2410448"/>
            <a:ext cx="5803323" cy="389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503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398A70-074F-474B-B8FA-73E3D9F26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192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Д</a:t>
            </a:r>
            <a:r>
              <a:rPr lang="en-US" dirty="0"/>
              <a:t>/</a:t>
            </a:r>
            <a:r>
              <a:rPr lang="ru-RU" dirty="0"/>
              <a:t>З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xmlns="" id="{1C1AA7BC-3C66-4C86-9761-C8D33DF280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7967426"/>
              </p:ext>
            </p:extLst>
          </p:nvPr>
        </p:nvGraphicFramePr>
        <p:xfrm>
          <a:off x="662940" y="1417755"/>
          <a:ext cx="10866120" cy="5414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3060">
                  <a:extLst>
                    <a:ext uri="{9D8B030D-6E8A-4147-A177-3AD203B41FA5}">
                      <a16:colId xmlns:a16="http://schemas.microsoft.com/office/drawing/2014/main" xmlns="" val="1180706132"/>
                    </a:ext>
                  </a:extLst>
                </a:gridCol>
                <a:gridCol w="5433060">
                  <a:extLst>
                    <a:ext uri="{9D8B030D-6E8A-4147-A177-3AD203B41FA5}">
                      <a16:colId xmlns:a16="http://schemas.microsoft.com/office/drawing/2014/main" xmlns="" val="869830030"/>
                    </a:ext>
                  </a:extLst>
                </a:gridCol>
              </a:tblGrid>
              <a:tr h="51455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Вариант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Вариант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44450234"/>
                  </a:ext>
                </a:extLst>
              </a:tr>
              <a:tr h="1268775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Перечислите губернии, созданные на территории Беларуси в начале 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XIX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в.</a:t>
                      </a:r>
                    </a:p>
                    <a:p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С чем связан рост количества евреев в Беларуси?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72399790"/>
                  </a:ext>
                </a:extLst>
              </a:tr>
              <a:tr h="12687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Охарактеризуйте политику российских властей в отношении шляхты</a:t>
                      </a:r>
                    </a:p>
                    <a:p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Перечислите изменения в экономической жизни деревни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20874223"/>
                  </a:ext>
                </a:extLst>
              </a:tr>
              <a:tr h="8881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«Рекрутская повинность» это…</a:t>
                      </a:r>
                    </a:p>
                    <a:p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«Подушный налог» это…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9754439"/>
                  </a:ext>
                </a:extLst>
              </a:tr>
              <a:tr h="888142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Император Российской империи в начале 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XIX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Император Российской империи в начале 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XIX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в.</a:t>
                      </a:r>
                    </a:p>
                    <a:p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269588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17430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218" name="Picture 2" descr="205 лет назад войска Наполеона покинули Россию - Газета.Ru">
            <a:extLst>
              <a:ext uri="{FF2B5EF4-FFF2-40B4-BE49-F238E27FC236}">
                <a16:creationId xmlns:a16="http://schemas.microsoft.com/office/drawing/2014/main" xmlns="" id="{ED11B182-D434-4973-ACFF-7481182A09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792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42" name="Picture 2" descr="1812 год. Отступление Великой армии.: pro100_mica — LiveJournal">
            <a:extLst>
              <a:ext uri="{FF2B5EF4-FFF2-40B4-BE49-F238E27FC236}">
                <a16:creationId xmlns:a16="http://schemas.microsoft.com/office/drawing/2014/main" xmlns="" id="{AA48EBC4-829F-4B71-BF0C-D033775AE3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1" b="218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1975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194" name="Picture 2" descr="Отступление армии Наполеона из Москвы (октябрь — декабрь 1812 года):  my_journal_omsk — LiveJournal">
            <a:extLst>
              <a:ext uri="{FF2B5EF4-FFF2-40B4-BE49-F238E27FC236}">
                <a16:creationId xmlns:a16="http://schemas.microsoft.com/office/drawing/2014/main" xmlns="" id="{9B6EB113-B5DE-4BCD-8EA6-6BA29C1D02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1" b="312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422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Сражение на Березине — Википедия">
            <a:extLst>
              <a:ext uri="{FF2B5EF4-FFF2-40B4-BE49-F238E27FC236}">
                <a16:creationId xmlns:a16="http://schemas.microsoft.com/office/drawing/2014/main" xmlns="" id="{0A240810-B3C0-4717-9FD3-A68B6A35C3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6" name="Rectangle 70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7D4BCC-58B2-478E-90BC-E11E842EF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Переправа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через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Березину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3317" name="Straight Connector 72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18" name="Straight Connector 74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2900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xmlns="" id="{2C61293E-6EBE-43EF-A52C-9BEBFD7679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C3FFC1-017D-45A2-8F2F-8D71FCA96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ru-RU" sz="5400"/>
              <a:t>Контроль знаний</a:t>
            </a:r>
          </a:p>
        </p:txBody>
      </p:sp>
      <p:pic>
        <p:nvPicPr>
          <p:cNvPr id="7" name="Picture 4" descr="Много вопросительных знаков на черном фоне">
            <a:extLst>
              <a:ext uri="{FF2B5EF4-FFF2-40B4-BE49-F238E27FC236}">
                <a16:creationId xmlns:a16="http://schemas.microsoft.com/office/drawing/2014/main" xmlns="" id="{D0182B42-6879-4BFE-9A35-1CA45067F4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573" r="2" b="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4" name="sketchy line">
            <a:extLst>
              <a:ext uri="{FF2B5EF4-FFF2-40B4-BE49-F238E27FC236}">
                <a16:creationId xmlns:a16="http://schemas.microsoft.com/office/drawing/2014/main" xmlns="" id="{21540236-BFD5-4A9D-8840-4703E7F768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180CB66-A81B-4F94-A8DD-4A64F2AD1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Autofit/>
          </a:bodyPr>
          <a:lstStyle/>
          <a:p>
            <a:r>
              <a:rPr lang="ru-RU" sz="2400" dirty="0"/>
              <a:t>1. Укажите причины войны 1812 г.?</a:t>
            </a:r>
          </a:p>
          <a:p>
            <a:r>
              <a:rPr lang="ru-RU" sz="2400" dirty="0"/>
              <a:t>2.Что подразумевал план Огинского?</a:t>
            </a:r>
          </a:p>
          <a:p>
            <a:r>
              <a:rPr lang="ru-RU" sz="2400" dirty="0"/>
              <a:t>3. Укажите основные битвы на территории Беларуси и их значение</a:t>
            </a:r>
          </a:p>
          <a:p>
            <a:r>
              <a:rPr lang="ru-RU" sz="2400" dirty="0"/>
              <a:t>4. Какова была численность французской армии перед началом боевых действий?</a:t>
            </a:r>
          </a:p>
          <a:p>
            <a:r>
              <a:rPr lang="ru-RU" sz="2400" dirty="0"/>
              <a:t>5. Через какую реку переправился Наполеон, чудом спасшись с территории Беларуси?</a:t>
            </a:r>
          </a:p>
        </p:txBody>
      </p:sp>
    </p:spTree>
    <p:extLst>
      <p:ext uri="{BB962C8B-B14F-4D97-AF65-F5344CB8AC3E}">
        <p14:creationId xmlns:p14="http://schemas.microsoft.com/office/powerpoint/2010/main" val="62852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BACC6370-2D7E-4714-9D71-7542949D7D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56B2C21-A230-48C0-8DF1-C46611373C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847E18C-932D-4C95-AABA-FEC7C9499A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150CB11-0C61-439E-910F-5787759E72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43F8A58B-5155-44CE-A5FF-7647B47D0A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43F2ACA-E6D6-4028-82DD-F03C262D5D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3125C5-F295-411C-8CFB-2630662D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</a:rPr>
              <a:t>Домашнее задание!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xmlns="" id="{59B527AE-5361-4B95-A661-9452C6115A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2135679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051875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EFA0F3-78A5-4238-9CD2-1664706A0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Тест, д</a:t>
            </a:r>
            <a:r>
              <a:rPr lang="en-US" dirty="0"/>
              <a:t>/</a:t>
            </a:r>
            <a:r>
              <a:rPr lang="ru-RU" dirty="0"/>
              <a:t>з</a:t>
            </a:r>
            <a:r>
              <a:rPr lang="en-US" dirty="0"/>
              <a:t>, </a:t>
            </a:r>
            <a:r>
              <a:rPr lang="ru-RU" dirty="0"/>
              <a:t>отметки и материалы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303C19D8-962A-487D-9F4E-90EE8D160B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057" y="1450351"/>
            <a:ext cx="5387927" cy="538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D9BE5BB9-095A-4522-90CE-BBF4226B0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125" y="1470073"/>
            <a:ext cx="5387927" cy="538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2128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4" name="Трехмерная модель 3" descr="Танцор брейк-данса">
                <a:extLst>
                  <a:ext uri="{FF2B5EF4-FFF2-40B4-BE49-F238E27FC236}">
                    <a16:creationId xmlns:a16="http://schemas.microsoft.com/office/drawing/2014/main" id="{261B5A16-66D5-49D9-B41B-D75BF6D2F4F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84434855"/>
                  </p:ext>
                </p:extLst>
              </p:nvPr>
            </p:nvGraphicFramePr>
            <p:xfrm>
              <a:off x="3291983" y="984031"/>
              <a:ext cx="6175427" cy="495324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175427" cy="4953241"/>
                    </a:xfrm>
                    <a:prstGeom prst="rect">
                      <a:avLst/>
                    </a:prstGeom>
                  </am3d:spPr>
                  <am3d:camera>
                    <am3d:pos x="0" y="0" z="7469116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730664" d="1000000"/>
                    <am3d:preTrans dx="363471" dy="-12373587" dz="20331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4">
                        <a3danim:animPr length="6633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4"/>
                    </a:ext>
                  </am3d:extLst>
                  <am3d:objViewport viewportSz="82170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Трехмерная модель 3" descr="Танцор брейк-данса">
                <a:extLst>
                  <a:ext uri="{FF2B5EF4-FFF2-40B4-BE49-F238E27FC236}">
                    <a16:creationId xmlns:a16="http://schemas.microsoft.com/office/drawing/2014/main" xmlns="" id="{261B5A16-66D5-49D9-B41B-D75BF6D2F4F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91983" y="984031"/>
                <a:ext cx="6175427" cy="495324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1119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4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633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embedded5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B20A84-4487-45AB-BF4E-73C0C820F2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§ 2-3. Беларусь в период Отечественной войны 1812 г. (ч. 2)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0C61F45-031D-4643-91DF-C66B3F4C24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301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6A1070-4F70-4EFE-AA52-613DCCC20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</a:t>
            </a:r>
            <a:r>
              <a:rPr lang="en-US" dirty="0"/>
              <a:t>/</a:t>
            </a:r>
            <a:r>
              <a:rPr lang="ru-RU" dirty="0"/>
              <a:t>З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xmlns="" id="{FE804402-7C7B-49E9-850C-9F6C494B92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191209"/>
              </p:ext>
            </p:extLst>
          </p:nvPr>
        </p:nvGraphicFramePr>
        <p:xfrm>
          <a:off x="838200" y="1825625"/>
          <a:ext cx="10515600" cy="45329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xmlns="" val="2822043012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xmlns="" val="2842322261"/>
                    </a:ext>
                  </a:extLst>
                </a:gridCol>
              </a:tblGrid>
              <a:tr h="802714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Вариант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Вариант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64818425"/>
                  </a:ext>
                </a:extLst>
              </a:tr>
              <a:tr h="1463772"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Причины войны 1812 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Что предусматривал план Огинского?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73737016"/>
                  </a:ext>
                </a:extLst>
              </a:tr>
              <a:tr h="1463772"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Что хотели получить местные жители от Наполеона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Каково было соотношение сторон (армий)?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99339772"/>
                  </a:ext>
                </a:extLst>
              </a:tr>
              <a:tr h="802714"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Основные битвы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Основные битвы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656365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0665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xmlns="" id="{56E9B3E6-E277-4D68-BA48-9CB43FFBD6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24">
            <a:extLst>
              <a:ext uri="{FF2B5EF4-FFF2-40B4-BE49-F238E27FC236}">
                <a16:creationId xmlns:a16="http://schemas.microsoft.com/office/drawing/2014/main" xmlns="" id="{AE1C45F0-260A-458C-96ED-C1F6D21512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A6604B49-AD5C-4590-B051-06C8222ECD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26">
              <a:extLst>
                <a:ext uri="{FF2B5EF4-FFF2-40B4-BE49-F238E27FC236}">
                  <a16:creationId xmlns:a16="http://schemas.microsoft.com/office/drawing/2014/main" xmlns="" id="{743ECCAF-29C5-4537-947C-7EA1292463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ED49787B-8DE6-4467-AD0A-8DECC6E0C2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D5B0017B-2ECA-49AF-B397-DC140825DF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B66F434-4518-43EF-97B7-B11AD929D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pPr algn="ctr"/>
            <a:r>
              <a:rPr lang="ru-RU" sz="4800" b="1" dirty="0">
                <a:latin typeface="+mn-lt"/>
              </a:rPr>
              <a:t>План урока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6CF1BAF6-AD41-4082-B212-8A1F9A2E87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xmlns="" id="{1A32B0A8-E3BC-48CD-9119-8615805C74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9762839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316849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xmlns="" id="{BACC6370-2D7E-4714-9D71-7542949D7D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F68B3F68-107C-434F-AA38-110D5EA91B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AD0DBB9-1A4B-4391-81D4-CB19F9AB91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063BBA22-50EA-4C4D-BE05-F1CE4E63AA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3F7CA1-6667-4F67-86BF-89ECB5F58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pPr algn="ctr"/>
            <a:r>
              <a:rPr lang="ru-RU" sz="5400" b="1" dirty="0">
                <a:solidFill>
                  <a:srgbClr val="FFFFFF"/>
                </a:solidFill>
                <a:latin typeface="+mn-lt"/>
              </a:rPr>
              <a:t>План урока</a:t>
            </a:r>
          </a:p>
        </p:txBody>
      </p:sp>
      <p:graphicFrame>
        <p:nvGraphicFramePr>
          <p:cNvPr id="23" name="Объект 2">
            <a:extLst>
              <a:ext uri="{FF2B5EF4-FFF2-40B4-BE49-F238E27FC236}">
                <a16:creationId xmlns:a16="http://schemas.microsoft.com/office/drawing/2014/main" xmlns="" id="{062BD02B-3D75-45B4-9EDF-A2342556C4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8290209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754221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B26EE4FD-480F-42A5-9FEB-DA630457CF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xmlns="" id="{A187062F-BE14-42FC-B06A-607DB23849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xmlns="" id="{731FE21B-2A45-4BF5-8B03-E123419887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xmlns="" id="{2DC5A94D-79ED-48F5-9DC5-96CBB507CE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xmlns="" id="{93A3D4BE-AF25-4F9A-9C29-1145CCE24A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39DFFD-6E4F-4DF6-AECE-DBF6BD4BE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 </a:t>
            </a:r>
            <a:r>
              <a:rPr lang="en-US" sz="6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Положение</a:t>
            </a:r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местного</a:t>
            </a:r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населения</a:t>
            </a:r>
            <a:endParaRPr lang="en-US" sz="6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A36429E-C442-4598-9786-5AF2D0F64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1025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6656" y="191389"/>
            <a:ext cx="10981944" cy="69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З </a:t>
            </a:r>
            <a:r>
              <a:rPr lang="ru-RU" sz="2000" b="1" dirty="0" err="1"/>
              <a:t>паведамлення</a:t>
            </a:r>
            <a:r>
              <a:rPr lang="ru-RU" sz="2000" b="1" dirty="0"/>
              <a:t> </a:t>
            </a:r>
            <a:r>
              <a:rPr lang="ru-RU" sz="2000" b="1" dirty="0" err="1"/>
              <a:t>часовай</a:t>
            </a:r>
            <a:r>
              <a:rPr lang="ru-RU" sz="2000" b="1" dirty="0"/>
              <a:t> </a:t>
            </a:r>
            <a:r>
              <a:rPr lang="ru-RU" sz="2000" b="1" dirty="0" err="1"/>
              <a:t>Мінскай</a:t>
            </a:r>
            <a:r>
              <a:rPr lang="ru-RU" sz="2000" b="1" dirty="0"/>
              <a:t> газеты </a:t>
            </a:r>
            <a:r>
              <a:rPr lang="ru-RU" sz="2000" b="1" dirty="0" err="1"/>
              <a:t>аб</a:t>
            </a:r>
            <a:r>
              <a:rPr lang="ru-RU" sz="2000" b="1" dirty="0"/>
              <a:t> </a:t>
            </a:r>
            <a:r>
              <a:rPr lang="ru-RU" sz="2000" b="1" dirty="0" err="1"/>
              <a:t>стварэнні</a:t>
            </a:r>
            <a:r>
              <a:rPr lang="ru-RU" sz="2000" b="1" dirty="0"/>
              <a:t> </a:t>
            </a:r>
            <a:r>
              <a:rPr lang="ru-RU" sz="2000" b="1" dirty="0" err="1"/>
              <a:t>Часовага</a:t>
            </a:r>
            <a:r>
              <a:rPr lang="ru-RU" sz="2000" b="1" dirty="0"/>
              <a:t> </a:t>
            </a:r>
            <a:r>
              <a:rPr lang="ru-RU" sz="2000" b="1" dirty="0" err="1"/>
              <a:t>ўрада</a:t>
            </a:r>
            <a:r>
              <a:rPr lang="ru-RU" sz="2000" b="1" dirty="0"/>
              <a:t> </a:t>
            </a:r>
            <a:r>
              <a:rPr lang="ru-RU" sz="2000" b="1" dirty="0" err="1"/>
              <a:t>Мінскага</a:t>
            </a:r>
            <a:r>
              <a:rPr lang="ru-RU" sz="2000" b="1" dirty="0"/>
              <a:t> </a:t>
            </a:r>
            <a:r>
              <a:rPr lang="ru-RU" sz="2000" b="1" dirty="0" err="1"/>
              <a:t>дэпартамента</a:t>
            </a:r>
            <a:r>
              <a:rPr lang="ru-RU" sz="2000" b="1" dirty="0"/>
              <a:t> (1812 г.)</a:t>
            </a:r>
          </a:p>
          <a:p>
            <a:endParaRPr lang="ru-RU" dirty="0" smtClean="0"/>
          </a:p>
          <a:p>
            <a:pPr algn="just"/>
            <a:r>
              <a:rPr lang="ru-RU" sz="2000" dirty="0" err="1" smtClean="0"/>
              <a:t>Польскія</a:t>
            </a:r>
            <a:r>
              <a:rPr lang="ru-RU" sz="2000" dirty="0" smtClean="0"/>
              <a:t> </a:t>
            </a:r>
            <a:r>
              <a:rPr lang="ru-RU" sz="2000" dirty="0" err="1"/>
              <a:t>абывацелі</a:t>
            </a:r>
            <a:r>
              <a:rPr lang="ru-RU" sz="2000" dirty="0"/>
              <a:t>!</a:t>
            </a:r>
            <a:r>
              <a:rPr lang="ru-RU" sz="2000" b="1" dirty="0"/>
              <a:t> </a:t>
            </a:r>
            <a:r>
              <a:rPr lang="ru-RU" sz="2000" dirty="0" err="1"/>
              <a:t>Прабіў</a:t>
            </a:r>
            <a:r>
              <a:rPr lang="ru-RU" sz="2000" dirty="0"/>
              <a:t> час </a:t>
            </a:r>
            <a:r>
              <a:rPr lang="ru-RU" sz="2000" dirty="0" err="1"/>
              <a:t>нашага</a:t>
            </a:r>
            <a:r>
              <a:rPr lang="ru-RU" sz="2000" dirty="0"/>
              <a:t> </a:t>
            </a:r>
            <a:r>
              <a:rPr lang="ru-RU" sz="2000" dirty="0" err="1"/>
              <a:t>шчасця</a:t>
            </a:r>
            <a:r>
              <a:rPr lang="ru-RU" sz="2000" dirty="0"/>
              <a:t>! </a:t>
            </a:r>
            <a:r>
              <a:rPr lang="ru-RU" sz="2000" dirty="0" err="1"/>
              <a:t>Дзякуючы</a:t>
            </a:r>
            <a:r>
              <a:rPr lang="ru-RU" sz="2000" dirty="0"/>
              <a:t> </a:t>
            </a:r>
            <a:r>
              <a:rPr lang="ru-RU" sz="2000" dirty="0" err="1"/>
              <a:t>апякунству</a:t>
            </a:r>
            <a:r>
              <a:rPr lang="ru-RU" sz="2000" dirty="0"/>
              <a:t> </a:t>
            </a:r>
            <a:r>
              <a:rPr lang="ru-RU" sz="2000" dirty="0" err="1"/>
              <a:t>найвялікшага</a:t>
            </a:r>
            <a:r>
              <a:rPr lang="ru-RU" sz="2000" dirty="0"/>
              <a:t> з </a:t>
            </a:r>
            <a:r>
              <a:rPr lang="ru-RU" sz="2000" dirty="0" err="1"/>
              <a:t>манархаў</a:t>
            </a:r>
            <a:r>
              <a:rPr lang="ru-RU" sz="2000" dirty="0"/>
              <a:t> і </a:t>
            </a:r>
            <a:r>
              <a:rPr lang="ru-RU" sz="2000" dirty="0" err="1"/>
              <a:t>зброі</a:t>
            </a:r>
            <a:r>
              <a:rPr lang="ru-RU" sz="2000" dirty="0"/>
              <a:t> </a:t>
            </a:r>
            <a:r>
              <a:rPr lang="ru-RU" sz="2000" dirty="0" err="1"/>
              <a:t>непераможных</a:t>
            </a:r>
            <a:r>
              <a:rPr lang="ru-RU" sz="2000" dirty="0"/>
              <a:t> </a:t>
            </a:r>
            <a:r>
              <a:rPr lang="ru-RU" sz="2000" dirty="0" err="1"/>
              <a:t>французскіх</a:t>
            </a:r>
            <a:r>
              <a:rPr lang="ru-RU" sz="2000" dirty="0"/>
              <a:t> </a:t>
            </a:r>
            <a:r>
              <a:rPr lang="ru-RU" sz="2000" dirty="0" err="1"/>
              <a:t>войскаў</a:t>
            </a:r>
            <a:r>
              <a:rPr lang="ru-RU" sz="2000" dirty="0"/>
              <a:t>, нам </a:t>
            </a:r>
            <a:r>
              <a:rPr lang="ru-RU" sz="2000" dirty="0" err="1"/>
              <a:t>вернута</a:t>
            </a:r>
            <a:r>
              <a:rPr lang="ru-RU" sz="2000" dirty="0"/>
              <a:t> </a:t>
            </a:r>
            <a:r>
              <a:rPr lang="ru-RU" sz="2000" dirty="0" err="1"/>
              <a:t>Айчына</a:t>
            </a:r>
            <a:r>
              <a:rPr lang="ru-RU" sz="2000" dirty="0"/>
              <a:t>. </a:t>
            </a:r>
            <a:r>
              <a:rPr lang="ru-RU" sz="2000" dirty="0" err="1"/>
              <a:t>Часовы</a:t>
            </a:r>
            <a:r>
              <a:rPr lang="ru-RU" sz="2000" dirty="0"/>
              <a:t> </a:t>
            </a:r>
            <a:r>
              <a:rPr lang="ru-RU" sz="2000" dirty="0" err="1"/>
              <a:t>ўрад</a:t>
            </a:r>
            <a:r>
              <a:rPr lang="ru-RU" sz="2000" dirty="0"/>
              <a:t>, </a:t>
            </a:r>
            <a:r>
              <a:rPr lang="ru-RU" sz="2000" dirty="0" err="1"/>
              <a:t>скліканы</a:t>
            </a:r>
            <a:r>
              <a:rPr lang="ru-RU" sz="2000" dirty="0"/>
              <a:t> па </a:t>
            </a:r>
            <a:r>
              <a:rPr lang="ru-RU" sz="2000" dirty="0" err="1"/>
              <a:t>ўказу</a:t>
            </a:r>
            <a:r>
              <a:rPr lang="ru-RU" sz="2000" dirty="0"/>
              <a:t> </a:t>
            </a:r>
            <a:r>
              <a:rPr lang="ru-RU" sz="2000" dirty="0" err="1"/>
              <a:t>яго</a:t>
            </a:r>
            <a:r>
              <a:rPr lang="ru-RU" sz="2000" dirty="0"/>
              <a:t> </a:t>
            </a:r>
            <a:r>
              <a:rPr lang="ru-RU" sz="2000" dirty="0" err="1"/>
              <a:t>светласці</a:t>
            </a:r>
            <a:r>
              <a:rPr lang="ru-RU" sz="2000" dirty="0"/>
              <a:t> маршала </a:t>
            </a:r>
            <a:r>
              <a:rPr lang="ru-RU" sz="2000" dirty="0" err="1"/>
              <a:t>Французскай</a:t>
            </a:r>
            <a:r>
              <a:rPr lang="ru-RU" sz="2000" dirty="0"/>
              <a:t> </a:t>
            </a:r>
            <a:r>
              <a:rPr lang="ru-RU" sz="2000" dirty="0" err="1"/>
              <a:t>імперыі</a:t>
            </a:r>
            <a:r>
              <a:rPr lang="ru-RU" sz="2000" dirty="0"/>
              <a:t> </a:t>
            </a:r>
            <a:r>
              <a:rPr lang="ru-RU" sz="2000" dirty="0" err="1"/>
              <a:t>Экмульскага</a:t>
            </a:r>
            <a:r>
              <a:rPr lang="ru-RU" sz="2000" dirty="0"/>
              <a:t>, </a:t>
            </a:r>
            <a:r>
              <a:rPr lang="ru-RU" sz="2000" dirty="0" err="1"/>
              <a:t>абвяшчае</a:t>
            </a:r>
            <a:r>
              <a:rPr lang="ru-RU" sz="2000" dirty="0"/>
              <a:t> вам </a:t>
            </a:r>
            <a:r>
              <a:rPr lang="ru-RU" sz="2000" dirty="0" err="1"/>
              <a:t>яго</a:t>
            </a:r>
            <a:r>
              <a:rPr lang="ru-RU" sz="2000" dirty="0"/>
              <a:t> законы і </a:t>
            </a:r>
            <a:r>
              <a:rPr lang="ru-RU" sz="2000" dirty="0" err="1"/>
              <a:t>падае</a:t>
            </a:r>
            <a:r>
              <a:rPr lang="ru-RU" sz="2000" dirty="0"/>
              <a:t> да </a:t>
            </a:r>
            <a:r>
              <a:rPr lang="ru-RU" sz="2000" dirty="0" err="1"/>
              <a:t>вашага</a:t>
            </a:r>
            <a:r>
              <a:rPr lang="ru-RU" sz="2000" dirty="0"/>
              <a:t> </a:t>
            </a:r>
            <a:r>
              <a:rPr lang="ru-RU" sz="2000" dirty="0" err="1"/>
              <a:t>ведама</a:t>
            </a:r>
            <a:r>
              <a:rPr lang="ru-RU" sz="2000" dirty="0"/>
              <a:t> такую </a:t>
            </a:r>
            <a:r>
              <a:rPr lang="ru-RU" sz="2000" dirty="0" err="1"/>
              <a:t>радасную</a:t>
            </a:r>
            <a:r>
              <a:rPr lang="ru-RU" sz="2000" dirty="0"/>
              <a:t> для </a:t>
            </a:r>
            <a:r>
              <a:rPr lang="ru-RU" sz="2000" dirty="0" err="1"/>
              <a:t>сэрца</a:t>
            </a:r>
            <a:r>
              <a:rPr lang="ru-RU" sz="2000" dirty="0"/>
              <a:t> </a:t>
            </a:r>
            <a:r>
              <a:rPr lang="ru-RU" sz="2000" dirty="0" err="1"/>
              <a:t>паляка</a:t>
            </a:r>
            <a:r>
              <a:rPr lang="ru-RU" sz="2000" dirty="0"/>
              <a:t> </a:t>
            </a:r>
            <a:r>
              <a:rPr lang="ru-RU" sz="2000" dirty="0" err="1"/>
              <a:t>навіну</a:t>
            </a:r>
            <a:r>
              <a:rPr lang="ru-RU" sz="2000" dirty="0"/>
              <a:t> з </a:t>
            </a:r>
            <a:r>
              <a:rPr lang="ru-RU" sz="2000" dirty="0" err="1"/>
              <a:t>надзеяй</a:t>
            </a:r>
            <a:r>
              <a:rPr lang="ru-RU" sz="2000" dirty="0"/>
              <a:t>, </a:t>
            </a:r>
            <a:r>
              <a:rPr lang="ru-RU" sz="2000" dirty="0" err="1"/>
              <a:t>што</a:t>
            </a:r>
            <a:r>
              <a:rPr lang="ru-RU" sz="2000" dirty="0"/>
              <a:t> </a:t>
            </a:r>
            <a:r>
              <a:rPr lang="ru-RU" sz="2000" dirty="0" err="1"/>
              <a:t>кожны</a:t>
            </a:r>
            <a:r>
              <a:rPr lang="ru-RU" sz="2000" dirty="0"/>
              <a:t> добры </a:t>
            </a:r>
            <a:r>
              <a:rPr lang="ru-RU" sz="2000" dirty="0" err="1"/>
              <a:t>паляк</a:t>
            </a:r>
            <a:r>
              <a:rPr lang="ru-RU" sz="2000" dirty="0"/>
              <a:t> </a:t>
            </a:r>
            <a:r>
              <a:rPr lang="ru-RU" sz="2000" dirty="0" err="1"/>
              <a:t>будзе</a:t>
            </a:r>
            <a:r>
              <a:rPr lang="ru-RU" sz="2000" dirty="0"/>
              <a:t> </a:t>
            </a:r>
            <a:r>
              <a:rPr lang="ru-RU" sz="2000" dirty="0" err="1"/>
              <a:t>падтрымліваць</a:t>
            </a:r>
            <a:r>
              <a:rPr lang="ru-RU" sz="2000" dirty="0"/>
              <a:t> </a:t>
            </a:r>
            <a:r>
              <a:rPr lang="ru-RU" sz="2000" dirty="0" err="1"/>
              <a:t>яго</a:t>
            </a:r>
            <a:r>
              <a:rPr lang="ru-RU" sz="2000" dirty="0"/>
              <a:t> справы, </a:t>
            </a:r>
            <a:r>
              <a:rPr lang="ru-RU" sz="2000" dirty="0" err="1"/>
              <a:t>скіраваныя</a:t>
            </a:r>
            <a:r>
              <a:rPr lang="ru-RU" sz="2000" dirty="0"/>
              <a:t> </a:t>
            </a:r>
            <a:r>
              <a:rPr lang="ru-RU" sz="2000" dirty="0" err="1"/>
              <a:t>дзеля</a:t>
            </a:r>
            <a:r>
              <a:rPr lang="ru-RU" sz="2000" dirty="0"/>
              <a:t> </a:t>
            </a:r>
            <a:r>
              <a:rPr lang="ru-RU" sz="2000" dirty="0" err="1"/>
              <a:t>шчасця</a:t>
            </a:r>
            <a:r>
              <a:rPr lang="ru-RU" sz="2000" dirty="0"/>
              <a:t> </a:t>
            </a:r>
            <a:r>
              <a:rPr lang="ru-RU" sz="2000" dirty="0" err="1"/>
              <a:t>Айчыны</a:t>
            </a:r>
            <a:r>
              <a:rPr lang="ru-RU" sz="2000" dirty="0"/>
              <a:t>, і </a:t>
            </a:r>
            <a:r>
              <a:rPr lang="ru-RU" sz="2000" dirty="0" err="1"/>
              <a:t>апраўдае</a:t>
            </a:r>
            <a:r>
              <a:rPr lang="ru-RU" sz="2000" dirty="0"/>
              <a:t> </a:t>
            </a:r>
            <a:r>
              <a:rPr lang="ru-RU" sz="2000" dirty="0" err="1"/>
              <a:t>надзеі</a:t>
            </a:r>
            <a:r>
              <a:rPr lang="ru-RU" sz="2000" dirty="0"/>
              <a:t> </a:t>
            </a:r>
            <a:r>
              <a:rPr lang="ru-RU" sz="2000" dirty="0" err="1"/>
              <a:t>свайго</a:t>
            </a:r>
            <a:r>
              <a:rPr lang="ru-RU" sz="2000" dirty="0"/>
              <a:t> </a:t>
            </a:r>
            <a:r>
              <a:rPr lang="ru-RU" sz="2000" dirty="0" err="1"/>
              <a:t>цудоўнага</a:t>
            </a:r>
            <a:r>
              <a:rPr lang="ru-RU" sz="2000" dirty="0"/>
              <a:t> </a:t>
            </a:r>
            <a:r>
              <a:rPr lang="ru-RU" sz="2000" dirty="0" err="1"/>
              <a:t>збавіцеля</a:t>
            </a:r>
            <a:r>
              <a:rPr lang="ru-RU" sz="2000" dirty="0"/>
              <a:t> </a:t>
            </a:r>
            <a:r>
              <a:rPr lang="ru-RU" sz="2000" dirty="0" err="1"/>
              <a:t>вялікага</a:t>
            </a:r>
            <a:r>
              <a:rPr lang="ru-RU" sz="2000" dirty="0"/>
              <a:t> </a:t>
            </a:r>
            <a:r>
              <a:rPr lang="ru-RU" sz="2000" dirty="0" err="1"/>
              <a:t>Напалеона</a:t>
            </a:r>
            <a:r>
              <a:rPr lang="ru-RU" sz="2000" dirty="0"/>
              <a:t>.</a:t>
            </a:r>
          </a:p>
          <a:p>
            <a:pPr algn="just"/>
            <a:r>
              <a:rPr lang="ru-RU" sz="2000" dirty="0"/>
              <a:t>… У </a:t>
            </a:r>
            <a:r>
              <a:rPr lang="ru-RU" sz="2000" dirty="0" err="1"/>
              <a:t>дзень</a:t>
            </a:r>
            <a:r>
              <a:rPr lang="ru-RU" sz="2000" dirty="0"/>
              <a:t> 14 </a:t>
            </a:r>
            <a:r>
              <a:rPr lang="ru-RU" sz="2000" dirty="0" err="1"/>
              <a:t>ліпеня</a:t>
            </a:r>
            <a:r>
              <a:rPr lang="ru-RU" sz="2000" i="1" dirty="0"/>
              <a:t> </a:t>
            </a:r>
            <a:r>
              <a:rPr lang="ru-RU" sz="2000" dirty="0" err="1"/>
              <a:t>камісія</a:t>
            </a:r>
            <a:r>
              <a:rPr lang="ru-RU" sz="2000" dirty="0"/>
              <a:t> </a:t>
            </a:r>
            <a:r>
              <a:rPr lang="ru-RU" sz="2000" dirty="0" err="1"/>
              <a:t>Часовага</a:t>
            </a:r>
            <a:r>
              <a:rPr lang="ru-RU" sz="2000" dirty="0"/>
              <a:t> </a:t>
            </a:r>
            <a:r>
              <a:rPr lang="ru-RU" sz="2000" dirty="0" err="1"/>
              <a:t>ўрада</a:t>
            </a:r>
            <a:r>
              <a:rPr lang="ru-RU" sz="2000" dirty="0"/>
              <a:t> </a:t>
            </a:r>
            <a:r>
              <a:rPr lang="ru-RU" sz="2000" dirty="0" err="1"/>
              <a:t>арганізавала</a:t>
            </a:r>
            <a:r>
              <a:rPr lang="ru-RU" sz="2000" dirty="0"/>
              <a:t> ў занятых </a:t>
            </a:r>
            <a:r>
              <a:rPr lang="ru-RU" sz="2000" dirty="0" err="1"/>
              <a:t>французскімі</a:t>
            </a:r>
            <a:r>
              <a:rPr lang="ru-RU" sz="2000" dirty="0"/>
              <a:t> </a:t>
            </a:r>
            <a:r>
              <a:rPr lang="ru-RU" sz="2000" dirty="0" err="1"/>
              <a:t>войскамі</a:t>
            </a:r>
            <a:r>
              <a:rPr lang="ru-RU" sz="2000" dirty="0"/>
              <a:t> </a:t>
            </a:r>
            <a:r>
              <a:rPr lang="ru-RU" sz="2000" dirty="0" err="1"/>
              <a:t>паветах</a:t>
            </a:r>
            <a:r>
              <a:rPr lang="ru-RU" sz="2000" dirty="0"/>
              <a:t>, а </a:t>
            </a:r>
            <a:r>
              <a:rPr lang="ru-RU" sz="2000" dirty="0" err="1"/>
              <a:t>менавіта</a:t>
            </a:r>
            <a:r>
              <a:rPr lang="ru-RU" sz="2000" dirty="0"/>
              <a:t> ў </a:t>
            </a:r>
            <a:r>
              <a:rPr lang="ru-RU" sz="2000" dirty="0" err="1"/>
              <a:t>Мінскім</a:t>
            </a:r>
            <a:r>
              <a:rPr lang="ru-RU" sz="2000" dirty="0"/>
              <a:t>, </a:t>
            </a:r>
            <a:r>
              <a:rPr lang="ru-RU" sz="2000" dirty="0" err="1"/>
              <a:t>Барысаўскім</a:t>
            </a:r>
            <a:r>
              <a:rPr lang="ru-RU" sz="2000" dirty="0"/>
              <a:t>, </a:t>
            </a:r>
            <a:r>
              <a:rPr lang="ru-RU" sz="2000" dirty="0" err="1"/>
              <a:t>Ігуменскім</a:t>
            </a:r>
            <a:r>
              <a:rPr lang="ru-RU" sz="2000" dirty="0"/>
              <a:t> і </a:t>
            </a:r>
            <a:r>
              <a:rPr lang="ru-RU" sz="2000" dirty="0" err="1"/>
              <a:t>Вілейскім</a:t>
            </a:r>
            <a:r>
              <a:rPr lang="ru-RU" sz="2000" dirty="0"/>
              <a:t>, </a:t>
            </a:r>
            <a:r>
              <a:rPr lang="ru-RU" sz="2000" dirty="0" err="1"/>
              <a:t>павятовыя</a:t>
            </a:r>
            <a:r>
              <a:rPr lang="ru-RU" sz="2000" dirty="0"/>
              <a:t> </a:t>
            </a:r>
            <a:r>
              <a:rPr lang="ru-RU" sz="2000" dirty="0" err="1"/>
              <a:t>камісіі</a:t>
            </a:r>
            <a:r>
              <a:rPr lang="ru-RU" sz="2000" dirty="0"/>
              <a:t> ў </a:t>
            </a:r>
            <a:r>
              <a:rPr lang="ru-RU" sz="2000" dirty="0" err="1"/>
              <a:t>складзе</a:t>
            </a:r>
            <a:r>
              <a:rPr lang="ru-RU" sz="2000" dirty="0"/>
              <a:t> 5 </a:t>
            </a:r>
            <a:r>
              <a:rPr lang="ru-RU" sz="2000" dirty="0" err="1"/>
              <a:t>членаў</a:t>
            </a:r>
            <a:r>
              <a:rPr lang="ru-RU" sz="2000" dirty="0"/>
              <a:t> (з </a:t>
            </a:r>
            <a:r>
              <a:rPr lang="ru-RU" sz="2000" dirty="0" err="1"/>
              <a:t>якіх</a:t>
            </a:r>
            <a:r>
              <a:rPr lang="ru-RU" sz="2000" dirty="0"/>
              <a:t> </a:t>
            </a:r>
            <a:r>
              <a:rPr lang="ru-RU" sz="2000" dirty="0" err="1"/>
              <a:t>адзін</a:t>
            </a:r>
            <a:r>
              <a:rPr lang="ru-RU" sz="2000" dirty="0"/>
              <a:t> </a:t>
            </a:r>
            <a:r>
              <a:rPr lang="ru-RU" sz="2000" dirty="0" err="1"/>
              <a:t>старшынствуючы</a:t>
            </a:r>
            <a:r>
              <a:rPr lang="ru-RU" sz="2000" dirty="0"/>
              <a:t>) і </a:t>
            </a:r>
            <a:r>
              <a:rPr lang="ru-RU" sz="2000" dirty="0" err="1"/>
              <a:t>прызначыла</a:t>
            </a:r>
            <a:r>
              <a:rPr lang="ru-RU" sz="2000" dirty="0"/>
              <a:t> </a:t>
            </a:r>
            <a:r>
              <a:rPr lang="ru-RU" sz="2000" dirty="0" err="1"/>
              <a:t>туды</a:t>
            </a:r>
            <a:r>
              <a:rPr lang="ru-RU" sz="2000" dirty="0"/>
              <a:t> </a:t>
            </a:r>
            <a:r>
              <a:rPr lang="ru-RU" sz="2000" dirty="0" err="1"/>
              <a:t>камісараў</a:t>
            </a:r>
            <a:r>
              <a:rPr lang="ru-RU" sz="2000" dirty="0"/>
              <a:t>.</a:t>
            </a:r>
          </a:p>
          <a:p>
            <a:pPr algn="just"/>
            <a:r>
              <a:rPr lang="ru-RU" sz="2000" dirty="0"/>
              <a:t>… 15 </a:t>
            </a:r>
            <a:r>
              <a:rPr lang="ru-RU" sz="2000" dirty="0" err="1"/>
              <a:t>ліпеня</a:t>
            </a:r>
            <a:r>
              <a:rPr lang="ru-RU" sz="2000" i="1" dirty="0"/>
              <a:t> </a:t>
            </a:r>
            <a:r>
              <a:rPr lang="ru-RU" sz="2000" dirty="0"/>
              <a:t>ў </a:t>
            </a:r>
            <a:r>
              <a:rPr lang="ru-RU" sz="2000" dirty="0" err="1"/>
              <a:t>тутэйшае</a:t>
            </a:r>
            <a:r>
              <a:rPr lang="ru-RU" sz="2000" dirty="0"/>
              <a:t> </a:t>
            </a:r>
            <a:r>
              <a:rPr lang="ru-RU" sz="2000" dirty="0" err="1"/>
              <a:t>месца</a:t>
            </a:r>
            <a:r>
              <a:rPr lang="ru-RU" sz="2000" dirty="0"/>
              <a:t> </a:t>
            </a:r>
            <a:r>
              <a:rPr lang="ru-RU" sz="2000" dirty="0" err="1"/>
              <a:t>прыбыў</a:t>
            </a:r>
            <a:r>
              <a:rPr lang="ru-RU" sz="2000" dirty="0"/>
              <a:t> муж </a:t>
            </a:r>
            <a:r>
              <a:rPr lang="ru-RU" sz="2000" dirty="0" err="1"/>
              <a:t>вялікай</a:t>
            </a:r>
            <a:r>
              <a:rPr lang="ru-RU" sz="2000" dirty="0"/>
              <a:t> </a:t>
            </a:r>
            <a:r>
              <a:rPr lang="ru-RU" sz="2000" dirty="0" err="1"/>
              <a:t>цноты</a:t>
            </a:r>
            <a:r>
              <a:rPr lang="ru-RU" sz="2000" dirty="0"/>
              <a:t>, </a:t>
            </a:r>
            <a:r>
              <a:rPr lang="ru-RU" sz="2000" dirty="0" err="1"/>
              <a:t>талентаў</a:t>
            </a:r>
            <a:r>
              <a:rPr lang="ru-RU" sz="2000" dirty="0"/>
              <a:t>, </a:t>
            </a:r>
            <a:r>
              <a:rPr lang="ru-RU" sz="2000" dirty="0" err="1"/>
              <a:t>слынны</a:t>
            </a:r>
            <a:r>
              <a:rPr lang="ru-RU" sz="2000" dirty="0"/>
              <a:t> </a:t>
            </a:r>
            <a:r>
              <a:rPr lang="ru-RU" sz="2000" dirty="0" err="1"/>
              <a:t>любоўю</a:t>
            </a:r>
            <a:r>
              <a:rPr lang="ru-RU" sz="2000" dirty="0"/>
              <a:t> да </a:t>
            </a:r>
            <a:r>
              <a:rPr lang="ru-RU" sz="2000" dirty="0" err="1"/>
              <a:t>Айчыны</a:t>
            </a:r>
            <a:r>
              <a:rPr lang="ru-RU" sz="2000" dirty="0"/>
              <a:t> генерал </a:t>
            </a:r>
            <a:r>
              <a:rPr lang="ru-RU" sz="2000" dirty="0" err="1"/>
              <a:t>французскага</a:t>
            </a:r>
            <a:r>
              <a:rPr lang="ru-RU" sz="2000" dirty="0"/>
              <a:t> войска, </a:t>
            </a:r>
            <a:r>
              <a:rPr lang="ru-RU" sz="2000" dirty="0" err="1"/>
              <a:t>губернатар</a:t>
            </a:r>
            <a:r>
              <a:rPr lang="ru-RU" sz="2000" dirty="0"/>
              <a:t> </a:t>
            </a:r>
            <a:r>
              <a:rPr lang="ru-RU" sz="2000" dirty="0" err="1"/>
              <a:t>Мінскай</a:t>
            </a:r>
            <a:r>
              <a:rPr lang="ru-RU" sz="2000" dirty="0"/>
              <a:t> </a:t>
            </a:r>
            <a:r>
              <a:rPr lang="ru-RU" sz="2000" dirty="0" err="1"/>
              <a:t>правінцыі</a:t>
            </a:r>
            <a:r>
              <a:rPr lang="ru-RU" sz="2000" dirty="0"/>
              <a:t> </a:t>
            </a:r>
            <a:r>
              <a:rPr lang="ru-RU" sz="2000" dirty="0" err="1"/>
              <a:t>яго</a:t>
            </a:r>
            <a:r>
              <a:rPr lang="ru-RU" sz="2000" dirty="0"/>
              <a:t> </a:t>
            </a:r>
            <a:r>
              <a:rPr lang="ru-RU" sz="2000" dirty="0" err="1"/>
              <a:t>светласць</a:t>
            </a:r>
            <a:r>
              <a:rPr lang="ru-RU" sz="2000" dirty="0"/>
              <a:t> </a:t>
            </a:r>
            <a:r>
              <a:rPr lang="ru-RU" sz="2000" dirty="0" err="1"/>
              <a:t>Бранікоўскі</a:t>
            </a:r>
            <a:r>
              <a:rPr lang="ru-RU" sz="2000" b="1" dirty="0"/>
              <a:t>. </a:t>
            </a:r>
            <a:r>
              <a:rPr lang="ru-RU" sz="2000" dirty="0" err="1"/>
              <a:t>Сэрцы</a:t>
            </a:r>
            <a:r>
              <a:rPr lang="ru-RU" sz="2000" dirty="0"/>
              <a:t> </a:t>
            </a:r>
            <a:r>
              <a:rPr lang="ru-RU" sz="2000" dirty="0" err="1"/>
              <a:t>палякаў</a:t>
            </a:r>
            <a:r>
              <a:rPr lang="ru-RU" sz="2000" dirty="0"/>
              <a:t> </a:t>
            </a:r>
            <a:r>
              <a:rPr lang="ru-RU" sz="2000" dirty="0" err="1"/>
              <a:t>перапоўніла</a:t>
            </a:r>
            <a:r>
              <a:rPr lang="ru-RU" sz="2000" dirty="0"/>
              <a:t> </a:t>
            </a:r>
            <a:r>
              <a:rPr lang="ru-RU" sz="2000" dirty="0" err="1"/>
              <a:t>радасць</a:t>
            </a:r>
            <a:r>
              <a:rPr lang="ru-RU" sz="2000" dirty="0"/>
              <a:t>, </a:t>
            </a:r>
            <a:r>
              <a:rPr lang="ru-RU" sz="2000" dirty="0" err="1"/>
              <a:t>калі</a:t>
            </a:r>
            <a:r>
              <a:rPr lang="ru-RU" sz="2000" dirty="0"/>
              <a:t> </a:t>
            </a:r>
            <a:r>
              <a:rPr lang="ru-RU" sz="2000" dirty="0" err="1"/>
              <a:t>яны</a:t>
            </a:r>
            <a:r>
              <a:rPr lang="ru-RU" sz="2000" dirty="0"/>
              <a:t> </a:t>
            </a:r>
            <a:r>
              <a:rPr lang="ru-RU" sz="2000" dirty="0" err="1"/>
              <a:t>пачулі</a:t>
            </a:r>
            <a:r>
              <a:rPr lang="ru-RU" sz="2000" dirty="0"/>
              <a:t> з </a:t>
            </a:r>
            <a:r>
              <a:rPr lang="ru-RU" sz="2000" dirty="0" err="1"/>
              <a:t>вуснаў</a:t>
            </a:r>
            <a:r>
              <a:rPr lang="ru-RU" sz="2000" dirty="0"/>
              <a:t> </a:t>
            </a:r>
            <a:r>
              <a:rPr lang="ru-RU" sz="2000" dirty="0" err="1"/>
              <a:t>свайго</a:t>
            </a:r>
            <a:r>
              <a:rPr lang="ru-RU" sz="2000" dirty="0"/>
              <a:t> </a:t>
            </a:r>
            <a:r>
              <a:rPr lang="ru-RU" sz="2000" dirty="0" err="1"/>
              <a:t>радцы</a:t>
            </a:r>
            <a:r>
              <a:rPr lang="ru-RU" sz="2000" dirty="0"/>
              <a:t> </a:t>
            </a:r>
            <a:r>
              <a:rPr lang="ru-RU" sz="2000" dirty="0" err="1"/>
              <a:t>мову</a:t>
            </a:r>
            <a:r>
              <a:rPr lang="ru-RU" sz="2000" dirty="0"/>
              <a:t> народа – </a:t>
            </a:r>
            <a:r>
              <a:rPr lang="ru-RU" sz="2000" dirty="0" err="1"/>
              <a:t>мову</a:t>
            </a:r>
            <a:r>
              <a:rPr lang="ru-RU" sz="2000" dirty="0"/>
              <a:t>, </a:t>
            </a:r>
            <a:r>
              <a:rPr lang="ru-RU" sz="2000" dirty="0" err="1"/>
              <a:t>якой</a:t>
            </a:r>
            <a:r>
              <a:rPr lang="ru-RU" sz="2000" dirty="0"/>
              <a:t> не было </a:t>
            </a:r>
            <a:r>
              <a:rPr lang="ru-RU" sz="2000" dirty="0" err="1"/>
              <a:t>чуваць</a:t>
            </a:r>
            <a:r>
              <a:rPr lang="ru-RU" sz="2000" dirty="0"/>
              <a:t> 20 </a:t>
            </a:r>
            <a:r>
              <a:rPr lang="ru-RU" sz="2000" dirty="0" err="1"/>
              <a:t>гадоў</a:t>
            </a:r>
            <a:r>
              <a:rPr lang="ru-RU" sz="2000" dirty="0"/>
              <a:t>.</a:t>
            </a:r>
          </a:p>
          <a:p>
            <a:pPr algn="just"/>
            <a:endParaRPr lang="ru-RU" sz="2000" i="1" dirty="0" smtClean="0"/>
          </a:p>
          <a:p>
            <a:pPr algn="just"/>
            <a:r>
              <a:rPr lang="ru-RU" b="1" i="1" dirty="0" err="1" smtClean="0"/>
              <a:t>Пытанні</a:t>
            </a:r>
            <a:r>
              <a:rPr lang="ru-RU" b="1" i="1" dirty="0" smtClean="0"/>
              <a:t> </a:t>
            </a:r>
            <a:r>
              <a:rPr lang="ru-RU" b="1" i="1" dirty="0"/>
              <a:t>і </a:t>
            </a:r>
            <a:r>
              <a:rPr lang="ru-RU" b="1" i="1" dirty="0" err="1"/>
              <a:t>заданні</a:t>
            </a:r>
            <a:r>
              <a:rPr lang="ru-RU" b="1" i="1" dirty="0"/>
              <a:t>.</a:t>
            </a:r>
            <a:r>
              <a:rPr lang="ru-RU" b="1" dirty="0"/>
              <a:t> 1. </a:t>
            </a:r>
            <a:r>
              <a:rPr lang="ru-RU" dirty="0"/>
              <a:t>Определите, почему в своём воззвании к местным жителям комиссия Временного правительства Минской провинции использовала обращение "польские обыватели"?   </a:t>
            </a:r>
            <a:r>
              <a:rPr lang="ru-RU" b="1" dirty="0"/>
              <a:t>2.</a:t>
            </a:r>
            <a:r>
              <a:rPr lang="ru-RU" dirty="0"/>
              <a:t> Можно ли считать комиссию Временного правительства Минской провинции органом местного самоуправления? Свой ответ поясните. </a:t>
            </a:r>
            <a:r>
              <a:rPr lang="ru-RU" b="1" dirty="0"/>
              <a:t>3.</a:t>
            </a:r>
            <a:r>
              <a:rPr lang="ru-RU" dirty="0"/>
              <a:t> Выскажите предположение, какой язык упоминается в связи с прибытием  в Минск </a:t>
            </a:r>
            <a:r>
              <a:rPr lang="ru-RU" dirty="0" err="1"/>
              <a:t>Браниковского</a:t>
            </a:r>
            <a:r>
              <a:rPr lang="ru-RU" dirty="0"/>
              <a:t>. </a:t>
            </a:r>
            <a:r>
              <a:rPr lang="ru-RU" b="1" dirty="0"/>
              <a:t>4.</a:t>
            </a:r>
            <a:r>
              <a:rPr lang="ru-RU" dirty="0"/>
              <a:t> Определите, в чём заключалось "счастье", о котором идёт речь в сообщении газеты. 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6611620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5">
            <a:extLst>
              <a:ext uri="{FF2B5EF4-FFF2-40B4-BE49-F238E27FC236}">
                <a16:creationId xmlns:a16="http://schemas.microsoft.com/office/drawing/2014/main" xmlns="" id="{7517A47C-B2E5-4B79-8061-D74B1311A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Freeform: Shape 17">
            <a:extLst>
              <a:ext uri="{FF2B5EF4-FFF2-40B4-BE49-F238E27FC236}">
                <a16:creationId xmlns:a16="http://schemas.microsoft.com/office/drawing/2014/main" xmlns="" id="{C505E780-2083-4CB5-A42A-5E0E2908EC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5" name="Freeform: Shape 19">
            <a:extLst>
              <a:ext uri="{FF2B5EF4-FFF2-40B4-BE49-F238E27FC236}">
                <a16:creationId xmlns:a16="http://schemas.microsoft.com/office/drawing/2014/main" xmlns="" id="{D2C0AE1C-0118-41AE-8A10-7CDCBF10E9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FD83C4-2386-4130-BD24-18BC1E9F7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ru-RU" sz="4000"/>
              <a:t>Политика французских властей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63EEC44-1BA3-44ED-81FC-A644B04B2A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xmlns="" id="{13FCD4EB-317C-4CC6-8BA1-503B6F8254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5787664"/>
              </p:ext>
            </p:extLst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786129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B26EE4FD-480F-42A5-9FEB-DA630457CF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xmlns="" id="{A187062F-BE14-42FC-B06A-607DB23849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xmlns="" id="{731FE21B-2A45-4BF5-8B03-E123419887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xmlns="" id="{2DC5A94D-79ED-48F5-9DC5-96CBB507CE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xmlns="" id="{93A3D4BE-AF25-4F9A-9C29-1145CCE24A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39DFFD-6E4F-4DF6-AECE-DBF6BD4BE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Партизанское движение</a:t>
            </a:r>
            <a:endParaRPr lang="en-US" sz="6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A36429E-C442-4598-9786-5AF2D0F64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7239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7517A47C-B2E5-4B79-8061-D74B1311A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xmlns="" id="{C505E780-2083-4CB5-A42A-5E0E2908EC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xmlns="" id="{D2C0AE1C-0118-41AE-8A10-7CDCBF10E9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B52A0BC-656F-4EF5-86D1-6294E8B35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ru-RU" sz="4000"/>
              <a:t>Причины возникновения партизанского движения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63EEC44-1BA3-44ED-81FC-A644B04B2A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xmlns="" id="{C5B52350-33C6-4EED-BAF8-FDA8873DE5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8235850"/>
              </p:ext>
            </p:extLst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730429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xmlns="" id="{A85C4D11-1756-497F-BB5A-AD603C9C4A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7404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xmlns="" id="{91F30156-7BCD-4725-BC89-E422E13201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7729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6386" name="Picture 2" descr="Изображение выглядит как текст, внешний, старый, групп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4B76C01-DE77-4110-BAE7-2FBA85F6F5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8499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Казаки в Отечественной войне 1812 года. Часть I, довоенная">
            <a:extLst>
              <a:ext uri="{FF2B5EF4-FFF2-40B4-BE49-F238E27FC236}">
                <a16:creationId xmlns:a16="http://schemas.microsoft.com/office/drawing/2014/main" xmlns="" id="{507B7295-BCB6-4528-B7CF-8D552F8FCB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2" b="636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FBC6A7-1229-44C6-BADA-0D55A05D1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Казацкие и гусарские формирования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6482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B26EE4FD-480F-42A5-9FEB-DA630457CF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xmlns="" id="{A187062F-BE14-42FC-B06A-607DB23849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xmlns="" id="{731FE21B-2A45-4BF5-8B03-E123419887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xmlns="" id="{2DC5A94D-79ED-48F5-9DC5-96CBB507CE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xmlns="" id="{93A3D4BE-AF25-4F9A-9C29-1145CCE24A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15792BC-E7C5-482B-A2A1-3FE0EE2EC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Ситуация</a:t>
            </a:r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в </a:t>
            </a:r>
            <a:r>
              <a:rPr lang="en-US" sz="6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Беларуси</a:t>
            </a:r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накануне</a:t>
            </a:r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войны</a:t>
            </a:r>
            <a:endParaRPr lang="en-US" sz="6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7A545C4-0B99-486F-A3BA-969C24BBE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4501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B26EE4FD-480F-42A5-9FEB-DA630457CF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xmlns="" id="{A187062F-BE14-42FC-B06A-607DB23849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xmlns="" id="{731FE21B-2A45-4BF5-8B03-E123419887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xmlns="" id="{2DC5A94D-79ED-48F5-9DC5-96CBB507CE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xmlns="" id="{93A3D4BE-AF25-4F9A-9C29-1145CCE24A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53E601-A2DF-405B-B49B-098139EA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3. </a:t>
            </a:r>
            <a:r>
              <a:rPr lang="en-US" sz="6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Итоги</a:t>
            </a:r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войны</a:t>
            </a:r>
            <a:endParaRPr lang="en-US" sz="6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C5C5881-018C-46F1-BE48-12A45C50DF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7600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8434" name="Picture 2" descr="Французская оккупация Москвы — Википедия">
            <a:extLst>
              <a:ext uri="{FF2B5EF4-FFF2-40B4-BE49-F238E27FC236}">
                <a16:creationId xmlns:a16="http://schemas.microsoft.com/office/drawing/2014/main" xmlns="" id="{16AB05E8-434A-48EA-A94E-31176214E7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2" b="524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943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B6CDA21F-E7AF-4C75-8395-33F58D5B0E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E1C45F0-260A-458C-96ED-C1F6D21512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4" name="Rectangle 10">
              <a:extLst>
                <a:ext uri="{FF2B5EF4-FFF2-40B4-BE49-F238E27FC236}">
                  <a16:creationId xmlns:a16="http://schemas.microsoft.com/office/drawing/2014/main" xmlns="" id="{A6604B49-AD5C-4590-B051-06C8222ECD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743ECCAF-29C5-4537-947C-7EA1292463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ED49787B-8DE6-4467-AD0A-8DECC6E0C2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5B0017B-2ECA-49AF-B397-DC140825DF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6163C7E-8F21-472C-AEC7-3D19D7158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ru-RU" sz="4800"/>
              <a:t>Итоги войны для белорусских земель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81D4BCD0-6221-494E-B669-25BC042A7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 lnSpcReduction="10000"/>
          </a:bodyPr>
          <a:lstStyle/>
          <a:p>
            <a:r>
              <a:rPr lang="ru-RU" sz="3200" dirty="0"/>
              <a:t>1. Разорение местного населения</a:t>
            </a:r>
          </a:p>
          <a:p>
            <a:r>
              <a:rPr lang="ru-RU" sz="3200" dirty="0"/>
              <a:t>2. Сожжение городов и деревней</a:t>
            </a:r>
          </a:p>
          <a:p>
            <a:r>
              <a:rPr lang="ru-RU" sz="3200" dirty="0"/>
              <a:t>3. Упадок сельского хозяйства </a:t>
            </a:r>
          </a:p>
          <a:p>
            <a:r>
              <a:rPr lang="ru-RU" sz="3200" dirty="0"/>
              <a:t>4. Крепостное право не отменили </a:t>
            </a:r>
          </a:p>
          <a:p>
            <a:r>
              <a:rPr lang="ru-RU" sz="3200" dirty="0"/>
              <a:t>5. Крестьяне ничего не получили </a:t>
            </a:r>
          </a:p>
          <a:p>
            <a:r>
              <a:rPr lang="ru-RU" sz="3200" dirty="0"/>
              <a:t>6. Те кто поддержала Наполеона были прощены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6CF1BAF6-AD41-4082-B212-8A1F9A2E87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82111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7FD0CC-61AF-4E79-A93B-8F9CA1E99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Контроль знаний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04AACD1-4C9C-401C-B6C6-913513B310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1. Император Франции в начале </a:t>
            </a:r>
            <a:r>
              <a:rPr lang="en-US" sz="3200" dirty="0"/>
              <a:t>XIX</a:t>
            </a:r>
            <a:r>
              <a:rPr lang="ru-RU" sz="3200" dirty="0"/>
              <a:t> в.?</a:t>
            </a:r>
          </a:p>
          <a:p>
            <a:r>
              <a:rPr lang="ru-RU" sz="3200" dirty="0"/>
              <a:t>2. Император России в начале </a:t>
            </a:r>
            <a:r>
              <a:rPr lang="en-US" sz="3200" dirty="0"/>
              <a:t>XIX</a:t>
            </a:r>
            <a:r>
              <a:rPr lang="ru-RU" sz="3200" dirty="0"/>
              <a:t> в.?</a:t>
            </a:r>
          </a:p>
          <a:p>
            <a:r>
              <a:rPr lang="ru-RU" sz="3200" dirty="0"/>
              <a:t>3. Причины войны 1812 г.?</a:t>
            </a:r>
          </a:p>
          <a:p>
            <a:r>
              <a:rPr lang="ru-RU" sz="3200" dirty="0"/>
              <a:t>4. Численность армии Франции и России? </a:t>
            </a:r>
          </a:p>
          <a:p>
            <a:r>
              <a:rPr lang="ru-RU" sz="3200" dirty="0"/>
              <a:t>5. Итоги войны 1812 г.?</a:t>
            </a:r>
          </a:p>
          <a:p>
            <a:r>
              <a:rPr lang="ru-RU" sz="3200" dirty="0"/>
              <a:t>6. Как местное население относилось к войне 1812 г.?</a:t>
            </a:r>
          </a:p>
          <a:p>
            <a:r>
              <a:rPr lang="ru-RU" sz="3200" dirty="0"/>
              <a:t>7. Причины возникновения партизанского движения?</a:t>
            </a:r>
          </a:p>
          <a:p>
            <a:r>
              <a:rPr lang="ru-RU" sz="3200" dirty="0"/>
              <a:t>8. Основные битвы войны 1812 г.?</a:t>
            </a:r>
          </a:p>
        </p:txBody>
      </p:sp>
    </p:spTree>
    <p:extLst>
      <p:ext uri="{BB962C8B-B14F-4D97-AF65-F5344CB8AC3E}">
        <p14:creationId xmlns:p14="http://schemas.microsoft.com/office/powerpoint/2010/main" val="9136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3F2A94-12D2-4684-A22A-8EAF114B7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97D5837-F86A-4E2E-8E4A-D8376784B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3600" dirty="0"/>
              <a:t>Параграф 2-3. </a:t>
            </a:r>
          </a:p>
          <a:p>
            <a:pPr algn="just"/>
            <a:r>
              <a:rPr lang="ru-RU" sz="3600" dirty="0"/>
              <a:t>3 человека отвечают устно по 3 и 4 пункту</a:t>
            </a:r>
          </a:p>
          <a:p>
            <a:pPr algn="just"/>
            <a:r>
              <a:rPr lang="ru-RU" sz="3600" dirty="0"/>
              <a:t>3 человека на карте показывают основные сражения и где располагались армии русских и французов </a:t>
            </a:r>
          </a:p>
          <a:p>
            <a:pPr algn="just"/>
            <a:r>
              <a:rPr lang="ru-RU" sz="3600" dirty="0"/>
              <a:t>10 человек пишут небольшую самостоятельную (тест в боте и на сайте)</a:t>
            </a:r>
          </a:p>
        </p:txBody>
      </p:sp>
      <p:pic>
        <p:nvPicPr>
          <p:cNvPr id="5" name="Рисунок 4" descr="Испуганная кошка">
            <a:extLst>
              <a:ext uri="{FF2B5EF4-FFF2-40B4-BE49-F238E27FC236}">
                <a16:creationId xmlns:a16="http://schemas.microsoft.com/office/drawing/2014/main" xmlns="" id="{62C17FDA-F680-47D1-AD26-071A98319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752" y="-178062"/>
            <a:ext cx="3607062" cy="360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97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EFA0F3-78A5-4238-9CD2-1664706A0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Тест, д</a:t>
            </a:r>
            <a:r>
              <a:rPr lang="en-US" dirty="0"/>
              <a:t>/</a:t>
            </a:r>
            <a:r>
              <a:rPr lang="ru-RU" dirty="0"/>
              <a:t>з</a:t>
            </a:r>
            <a:r>
              <a:rPr lang="en-US" dirty="0"/>
              <a:t>, </a:t>
            </a:r>
            <a:r>
              <a:rPr lang="ru-RU" dirty="0"/>
              <a:t>отметки и материалы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303C19D8-962A-487D-9F4E-90EE8D160B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057" y="1450351"/>
            <a:ext cx="5387927" cy="538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D9BE5BB9-095A-4522-90CE-BBF4226B0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125" y="1470073"/>
            <a:ext cx="5387927" cy="538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0681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Видео 2">
            <a:hlinkClick r:id="" action="ppaction://media"/>
            <a:extLst>
              <a:ext uri="{FF2B5EF4-FFF2-40B4-BE49-F238E27FC236}">
                <a16:creationId xmlns:a16="http://schemas.microsoft.com/office/drawing/2014/main" xmlns="" id="{1B22235B-4014-474F-9040-D0E6DE57B9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5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Топ-10 интересных фактов о Наполеоне Бонапарте">
            <a:extLst>
              <a:ext uri="{FF2B5EF4-FFF2-40B4-BE49-F238E27FC236}">
                <a16:creationId xmlns:a16="http://schemas.microsoft.com/office/drawing/2014/main" xmlns="" id="{0F6B4239-E837-4ED5-AD32-528B0B3232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0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AB5DCB-C693-4919-A325-6B10F2DBD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Наполеон Бонапарт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6654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Rectangle 70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D8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0" name="Rectangle 72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Война шестой коалиции - Wikiwand">
            <a:extLst>
              <a:ext uri="{FF2B5EF4-FFF2-40B4-BE49-F238E27FC236}">
                <a16:creationId xmlns:a16="http://schemas.microsoft.com/office/drawing/2014/main" xmlns="" id="{47B625C7-D8DA-4996-B913-140DB4B6D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8851" y="643467"/>
            <a:ext cx="7874298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834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CBC9AE8E-D2A1-4711-8598-F1BF9334A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+mn-lt"/>
              </a:rPr>
              <a:t>Требования местных жителей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7958A697-BC4A-4903-8D82-C5032C4A0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591" y="1690688"/>
            <a:ext cx="10515600" cy="4351338"/>
          </a:xfrm>
        </p:spPr>
        <p:txBody>
          <a:bodyPr>
            <a:normAutofit/>
          </a:bodyPr>
          <a:lstStyle/>
          <a:p>
            <a:pPr algn="just"/>
            <a:r>
              <a:rPr lang="ru-RU" sz="3200" dirty="0"/>
              <a:t>Шляхта требовала восстановить их права и привилегии </a:t>
            </a:r>
          </a:p>
          <a:p>
            <a:pPr algn="just"/>
            <a:r>
              <a:rPr lang="ru-RU" sz="3200" dirty="0"/>
              <a:t>Шляхта хотел получить как минимум автономию, как максимум восстановить ВКЛ</a:t>
            </a:r>
          </a:p>
          <a:p>
            <a:pPr algn="just"/>
            <a:r>
              <a:rPr lang="ru-RU" sz="3200" dirty="0"/>
              <a:t>Горожане стремились вернуть магдебургское правое </a:t>
            </a:r>
          </a:p>
          <a:p>
            <a:pPr algn="just"/>
            <a:r>
              <a:rPr lang="ru-RU" sz="3200" dirty="0"/>
              <a:t>Крестьяне желали отмены крепостного права</a:t>
            </a:r>
          </a:p>
          <a:p>
            <a:pPr algn="just"/>
            <a:r>
              <a:rPr lang="ru-RU" sz="3200" dirty="0"/>
              <a:t>Духовенство восстановления прежнего положения униатской и католической церкви</a:t>
            </a:r>
          </a:p>
        </p:txBody>
      </p:sp>
    </p:spTree>
    <p:extLst>
      <p:ext uri="{BB962C8B-B14F-4D97-AF65-F5344CB8AC3E}">
        <p14:creationId xmlns:p14="http://schemas.microsoft.com/office/powerpoint/2010/main" val="102204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F98D170-76CE-4F2C-86C0-351F399F4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/>
              <a:t>Михаил Клеофас Огинский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4B05629-FBE9-4B0F-9A6C-3B59D6F60B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just">
              <a:buFont typeface="Arial" panose="020B0604020202020204" pitchFamily="34" charset="0"/>
              <a:buChar char="•"/>
            </a:pPr>
            <a:r>
              <a:rPr lang="en-US" sz="2400" b="0" i="0" u="none" strike="noStrike" dirty="0" err="1">
                <a:effectLst/>
              </a:rPr>
              <a:t>Автор</a:t>
            </a:r>
            <a:r>
              <a:rPr lang="en-US" sz="2400" b="0" i="0" u="none" strike="noStrike" dirty="0">
                <a:effectLst/>
              </a:rPr>
              <a:t> "Положения о </a:t>
            </a:r>
            <a:r>
              <a:rPr lang="en-US" sz="2400" b="0" i="0" u="none" strike="noStrike" dirty="0" err="1">
                <a:effectLst/>
              </a:rPr>
              <a:t>правлении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автономным</a:t>
            </a:r>
            <a:r>
              <a:rPr lang="en-US" sz="2400" b="0" i="0" u="none" strike="noStrike" dirty="0">
                <a:effectLst/>
              </a:rPr>
              <a:t> ВКЛ“</a:t>
            </a:r>
            <a:r>
              <a:rPr lang="ru-RU" sz="2400" b="0" i="0" u="none" strike="noStrike" dirty="0">
                <a:effectLst/>
              </a:rPr>
              <a:t> (План Огинского)</a:t>
            </a:r>
            <a:r>
              <a:rPr lang="en-US" sz="2400" b="0" i="0" u="none" strike="noStrike" dirty="0">
                <a:effectLst/>
              </a:rPr>
              <a:t>, </a:t>
            </a:r>
            <a:r>
              <a:rPr lang="en-US" sz="2400" b="0" i="0" u="none" strike="noStrike" dirty="0" err="1">
                <a:effectLst/>
              </a:rPr>
              <a:t>выходец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из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польско-литтовского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княжеского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рода</a:t>
            </a:r>
            <a:r>
              <a:rPr lang="en-US" sz="2400" b="0" i="0" u="none" strike="noStrike" dirty="0">
                <a:effectLst/>
              </a:rPr>
              <a:t>, </a:t>
            </a:r>
            <a:r>
              <a:rPr lang="en-US" sz="2400" b="0" i="0" u="none" strike="noStrike" dirty="0" err="1">
                <a:effectLst/>
              </a:rPr>
              <a:t>сенатор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Российской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империи</a:t>
            </a:r>
            <a:endParaRPr lang="en-US" sz="2400" dirty="0">
              <a:effectLst/>
            </a:endParaRPr>
          </a:p>
          <a:p>
            <a:pPr indent="-228600" algn="just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3074" name="Picture 2" descr="Credit: Getty Images/Heritage Images">
            <a:extLst>
              <a:ext uri="{FF2B5EF4-FFF2-40B4-BE49-F238E27FC236}">
                <a16:creationId xmlns:a16="http://schemas.microsoft.com/office/drawing/2014/main" xmlns="" id="{C67CBC21-5854-491A-9CF9-1FD8E6375E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5226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567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CDE465-A4CE-43EA-A2E6-91A01F677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+mn-lt"/>
              </a:rPr>
              <a:t>Основные положения плана Огинского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A8117D2-D82C-49D5-B8F5-3FC8FC244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3600" dirty="0"/>
              <a:t>Великое Княжество Литовское получит автономию в пределах Беларуси и Литы</a:t>
            </a:r>
          </a:p>
          <a:p>
            <a:pPr algn="just"/>
            <a:endParaRPr lang="ru-RU" sz="3600" dirty="0"/>
          </a:p>
          <a:p>
            <a:pPr algn="just"/>
            <a:r>
              <a:rPr lang="ru-RU" sz="3600" dirty="0"/>
              <a:t>Самоуправление</a:t>
            </a:r>
          </a:p>
          <a:p>
            <a:pPr algn="just"/>
            <a:endParaRPr lang="ru-RU" sz="3600" dirty="0"/>
          </a:p>
          <a:p>
            <a:pPr algn="just"/>
            <a:r>
              <a:rPr lang="ru-RU" sz="3600" dirty="0"/>
              <a:t>Сохранение прав и привилегий жителей ВКЛ</a:t>
            </a:r>
          </a:p>
          <a:p>
            <a:pPr algn="just"/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89916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727</Words>
  <Application>Microsoft Office PowerPoint</Application>
  <PresentationFormat>Широкоэкранный</PresentationFormat>
  <Paragraphs>130</Paragraphs>
  <Slides>46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Times New Roman</vt:lpstr>
      <vt:lpstr>Тема Office</vt:lpstr>
      <vt:lpstr>§ 2-3. Беларусь в период Отечественной войны 1812 г. (ч. 1)</vt:lpstr>
      <vt:lpstr>Д/З</vt:lpstr>
      <vt:lpstr>План урока</vt:lpstr>
      <vt:lpstr>Ситуация в Беларуси накануне войны</vt:lpstr>
      <vt:lpstr>Наполеон Бонапарт</vt:lpstr>
      <vt:lpstr>Презентация PowerPoint</vt:lpstr>
      <vt:lpstr>Требования местных жителей</vt:lpstr>
      <vt:lpstr>Михаил Клеофас Огинский</vt:lpstr>
      <vt:lpstr>Основные положения плана Огинского </vt:lpstr>
      <vt:lpstr>2. Причины войны и силы сторон </vt:lpstr>
      <vt:lpstr>Причины войны</vt:lpstr>
      <vt:lpstr>Силы сторон</vt:lpstr>
      <vt:lpstr>3. Ход боевых действий </vt:lpstr>
      <vt:lpstr>Переправа через Неман 12 июня 1812 г.</vt:lpstr>
      <vt:lpstr>Презентация PowerPoint</vt:lpstr>
      <vt:lpstr>Основные события</vt:lpstr>
      <vt:lpstr>Бородинское сражение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Переправа через Березину</vt:lpstr>
      <vt:lpstr>Контроль знаний</vt:lpstr>
      <vt:lpstr>Домашнее задание!</vt:lpstr>
      <vt:lpstr>Тест, д/з, отметки и материалы</vt:lpstr>
      <vt:lpstr>Презентация PowerPoint</vt:lpstr>
      <vt:lpstr>§ 2-3. Беларусь в период Отечественной войны 1812 г. (ч. 2)</vt:lpstr>
      <vt:lpstr>Д/З</vt:lpstr>
      <vt:lpstr>План урока</vt:lpstr>
      <vt:lpstr>1. Положение местного населения</vt:lpstr>
      <vt:lpstr>Презентация PowerPoint</vt:lpstr>
      <vt:lpstr>Политика французских властей</vt:lpstr>
      <vt:lpstr>2. Партизанское движение</vt:lpstr>
      <vt:lpstr>Причины возникновения партизанского движения</vt:lpstr>
      <vt:lpstr>Презентация PowerPoint</vt:lpstr>
      <vt:lpstr>Презентация PowerPoint</vt:lpstr>
      <vt:lpstr>Презентация PowerPoint</vt:lpstr>
      <vt:lpstr>Казацкие и гусарские формирования</vt:lpstr>
      <vt:lpstr>3. Итоги войны</vt:lpstr>
      <vt:lpstr>Презентация PowerPoint</vt:lpstr>
      <vt:lpstr>Итоги войны для белорусских земель</vt:lpstr>
      <vt:lpstr>Контроль знаний</vt:lpstr>
      <vt:lpstr>Домашнее задание</vt:lpstr>
      <vt:lpstr>Тест, д/з, отметки и материалы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2-3. Беларусь в период Отечественной войны 1812 г. (ч. 1)</dc:title>
  <dc:creator>Роман Жигалов</dc:creator>
  <cp:lastModifiedBy>Учетная запись Майкрософт</cp:lastModifiedBy>
  <cp:revision>4</cp:revision>
  <dcterms:created xsi:type="dcterms:W3CDTF">2021-07-17T16:15:52Z</dcterms:created>
  <dcterms:modified xsi:type="dcterms:W3CDTF">2023-09-07T14:48:57Z</dcterms:modified>
</cp:coreProperties>
</file>