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4" d="100"/>
          <a:sy n="84" d="100"/>
        </p:scale>
        <p:origin x="629" y="77"/>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ru-RU"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30242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 name="Google Shape;10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 name="Google Shape;10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ru-RU">
                <a:solidFill>
                  <a:srgbClr val="000000"/>
                </a:solidFill>
              </a:rPr>
              <a:t>1</a:t>
            </a:fld>
            <a:endParaRPr>
              <a:solidFill>
                <a:srgbClr val="000000"/>
              </a:solidFill>
            </a:endParaRPr>
          </a:p>
        </p:txBody>
      </p:sp>
    </p:spTree>
    <p:extLst>
      <p:ext uri="{BB962C8B-B14F-4D97-AF65-F5344CB8AC3E}">
        <p14:creationId xmlns:p14="http://schemas.microsoft.com/office/powerpoint/2010/main" val="21372491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4" name="Google Shape;214;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136770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0" name="Google Shape;22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482669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2" name="Google Shape;232;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28916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8" name="Google Shape;248;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062341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4" name="Google Shape;254;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348984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2" name="Google Shape;262;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116674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9" name="Google Shape;269;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512577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9" name="Google Shape;279;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703533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4" name="Google Shape;294;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056020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4" name="Google Shape;11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706956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1" name="Google Shape;12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622491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2" name="Google Shape;14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767898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2" name="Google Shape;15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192843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7" name="Google Shape;16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426166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3" name="Google Shape;17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216703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7" name="Google Shape;187;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210739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6" name="Google Shape;20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426589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Титульный слайд" type="title">
  <p:cSld name="TITLE">
    <p:spTree>
      <p:nvGrpSpPr>
        <p:cNvPr id="1" name="Shape 18"/>
        <p:cNvGrpSpPr/>
        <p:nvPr/>
      </p:nvGrpSpPr>
      <p:grpSpPr>
        <a:xfrm>
          <a:off x="0" y="0"/>
          <a:ext cx="0" cy="0"/>
          <a:chOff x="0" y="0"/>
          <a:chExt cx="0" cy="0"/>
        </a:xfrm>
      </p:grpSpPr>
      <p:sp>
        <p:nvSpPr>
          <p:cNvPr id="19" name="Google Shape;19;p2"/>
          <p:cNvSpPr/>
          <p:nvPr/>
        </p:nvSpPr>
        <p:spPr>
          <a:xfrm>
            <a:off x="920834" y="1346946"/>
            <a:ext cx="10222992" cy="80683"/>
          </a:xfrm>
          <a:prstGeom prst="rect">
            <a:avLst/>
          </a:prstGeom>
          <a:blipFill rotWithShape="1">
            <a:blip r:embed="rId2">
              <a:alphaModFix amt="85000"/>
            </a:blip>
            <a:tile tx="0" ty="-762000" sx="92000" sy="89000" flip="xy" algn="ctr"/>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920834" y="4299696"/>
            <a:ext cx="10222992" cy="80683"/>
          </a:xfrm>
          <a:prstGeom prst="rect">
            <a:avLst/>
          </a:prstGeom>
          <a:blipFill rotWithShape="1">
            <a:blip r:embed="rId2">
              <a:alphaModFix amt="85000"/>
            </a:blip>
            <a:tile tx="0" ty="-717550" sx="92000" sy="89000" flip="xy" algn="ctr"/>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920834" y="1484779"/>
            <a:ext cx="10222992" cy="2743200"/>
          </a:xfrm>
          <a:prstGeom prst="rect">
            <a:avLst/>
          </a:prstGeom>
          <a:blipFill rotWithShape="1">
            <a:blip r:embed="rId2">
              <a:alphaModFix amt="85000"/>
            </a:blip>
            <a:tile tx="0" ty="-704850" sx="92000" sy="89000" flip="xy" algn="ctr"/>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 name="Google Shape;22;p2"/>
          <p:cNvGrpSpPr/>
          <p:nvPr/>
        </p:nvGrpSpPr>
        <p:grpSpPr>
          <a:xfrm>
            <a:off x="9649215" y="4068923"/>
            <a:ext cx="1080904" cy="1080902"/>
            <a:chOff x="9685338" y="4460675"/>
            <a:chExt cx="1080904" cy="1080902"/>
          </a:xfrm>
        </p:grpSpPr>
        <p:sp>
          <p:nvSpPr>
            <p:cNvPr id="23" name="Google Shape;23;p2"/>
            <p:cNvSpPr/>
            <p:nvPr/>
          </p:nvSpPr>
          <p:spPr>
            <a:xfrm>
              <a:off x="9685338" y="4460675"/>
              <a:ext cx="1080904" cy="1080902"/>
            </a:xfrm>
            <a:prstGeom prst="ellipse">
              <a:avLst/>
            </a:prstGeom>
            <a:blipFill rotWithShape="1">
              <a:blip r:embed="rId3">
                <a:alphaModFix/>
              </a:blip>
              <a:tile tx="0" ty="0" sx="85000" sy="85000" flip="none" algn="tl"/>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9793429" y="4568765"/>
              <a:ext cx="864723" cy="864722"/>
            </a:xfrm>
            <a:prstGeom prst="ellipse">
              <a:avLst/>
            </a:prstGeom>
            <a:noFill/>
            <a:ln w="254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Google Shape;25;p2"/>
          <p:cNvSpPr txBox="1">
            <a:spLocks noGrp="1"/>
          </p:cNvSpPr>
          <p:nvPr>
            <p:ph type="ctrTitle"/>
          </p:nvPr>
        </p:nvSpPr>
        <p:spPr>
          <a:xfrm>
            <a:off x="1051560" y="1432223"/>
            <a:ext cx="9966960" cy="3035808"/>
          </a:xfrm>
          <a:prstGeom prst="rect">
            <a:avLst/>
          </a:prstGeom>
          <a:noFill/>
          <a:ln>
            <a:noFill/>
          </a:ln>
        </p:spPr>
        <p:txBody>
          <a:bodyPr spcFirstLastPara="1" wrap="square" lIns="91425" tIns="45700" rIns="91425" bIns="45700" anchor="ctr" anchorCtr="0">
            <a:noAutofit/>
          </a:bodyPr>
          <a:lstStyle>
            <a:lvl1pPr lvl="0" algn="l">
              <a:lnSpc>
                <a:spcPct val="80000"/>
              </a:lnSpc>
              <a:spcBef>
                <a:spcPts val="0"/>
              </a:spcBef>
              <a:spcAft>
                <a:spcPts val="0"/>
              </a:spcAft>
              <a:buSzPts val="9600"/>
              <a:buFont typeface="Rockwell"/>
              <a:buNone/>
              <a:defRPr sz="96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2"/>
          <p:cNvSpPr txBox="1">
            <a:spLocks noGrp="1"/>
          </p:cNvSpPr>
          <p:nvPr>
            <p:ph type="subTitle" idx="1"/>
          </p:nvPr>
        </p:nvSpPr>
        <p:spPr>
          <a:xfrm>
            <a:off x="1069848" y="4389120"/>
            <a:ext cx="7891272" cy="1069848"/>
          </a:xfrm>
          <a:prstGeom prst="rect">
            <a:avLst/>
          </a:prstGeom>
          <a:noFill/>
          <a:ln>
            <a:noFill/>
          </a:ln>
        </p:spPr>
        <p:txBody>
          <a:bodyPr spcFirstLastPara="1" wrap="square" lIns="91425" tIns="45700" rIns="91425" bIns="45700" anchor="t" anchorCtr="0">
            <a:noAutofit/>
          </a:bodyPr>
          <a:lstStyle>
            <a:lvl1pPr lvl="0" algn="l">
              <a:lnSpc>
                <a:spcPct val="90000"/>
              </a:lnSpc>
              <a:spcBef>
                <a:spcPts val="1200"/>
              </a:spcBef>
              <a:spcAft>
                <a:spcPts val="0"/>
              </a:spcAft>
              <a:buSzPts val="1870"/>
              <a:buNone/>
              <a:defRPr sz="2200">
                <a:solidFill>
                  <a:schemeClr val="dk1"/>
                </a:solidFill>
              </a:defRPr>
            </a:lvl1pPr>
            <a:lvl2pPr lvl="1" algn="ctr">
              <a:lnSpc>
                <a:spcPct val="90000"/>
              </a:lnSpc>
              <a:spcBef>
                <a:spcPts val="400"/>
              </a:spcBef>
              <a:spcAft>
                <a:spcPts val="0"/>
              </a:spcAft>
              <a:buSzPts val="1870"/>
              <a:buNone/>
              <a:defRPr sz="2200"/>
            </a:lvl2pPr>
            <a:lvl3pPr lvl="2" algn="ctr">
              <a:lnSpc>
                <a:spcPct val="90000"/>
              </a:lnSpc>
              <a:spcBef>
                <a:spcPts val="400"/>
              </a:spcBef>
              <a:spcAft>
                <a:spcPts val="0"/>
              </a:spcAft>
              <a:buSzPts val="1870"/>
              <a:buNone/>
              <a:defRPr sz="2200"/>
            </a:lvl3pPr>
            <a:lvl4pPr lvl="3" algn="ctr">
              <a:lnSpc>
                <a:spcPct val="90000"/>
              </a:lnSpc>
              <a:spcBef>
                <a:spcPts val="400"/>
              </a:spcBef>
              <a:spcAft>
                <a:spcPts val="0"/>
              </a:spcAft>
              <a:buSzPts val="1700"/>
              <a:buNone/>
              <a:defRPr sz="2000"/>
            </a:lvl4pPr>
            <a:lvl5pPr lvl="4" algn="ctr">
              <a:lnSpc>
                <a:spcPct val="90000"/>
              </a:lnSpc>
              <a:spcBef>
                <a:spcPts val="400"/>
              </a:spcBef>
              <a:spcAft>
                <a:spcPts val="0"/>
              </a:spcAft>
              <a:buSzPts val="1700"/>
              <a:buNone/>
              <a:defRPr sz="2000"/>
            </a:lvl5pPr>
            <a:lvl6pPr lvl="5" algn="ctr">
              <a:lnSpc>
                <a:spcPct val="90000"/>
              </a:lnSpc>
              <a:spcBef>
                <a:spcPts val="400"/>
              </a:spcBef>
              <a:spcAft>
                <a:spcPts val="0"/>
              </a:spcAft>
              <a:buSzPts val="1700"/>
              <a:buNone/>
              <a:defRPr sz="2000"/>
            </a:lvl6pPr>
            <a:lvl7pPr lvl="6" algn="ctr">
              <a:lnSpc>
                <a:spcPct val="90000"/>
              </a:lnSpc>
              <a:spcBef>
                <a:spcPts val="400"/>
              </a:spcBef>
              <a:spcAft>
                <a:spcPts val="0"/>
              </a:spcAft>
              <a:buSzPts val="1700"/>
              <a:buNone/>
              <a:defRPr sz="2000"/>
            </a:lvl7pPr>
            <a:lvl8pPr lvl="7" algn="ctr">
              <a:lnSpc>
                <a:spcPct val="90000"/>
              </a:lnSpc>
              <a:spcBef>
                <a:spcPts val="400"/>
              </a:spcBef>
              <a:spcAft>
                <a:spcPts val="0"/>
              </a:spcAft>
              <a:buSzPts val="1700"/>
              <a:buNone/>
              <a:defRPr sz="2000"/>
            </a:lvl8pPr>
            <a:lvl9pPr lvl="8" algn="ctr">
              <a:lnSpc>
                <a:spcPct val="90000"/>
              </a:lnSpc>
              <a:spcBef>
                <a:spcPts val="400"/>
              </a:spcBef>
              <a:spcAft>
                <a:spcPts val="200"/>
              </a:spcAft>
              <a:buSzPts val="1700"/>
              <a:buNone/>
              <a:defRPr sz="2000"/>
            </a:lvl9pPr>
          </a:lstStyle>
          <a:p>
            <a:endParaRPr/>
          </a:p>
        </p:txBody>
      </p:sp>
      <p:sp>
        <p:nvSpPr>
          <p:cNvPr id="27" name="Google Shape;27;p2"/>
          <p:cNvSpPr txBox="1">
            <a:spLocks noGrp="1"/>
          </p:cNvSpPr>
          <p:nvPr>
            <p:ph type="dt" idx="10"/>
          </p:nvPr>
        </p:nvSpPr>
        <p:spPr>
          <a:xfrm>
            <a:off x="7964424" y="6272784"/>
            <a:ext cx="3273552"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2"/>
          <p:cNvSpPr txBox="1">
            <a:spLocks noGrp="1"/>
          </p:cNvSpPr>
          <p:nvPr>
            <p:ph type="ftr" idx="11"/>
          </p:nvPr>
        </p:nvSpPr>
        <p:spPr>
          <a:xfrm>
            <a:off x="1088136" y="6272784"/>
            <a:ext cx="632764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2"/>
          <p:cNvSpPr txBox="1">
            <a:spLocks noGrp="1"/>
          </p:cNvSpPr>
          <p:nvPr>
            <p:ph type="sldNum" idx="12"/>
          </p:nvPr>
        </p:nvSpPr>
        <p:spPr>
          <a:xfrm>
            <a:off x="9592733" y="4289334"/>
            <a:ext cx="1193868" cy="640080"/>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2800" b="1" i="0" u="none" strike="noStrike" cap="none">
                <a:solidFill>
                  <a:srgbClr val="FFFFFF"/>
                </a:solidFill>
                <a:latin typeface="Rockwell"/>
                <a:ea typeface="Rockwell"/>
                <a:cs typeface="Rockwell"/>
                <a:sym typeface="Rockwell"/>
              </a:defRPr>
            </a:lvl1pPr>
            <a:lvl2pPr marL="0" lvl="1" indent="0" algn="ctr">
              <a:spcBef>
                <a:spcPts val="0"/>
              </a:spcBef>
              <a:buNone/>
              <a:defRPr sz="2800" b="1" i="0" u="none" strike="noStrike" cap="none">
                <a:solidFill>
                  <a:srgbClr val="FFFFFF"/>
                </a:solidFill>
                <a:latin typeface="Rockwell"/>
                <a:ea typeface="Rockwell"/>
                <a:cs typeface="Rockwell"/>
                <a:sym typeface="Rockwell"/>
              </a:defRPr>
            </a:lvl2pPr>
            <a:lvl3pPr marL="0" lvl="2" indent="0" algn="ctr">
              <a:spcBef>
                <a:spcPts val="0"/>
              </a:spcBef>
              <a:buNone/>
              <a:defRPr sz="2800" b="1" i="0" u="none" strike="noStrike" cap="none">
                <a:solidFill>
                  <a:srgbClr val="FFFFFF"/>
                </a:solidFill>
                <a:latin typeface="Rockwell"/>
                <a:ea typeface="Rockwell"/>
                <a:cs typeface="Rockwell"/>
                <a:sym typeface="Rockwell"/>
              </a:defRPr>
            </a:lvl3pPr>
            <a:lvl4pPr marL="0" lvl="3" indent="0" algn="ctr">
              <a:spcBef>
                <a:spcPts val="0"/>
              </a:spcBef>
              <a:buNone/>
              <a:defRPr sz="2800" b="1" i="0" u="none" strike="noStrike" cap="none">
                <a:solidFill>
                  <a:srgbClr val="FFFFFF"/>
                </a:solidFill>
                <a:latin typeface="Rockwell"/>
                <a:ea typeface="Rockwell"/>
                <a:cs typeface="Rockwell"/>
                <a:sym typeface="Rockwell"/>
              </a:defRPr>
            </a:lvl4pPr>
            <a:lvl5pPr marL="0" lvl="4" indent="0" algn="ctr">
              <a:spcBef>
                <a:spcPts val="0"/>
              </a:spcBef>
              <a:buNone/>
              <a:defRPr sz="2800" b="1" i="0" u="none" strike="noStrike" cap="none">
                <a:solidFill>
                  <a:srgbClr val="FFFFFF"/>
                </a:solidFill>
                <a:latin typeface="Rockwell"/>
                <a:ea typeface="Rockwell"/>
                <a:cs typeface="Rockwell"/>
                <a:sym typeface="Rockwell"/>
              </a:defRPr>
            </a:lvl5pPr>
            <a:lvl6pPr marL="0" lvl="5" indent="0" algn="ctr">
              <a:spcBef>
                <a:spcPts val="0"/>
              </a:spcBef>
              <a:buNone/>
              <a:defRPr sz="2800" b="1" i="0" u="none" strike="noStrike" cap="none">
                <a:solidFill>
                  <a:srgbClr val="FFFFFF"/>
                </a:solidFill>
                <a:latin typeface="Rockwell"/>
                <a:ea typeface="Rockwell"/>
                <a:cs typeface="Rockwell"/>
                <a:sym typeface="Rockwell"/>
              </a:defRPr>
            </a:lvl6pPr>
            <a:lvl7pPr marL="0" lvl="6" indent="0" algn="ctr">
              <a:spcBef>
                <a:spcPts val="0"/>
              </a:spcBef>
              <a:buNone/>
              <a:defRPr sz="2800" b="1" i="0" u="none" strike="noStrike" cap="none">
                <a:solidFill>
                  <a:srgbClr val="FFFFFF"/>
                </a:solidFill>
                <a:latin typeface="Rockwell"/>
                <a:ea typeface="Rockwell"/>
                <a:cs typeface="Rockwell"/>
                <a:sym typeface="Rockwell"/>
              </a:defRPr>
            </a:lvl7pPr>
            <a:lvl8pPr marL="0" lvl="7" indent="0" algn="ctr">
              <a:spcBef>
                <a:spcPts val="0"/>
              </a:spcBef>
              <a:buNone/>
              <a:defRPr sz="2800" b="1" i="0" u="none" strike="noStrike" cap="none">
                <a:solidFill>
                  <a:srgbClr val="FFFFFF"/>
                </a:solidFill>
                <a:latin typeface="Rockwell"/>
                <a:ea typeface="Rockwell"/>
                <a:cs typeface="Rockwell"/>
                <a:sym typeface="Rockwell"/>
              </a:defRPr>
            </a:lvl8pPr>
            <a:lvl9pPr marL="0" lvl="8" indent="0" algn="ctr">
              <a:spcBef>
                <a:spcPts val="0"/>
              </a:spcBef>
              <a:buNone/>
              <a:defRPr sz="2800" b="1" i="0" u="none" strike="noStrike" cap="none">
                <a:solidFill>
                  <a:srgbClr val="FFFFFF"/>
                </a:solidFill>
                <a:latin typeface="Rockwell"/>
                <a:ea typeface="Rockwell"/>
                <a:cs typeface="Rockwell"/>
                <a:sym typeface="Rockwell"/>
              </a:defRPr>
            </a:lvl9pPr>
          </a:lstStyle>
          <a:p>
            <a:pPr marL="0" lvl="0" indent="0" algn="ctr" rtl="0">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Заголовок и вертикальный текст" type="vertTx">
  <p:cSld name="VERTICAL_TEXT">
    <p:spTree>
      <p:nvGrpSpPr>
        <p:cNvPr id="1" name="Shape 92"/>
        <p:cNvGrpSpPr/>
        <p:nvPr/>
      </p:nvGrpSpPr>
      <p:grpSpPr>
        <a:xfrm>
          <a:off x="0" y="0"/>
          <a:ext cx="0" cy="0"/>
          <a:chOff x="0" y="0"/>
          <a:chExt cx="0" cy="0"/>
        </a:xfrm>
      </p:grpSpPr>
      <p:sp>
        <p:nvSpPr>
          <p:cNvPr id="93" name="Google Shape;93;p11"/>
          <p:cNvSpPr txBox="1">
            <a:spLocks noGrp="1"/>
          </p:cNvSpPr>
          <p:nvPr>
            <p:ph type="title"/>
          </p:nvPr>
        </p:nvSpPr>
        <p:spPr>
          <a:xfrm>
            <a:off x="1069848" y="484632"/>
            <a:ext cx="10058400" cy="1609344"/>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 name="Google Shape;94;p11"/>
          <p:cNvSpPr txBox="1">
            <a:spLocks noGrp="1"/>
          </p:cNvSpPr>
          <p:nvPr>
            <p:ph type="body" idx="1"/>
          </p:nvPr>
        </p:nvSpPr>
        <p:spPr>
          <a:xfrm rot="5400000">
            <a:off x="4073652" y="-882396"/>
            <a:ext cx="4050792" cy="10058400"/>
          </a:xfrm>
          <a:prstGeom prst="rect">
            <a:avLst/>
          </a:prstGeom>
          <a:noFill/>
          <a:ln>
            <a:noFill/>
          </a:ln>
        </p:spPr>
        <p:txBody>
          <a:bodyPr spcFirstLastPara="1" wrap="square" lIns="91425" tIns="45700" rIns="91425" bIns="45700" anchor="t" anchorCtr="0">
            <a:noAutofit/>
          </a:bodyPr>
          <a:lstStyle>
            <a:lvl1pPr marL="457200" lvl="0" indent="-325755" algn="l">
              <a:lnSpc>
                <a:spcPct val="90000"/>
              </a:lnSpc>
              <a:spcBef>
                <a:spcPts val="1200"/>
              </a:spcBef>
              <a:spcAft>
                <a:spcPts val="0"/>
              </a:spcAft>
              <a:buSzPts val="1530"/>
              <a:buChar char="▪"/>
              <a:defRPr/>
            </a:lvl1pPr>
            <a:lvl2pPr marL="914400" lvl="1" indent="-325755" algn="l">
              <a:lnSpc>
                <a:spcPct val="90000"/>
              </a:lnSpc>
              <a:spcBef>
                <a:spcPts val="400"/>
              </a:spcBef>
              <a:spcAft>
                <a:spcPts val="0"/>
              </a:spcAft>
              <a:buSzPts val="1530"/>
              <a:buChar char="▪"/>
              <a:defRPr/>
            </a:lvl2pPr>
            <a:lvl3pPr marL="1371600" lvl="2" indent="-325755" algn="l">
              <a:lnSpc>
                <a:spcPct val="90000"/>
              </a:lnSpc>
              <a:spcBef>
                <a:spcPts val="400"/>
              </a:spcBef>
              <a:spcAft>
                <a:spcPts val="0"/>
              </a:spcAft>
              <a:buSzPts val="1530"/>
              <a:buChar char="▪"/>
              <a:defRPr/>
            </a:lvl3pPr>
            <a:lvl4pPr marL="1828800" lvl="3" indent="-325755" algn="l">
              <a:lnSpc>
                <a:spcPct val="90000"/>
              </a:lnSpc>
              <a:spcBef>
                <a:spcPts val="400"/>
              </a:spcBef>
              <a:spcAft>
                <a:spcPts val="0"/>
              </a:spcAft>
              <a:buSzPts val="1530"/>
              <a:buChar char="▪"/>
              <a:defRPr/>
            </a:lvl4pPr>
            <a:lvl5pPr marL="2286000" lvl="4" indent="-325754" algn="l">
              <a:lnSpc>
                <a:spcPct val="90000"/>
              </a:lnSpc>
              <a:spcBef>
                <a:spcPts val="400"/>
              </a:spcBef>
              <a:spcAft>
                <a:spcPts val="0"/>
              </a:spcAft>
              <a:buSzPts val="1530"/>
              <a:buChar char="▪"/>
              <a:defRPr/>
            </a:lvl5pPr>
            <a:lvl6pPr marL="2743200" lvl="5" indent="-325754" algn="l">
              <a:lnSpc>
                <a:spcPct val="90000"/>
              </a:lnSpc>
              <a:spcBef>
                <a:spcPts val="400"/>
              </a:spcBef>
              <a:spcAft>
                <a:spcPts val="0"/>
              </a:spcAft>
              <a:buSzPts val="1530"/>
              <a:buChar char="▪"/>
              <a:defRPr/>
            </a:lvl6pPr>
            <a:lvl7pPr marL="3200400" lvl="6" indent="-325754" algn="l">
              <a:lnSpc>
                <a:spcPct val="90000"/>
              </a:lnSpc>
              <a:spcBef>
                <a:spcPts val="400"/>
              </a:spcBef>
              <a:spcAft>
                <a:spcPts val="0"/>
              </a:spcAft>
              <a:buSzPts val="1530"/>
              <a:buChar char="▪"/>
              <a:defRPr/>
            </a:lvl7pPr>
            <a:lvl8pPr marL="3657600" lvl="7" indent="-325754" algn="l">
              <a:lnSpc>
                <a:spcPct val="90000"/>
              </a:lnSpc>
              <a:spcBef>
                <a:spcPts val="400"/>
              </a:spcBef>
              <a:spcAft>
                <a:spcPts val="0"/>
              </a:spcAft>
              <a:buSzPts val="1530"/>
              <a:buChar char="▪"/>
              <a:defRPr/>
            </a:lvl8pPr>
            <a:lvl9pPr marL="4114800" lvl="8" indent="-325754" algn="l">
              <a:lnSpc>
                <a:spcPct val="90000"/>
              </a:lnSpc>
              <a:spcBef>
                <a:spcPts val="400"/>
              </a:spcBef>
              <a:spcAft>
                <a:spcPts val="200"/>
              </a:spcAft>
              <a:buSzPts val="1530"/>
              <a:buChar char="▪"/>
              <a:defRPr/>
            </a:lvl9pPr>
          </a:lstStyle>
          <a:p>
            <a:endParaRPr/>
          </a:p>
        </p:txBody>
      </p:sp>
      <p:sp>
        <p:nvSpPr>
          <p:cNvPr id="95" name="Google Shape;95;p11"/>
          <p:cNvSpPr txBox="1">
            <a:spLocks noGrp="1"/>
          </p:cNvSpPr>
          <p:nvPr>
            <p:ph type="dt" idx="10"/>
          </p:nvPr>
        </p:nvSpPr>
        <p:spPr>
          <a:xfrm>
            <a:off x="7964424" y="6272784"/>
            <a:ext cx="3273552"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11"/>
          <p:cNvSpPr txBox="1">
            <a:spLocks noGrp="1"/>
          </p:cNvSpPr>
          <p:nvPr>
            <p:ph type="ftr" idx="11"/>
          </p:nvPr>
        </p:nvSpPr>
        <p:spPr>
          <a:xfrm>
            <a:off x="1088136" y="6272784"/>
            <a:ext cx="632764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11"/>
          <p:cNvSpPr txBox="1">
            <a:spLocks noGrp="1"/>
          </p:cNvSpPr>
          <p:nvPr>
            <p:ph type="sldNum" idx="12"/>
          </p:nvPr>
        </p:nvSpPr>
        <p:spPr>
          <a:xfrm>
            <a:off x="11311128" y="6272784"/>
            <a:ext cx="64008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Вертикальный заголовок и текст" type="vertTitleAndTx">
  <p:cSld name="VERTICAL_TITLE_AND_VERTICAL_TEXT">
    <p:spTree>
      <p:nvGrpSpPr>
        <p:cNvPr id="1" name="Shape 98"/>
        <p:cNvGrpSpPr/>
        <p:nvPr/>
      </p:nvGrpSpPr>
      <p:grpSpPr>
        <a:xfrm>
          <a:off x="0" y="0"/>
          <a:ext cx="0" cy="0"/>
          <a:chOff x="0" y="0"/>
          <a:chExt cx="0" cy="0"/>
        </a:xfrm>
      </p:grpSpPr>
      <p:sp>
        <p:nvSpPr>
          <p:cNvPr id="99" name="Google Shape;99;p12"/>
          <p:cNvSpPr txBox="1">
            <a:spLocks noGrp="1"/>
          </p:cNvSpPr>
          <p:nvPr>
            <p:ph type="title"/>
          </p:nvPr>
        </p:nvSpPr>
        <p:spPr>
          <a:xfrm rot="5400000">
            <a:off x="7181850" y="2076450"/>
            <a:ext cx="5638800" cy="25527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0" name="Google Shape;100;p12"/>
          <p:cNvSpPr txBox="1">
            <a:spLocks noGrp="1"/>
          </p:cNvSpPr>
          <p:nvPr>
            <p:ph type="body" idx="1"/>
          </p:nvPr>
        </p:nvSpPr>
        <p:spPr>
          <a:xfrm rot="5400000">
            <a:off x="2000250" y="-400050"/>
            <a:ext cx="5638800" cy="7505700"/>
          </a:xfrm>
          <a:prstGeom prst="rect">
            <a:avLst/>
          </a:prstGeom>
          <a:noFill/>
          <a:ln>
            <a:noFill/>
          </a:ln>
        </p:spPr>
        <p:txBody>
          <a:bodyPr spcFirstLastPara="1" wrap="square" lIns="91425" tIns="45700" rIns="91425" bIns="45700" anchor="t" anchorCtr="0">
            <a:noAutofit/>
          </a:bodyPr>
          <a:lstStyle>
            <a:lvl1pPr marL="457200" lvl="0" indent="-325755" algn="l">
              <a:lnSpc>
                <a:spcPct val="90000"/>
              </a:lnSpc>
              <a:spcBef>
                <a:spcPts val="1200"/>
              </a:spcBef>
              <a:spcAft>
                <a:spcPts val="0"/>
              </a:spcAft>
              <a:buSzPts val="1530"/>
              <a:buChar char="▪"/>
              <a:defRPr/>
            </a:lvl1pPr>
            <a:lvl2pPr marL="914400" lvl="1" indent="-325755" algn="l">
              <a:lnSpc>
                <a:spcPct val="90000"/>
              </a:lnSpc>
              <a:spcBef>
                <a:spcPts val="400"/>
              </a:spcBef>
              <a:spcAft>
                <a:spcPts val="0"/>
              </a:spcAft>
              <a:buSzPts val="1530"/>
              <a:buChar char="▪"/>
              <a:defRPr/>
            </a:lvl2pPr>
            <a:lvl3pPr marL="1371600" lvl="2" indent="-325755" algn="l">
              <a:lnSpc>
                <a:spcPct val="90000"/>
              </a:lnSpc>
              <a:spcBef>
                <a:spcPts val="400"/>
              </a:spcBef>
              <a:spcAft>
                <a:spcPts val="0"/>
              </a:spcAft>
              <a:buSzPts val="1530"/>
              <a:buChar char="▪"/>
              <a:defRPr/>
            </a:lvl3pPr>
            <a:lvl4pPr marL="1828800" lvl="3" indent="-325755" algn="l">
              <a:lnSpc>
                <a:spcPct val="90000"/>
              </a:lnSpc>
              <a:spcBef>
                <a:spcPts val="400"/>
              </a:spcBef>
              <a:spcAft>
                <a:spcPts val="0"/>
              </a:spcAft>
              <a:buSzPts val="1530"/>
              <a:buChar char="▪"/>
              <a:defRPr/>
            </a:lvl4pPr>
            <a:lvl5pPr marL="2286000" lvl="4" indent="-325754" algn="l">
              <a:lnSpc>
                <a:spcPct val="90000"/>
              </a:lnSpc>
              <a:spcBef>
                <a:spcPts val="400"/>
              </a:spcBef>
              <a:spcAft>
                <a:spcPts val="0"/>
              </a:spcAft>
              <a:buSzPts val="1530"/>
              <a:buChar char="▪"/>
              <a:defRPr/>
            </a:lvl5pPr>
            <a:lvl6pPr marL="2743200" lvl="5" indent="-325754" algn="l">
              <a:lnSpc>
                <a:spcPct val="90000"/>
              </a:lnSpc>
              <a:spcBef>
                <a:spcPts val="400"/>
              </a:spcBef>
              <a:spcAft>
                <a:spcPts val="0"/>
              </a:spcAft>
              <a:buSzPts val="1530"/>
              <a:buChar char="▪"/>
              <a:defRPr/>
            </a:lvl6pPr>
            <a:lvl7pPr marL="3200400" lvl="6" indent="-325754" algn="l">
              <a:lnSpc>
                <a:spcPct val="90000"/>
              </a:lnSpc>
              <a:spcBef>
                <a:spcPts val="400"/>
              </a:spcBef>
              <a:spcAft>
                <a:spcPts val="0"/>
              </a:spcAft>
              <a:buSzPts val="1530"/>
              <a:buChar char="▪"/>
              <a:defRPr/>
            </a:lvl7pPr>
            <a:lvl8pPr marL="3657600" lvl="7" indent="-325754" algn="l">
              <a:lnSpc>
                <a:spcPct val="90000"/>
              </a:lnSpc>
              <a:spcBef>
                <a:spcPts val="400"/>
              </a:spcBef>
              <a:spcAft>
                <a:spcPts val="0"/>
              </a:spcAft>
              <a:buSzPts val="1530"/>
              <a:buChar char="▪"/>
              <a:defRPr/>
            </a:lvl8pPr>
            <a:lvl9pPr marL="4114800" lvl="8" indent="-325754" algn="l">
              <a:lnSpc>
                <a:spcPct val="90000"/>
              </a:lnSpc>
              <a:spcBef>
                <a:spcPts val="400"/>
              </a:spcBef>
              <a:spcAft>
                <a:spcPts val="200"/>
              </a:spcAft>
              <a:buSzPts val="1530"/>
              <a:buChar char="▪"/>
              <a:defRPr/>
            </a:lvl9pPr>
          </a:lstStyle>
          <a:p>
            <a:endParaRPr/>
          </a:p>
        </p:txBody>
      </p:sp>
      <p:sp>
        <p:nvSpPr>
          <p:cNvPr id="101" name="Google Shape;101;p12"/>
          <p:cNvSpPr txBox="1">
            <a:spLocks noGrp="1"/>
          </p:cNvSpPr>
          <p:nvPr>
            <p:ph type="dt" idx="10"/>
          </p:nvPr>
        </p:nvSpPr>
        <p:spPr>
          <a:xfrm>
            <a:off x="7964424" y="6272784"/>
            <a:ext cx="3273552"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12"/>
          <p:cNvSpPr txBox="1">
            <a:spLocks noGrp="1"/>
          </p:cNvSpPr>
          <p:nvPr>
            <p:ph type="ftr" idx="11"/>
          </p:nvPr>
        </p:nvSpPr>
        <p:spPr>
          <a:xfrm>
            <a:off x="1088136" y="6272784"/>
            <a:ext cx="632764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12"/>
          <p:cNvSpPr txBox="1">
            <a:spLocks noGrp="1"/>
          </p:cNvSpPr>
          <p:nvPr>
            <p:ph type="sldNum" idx="12"/>
          </p:nvPr>
        </p:nvSpPr>
        <p:spPr>
          <a:xfrm>
            <a:off x="11311128" y="6272784"/>
            <a:ext cx="64008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Пустой слайд" type="blank">
  <p:cSld name="BLANK">
    <p:spTree>
      <p:nvGrpSpPr>
        <p:cNvPr id="1" name="Shape 30"/>
        <p:cNvGrpSpPr/>
        <p:nvPr/>
      </p:nvGrpSpPr>
      <p:grpSpPr>
        <a:xfrm>
          <a:off x="0" y="0"/>
          <a:ext cx="0" cy="0"/>
          <a:chOff x="0" y="0"/>
          <a:chExt cx="0" cy="0"/>
        </a:xfrm>
      </p:grpSpPr>
      <p:sp>
        <p:nvSpPr>
          <p:cNvPr id="31" name="Google Shape;31;p3"/>
          <p:cNvSpPr txBox="1">
            <a:spLocks noGrp="1"/>
          </p:cNvSpPr>
          <p:nvPr>
            <p:ph type="dt" idx="10"/>
          </p:nvPr>
        </p:nvSpPr>
        <p:spPr>
          <a:xfrm>
            <a:off x="7964424" y="6272784"/>
            <a:ext cx="3273552"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3"/>
          <p:cNvSpPr txBox="1">
            <a:spLocks noGrp="1"/>
          </p:cNvSpPr>
          <p:nvPr>
            <p:ph type="ftr" idx="11"/>
          </p:nvPr>
        </p:nvSpPr>
        <p:spPr>
          <a:xfrm>
            <a:off x="1088136" y="6272784"/>
            <a:ext cx="632764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3"/>
          <p:cNvSpPr txBox="1">
            <a:spLocks noGrp="1"/>
          </p:cNvSpPr>
          <p:nvPr>
            <p:ph type="sldNum" idx="12"/>
          </p:nvPr>
        </p:nvSpPr>
        <p:spPr>
          <a:xfrm>
            <a:off x="11311128" y="6272784"/>
            <a:ext cx="64008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Заголовок и объект" type="obj">
  <p:cSld name="OBJECT">
    <p:spTree>
      <p:nvGrpSpPr>
        <p:cNvPr id="1" name="Shape 34"/>
        <p:cNvGrpSpPr/>
        <p:nvPr/>
      </p:nvGrpSpPr>
      <p:grpSpPr>
        <a:xfrm>
          <a:off x="0" y="0"/>
          <a:ext cx="0" cy="0"/>
          <a:chOff x="0" y="0"/>
          <a:chExt cx="0" cy="0"/>
        </a:xfrm>
      </p:grpSpPr>
      <p:sp>
        <p:nvSpPr>
          <p:cNvPr id="35" name="Google Shape;35;p4"/>
          <p:cNvSpPr txBox="1">
            <a:spLocks noGrp="1"/>
          </p:cNvSpPr>
          <p:nvPr>
            <p:ph type="title"/>
          </p:nvPr>
        </p:nvSpPr>
        <p:spPr>
          <a:xfrm>
            <a:off x="1069848" y="484632"/>
            <a:ext cx="10058400" cy="1609344"/>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4"/>
          <p:cNvSpPr txBox="1">
            <a:spLocks noGrp="1"/>
          </p:cNvSpPr>
          <p:nvPr>
            <p:ph type="body" idx="1"/>
          </p:nvPr>
        </p:nvSpPr>
        <p:spPr>
          <a:xfrm>
            <a:off x="1069848" y="2121408"/>
            <a:ext cx="10058400" cy="4050792"/>
          </a:xfrm>
          <a:prstGeom prst="rect">
            <a:avLst/>
          </a:prstGeom>
          <a:noFill/>
          <a:ln>
            <a:noFill/>
          </a:ln>
        </p:spPr>
        <p:txBody>
          <a:bodyPr spcFirstLastPara="1" wrap="square" lIns="91425" tIns="45700" rIns="91425" bIns="45700" anchor="t" anchorCtr="0">
            <a:noAutofit/>
          </a:bodyPr>
          <a:lstStyle>
            <a:lvl1pPr marL="457200" lvl="0" indent="-325755" algn="l">
              <a:lnSpc>
                <a:spcPct val="90000"/>
              </a:lnSpc>
              <a:spcBef>
                <a:spcPts val="1200"/>
              </a:spcBef>
              <a:spcAft>
                <a:spcPts val="0"/>
              </a:spcAft>
              <a:buSzPts val="1530"/>
              <a:buChar char="▪"/>
              <a:defRPr/>
            </a:lvl1pPr>
            <a:lvl2pPr marL="914400" lvl="1" indent="-325755" algn="l">
              <a:lnSpc>
                <a:spcPct val="90000"/>
              </a:lnSpc>
              <a:spcBef>
                <a:spcPts val="400"/>
              </a:spcBef>
              <a:spcAft>
                <a:spcPts val="0"/>
              </a:spcAft>
              <a:buSzPts val="1530"/>
              <a:buChar char="▪"/>
              <a:defRPr/>
            </a:lvl2pPr>
            <a:lvl3pPr marL="1371600" lvl="2" indent="-325755" algn="l">
              <a:lnSpc>
                <a:spcPct val="90000"/>
              </a:lnSpc>
              <a:spcBef>
                <a:spcPts val="400"/>
              </a:spcBef>
              <a:spcAft>
                <a:spcPts val="0"/>
              </a:spcAft>
              <a:buSzPts val="1530"/>
              <a:buChar char="▪"/>
              <a:defRPr/>
            </a:lvl3pPr>
            <a:lvl4pPr marL="1828800" lvl="3" indent="-325755" algn="l">
              <a:lnSpc>
                <a:spcPct val="90000"/>
              </a:lnSpc>
              <a:spcBef>
                <a:spcPts val="400"/>
              </a:spcBef>
              <a:spcAft>
                <a:spcPts val="0"/>
              </a:spcAft>
              <a:buSzPts val="1530"/>
              <a:buChar char="▪"/>
              <a:defRPr/>
            </a:lvl4pPr>
            <a:lvl5pPr marL="2286000" lvl="4" indent="-325754" algn="l">
              <a:lnSpc>
                <a:spcPct val="90000"/>
              </a:lnSpc>
              <a:spcBef>
                <a:spcPts val="400"/>
              </a:spcBef>
              <a:spcAft>
                <a:spcPts val="0"/>
              </a:spcAft>
              <a:buSzPts val="1530"/>
              <a:buChar char="▪"/>
              <a:defRPr/>
            </a:lvl5pPr>
            <a:lvl6pPr marL="2743200" lvl="5" indent="-325754" algn="l">
              <a:lnSpc>
                <a:spcPct val="90000"/>
              </a:lnSpc>
              <a:spcBef>
                <a:spcPts val="400"/>
              </a:spcBef>
              <a:spcAft>
                <a:spcPts val="0"/>
              </a:spcAft>
              <a:buSzPts val="1530"/>
              <a:buChar char="▪"/>
              <a:defRPr/>
            </a:lvl6pPr>
            <a:lvl7pPr marL="3200400" lvl="6" indent="-325754" algn="l">
              <a:lnSpc>
                <a:spcPct val="90000"/>
              </a:lnSpc>
              <a:spcBef>
                <a:spcPts val="400"/>
              </a:spcBef>
              <a:spcAft>
                <a:spcPts val="0"/>
              </a:spcAft>
              <a:buSzPts val="1530"/>
              <a:buChar char="▪"/>
              <a:defRPr/>
            </a:lvl7pPr>
            <a:lvl8pPr marL="3657600" lvl="7" indent="-325754" algn="l">
              <a:lnSpc>
                <a:spcPct val="90000"/>
              </a:lnSpc>
              <a:spcBef>
                <a:spcPts val="400"/>
              </a:spcBef>
              <a:spcAft>
                <a:spcPts val="0"/>
              </a:spcAft>
              <a:buSzPts val="1530"/>
              <a:buChar char="▪"/>
              <a:defRPr/>
            </a:lvl8pPr>
            <a:lvl9pPr marL="4114800" lvl="8" indent="-325754" algn="l">
              <a:lnSpc>
                <a:spcPct val="90000"/>
              </a:lnSpc>
              <a:spcBef>
                <a:spcPts val="400"/>
              </a:spcBef>
              <a:spcAft>
                <a:spcPts val="200"/>
              </a:spcAft>
              <a:buSzPts val="1530"/>
              <a:buChar char="▪"/>
              <a:defRPr/>
            </a:lvl9pPr>
          </a:lstStyle>
          <a:p>
            <a:endParaRPr/>
          </a:p>
        </p:txBody>
      </p:sp>
      <p:sp>
        <p:nvSpPr>
          <p:cNvPr id="37" name="Google Shape;37;p4"/>
          <p:cNvSpPr txBox="1">
            <a:spLocks noGrp="1"/>
          </p:cNvSpPr>
          <p:nvPr>
            <p:ph type="dt" idx="10"/>
          </p:nvPr>
        </p:nvSpPr>
        <p:spPr>
          <a:xfrm>
            <a:off x="7964424" y="6272784"/>
            <a:ext cx="3273552"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4"/>
          <p:cNvSpPr txBox="1">
            <a:spLocks noGrp="1"/>
          </p:cNvSpPr>
          <p:nvPr>
            <p:ph type="ftr" idx="11"/>
          </p:nvPr>
        </p:nvSpPr>
        <p:spPr>
          <a:xfrm>
            <a:off x="1088136" y="6272784"/>
            <a:ext cx="632764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4"/>
          <p:cNvSpPr txBox="1">
            <a:spLocks noGrp="1"/>
          </p:cNvSpPr>
          <p:nvPr>
            <p:ph type="sldNum" idx="12"/>
          </p:nvPr>
        </p:nvSpPr>
        <p:spPr>
          <a:xfrm>
            <a:off x="11311128" y="6272784"/>
            <a:ext cx="64008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Заголовок раздела" type="secHead">
  <p:cSld name="SECTION_HEADER">
    <p:spTree>
      <p:nvGrpSpPr>
        <p:cNvPr id="1" name="Shape 40"/>
        <p:cNvGrpSpPr/>
        <p:nvPr/>
      </p:nvGrpSpPr>
      <p:grpSpPr>
        <a:xfrm>
          <a:off x="0" y="0"/>
          <a:ext cx="0" cy="0"/>
          <a:chOff x="0" y="0"/>
          <a:chExt cx="0" cy="0"/>
        </a:xfrm>
      </p:grpSpPr>
      <p:sp>
        <p:nvSpPr>
          <p:cNvPr id="41" name="Google Shape;41;p5"/>
          <p:cNvSpPr/>
          <p:nvPr/>
        </p:nvSpPr>
        <p:spPr>
          <a:xfrm>
            <a:off x="0" y="4917989"/>
            <a:ext cx="12192000" cy="1940010"/>
          </a:xfrm>
          <a:prstGeom prst="rect">
            <a:avLst/>
          </a:prstGeom>
          <a:blipFill rotWithShape="1">
            <a:blip r:embed="rId2">
              <a:alphaModFix amt="85000"/>
            </a:blip>
            <a:tile tx="0" ty="-704850" sx="92000" sy="89000" flip="xy" algn="ctr"/>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5"/>
          <p:cNvSpPr txBox="1">
            <a:spLocks noGrp="1"/>
          </p:cNvSpPr>
          <p:nvPr>
            <p:ph type="title"/>
          </p:nvPr>
        </p:nvSpPr>
        <p:spPr>
          <a:xfrm>
            <a:off x="2167128" y="1225296"/>
            <a:ext cx="9281160" cy="3520440"/>
          </a:xfrm>
          <a:prstGeom prst="rect">
            <a:avLst/>
          </a:prstGeom>
          <a:noFill/>
          <a:ln>
            <a:noFill/>
          </a:ln>
        </p:spPr>
        <p:txBody>
          <a:bodyPr spcFirstLastPara="1" wrap="square" lIns="91425" tIns="45700" rIns="91425" bIns="45700" anchor="ctr" anchorCtr="0">
            <a:noAutofit/>
          </a:bodyPr>
          <a:lstStyle>
            <a:lvl1pPr lvl="0" algn="l">
              <a:lnSpc>
                <a:spcPct val="80000"/>
              </a:lnSpc>
              <a:spcBef>
                <a:spcPts val="0"/>
              </a:spcBef>
              <a:spcAft>
                <a:spcPts val="0"/>
              </a:spcAft>
              <a:buSzPts val="8000"/>
              <a:buFont typeface="Rockwell"/>
              <a:buNone/>
              <a:defRPr sz="80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5"/>
          <p:cNvSpPr txBox="1">
            <a:spLocks noGrp="1"/>
          </p:cNvSpPr>
          <p:nvPr>
            <p:ph type="body" idx="1"/>
          </p:nvPr>
        </p:nvSpPr>
        <p:spPr>
          <a:xfrm>
            <a:off x="2165774" y="5020056"/>
            <a:ext cx="9052560" cy="10668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200"/>
              </a:spcBef>
              <a:spcAft>
                <a:spcPts val="0"/>
              </a:spcAft>
              <a:buSzPts val="1700"/>
              <a:buNone/>
              <a:defRPr sz="2000">
                <a:solidFill>
                  <a:schemeClr val="dk1"/>
                </a:solidFill>
              </a:defRPr>
            </a:lvl1pPr>
            <a:lvl2pPr marL="914400" lvl="1" indent="-228600" algn="l">
              <a:lnSpc>
                <a:spcPct val="90000"/>
              </a:lnSpc>
              <a:spcBef>
                <a:spcPts val="400"/>
              </a:spcBef>
              <a:spcAft>
                <a:spcPts val="0"/>
              </a:spcAft>
              <a:buSzPts val="1530"/>
              <a:buNone/>
              <a:defRPr sz="1800">
                <a:solidFill>
                  <a:srgbClr val="888888"/>
                </a:solidFill>
              </a:defRPr>
            </a:lvl2pPr>
            <a:lvl3pPr marL="1371600" lvl="2" indent="-228600" algn="l">
              <a:lnSpc>
                <a:spcPct val="90000"/>
              </a:lnSpc>
              <a:spcBef>
                <a:spcPts val="400"/>
              </a:spcBef>
              <a:spcAft>
                <a:spcPts val="0"/>
              </a:spcAft>
              <a:buSzPts val="1360"/>
              <a:buNone/>
              <a:defRPr sz="1600">
                <a:solidFill>
                  <a:srgbClr val="888888"/>
                </a:solidFill>
              </a:defRPr>
            </a:lvl3pPr>
            <a:lvl4pPr marL="1828800" lvl="3" indent="-228600" algn="l">
              <a:lnSpc>
                <a:spcPct val="90000"/>
              </a:lnSpc>
              <a:spcBef>
                <a:spcPts val="400"/>
              </a:spcBef>
              <a:spcAft>
                <a:spcPts val="0"/>
              </a:spcAft>
              <a:buSzPts val="1190"/>
              <a:buNone/>
              <a:defRPr sz="1400">
                <a:solidFill>
                  <a:srgbClr val="888888"/>
                </a:solidFill>
              </a:defRPr>
            </a:lvl4pPr>
            <a:lvl5pPr marL="2286000" lvl="4" indent="-228600" algn="l">
              <a:lnSpc>
                <a:spcPct val="90000"/>
              </a:lnSpc>
              <a:spcBef>
                <a:spcPts val="400"/>
              </a:spcBef>
              <a:spcAft>
                <a:spcPts val="0"/>
              </a:spcAft>
              <a:buSzPts val="1190"/>
              <a:buNone/>
              <a:defRPr sz="1400">
                <a:solidFill>
                  <a:srgbClr val="888888"/>
                </a:solidFill>
              </a:defRPr>
            </a:lvl5pPr>
            <a:lvl6pPr marL="2743200" lvl="5" indent="-228600" algn="l">
              <a:lnSpc>
                <a:spcPct val="90000"/>
              </a:lnSpc>
              <a:spcBef>
                <a:spcPts val="400"/>
              </a:spcBef>
              <a:spcAft>
                <a:spcPts val="0"/>
              </a:spcAft>
              <a:buSzPts val="1190"/>
              <a:buNone/>
              <a:defRPr sz="1400">
                <a:solidFill>
                  <a:srgbClr val="888888"/>
                </a:solidFill>
              </a:defRPr>
            </a:lvl6pPr>
            <a:lvl7pPr marL="3200400" lvl="6" indent="-228600" algn="l">
              <a:lnSpc>
                <a:spcPct val="90000"/>
              </a:lnSpc>
              <a:spcBef>
                <a:spcPts val="400"/>
              </a:spcBef>
              <a:spcAft>
                <a:spcPts val="0"/>
              </a:spcAft>
              <a:buSzPts val="1190"/>
              <a:buNone/>
              <a:defRPr sz="1400">
                <a:solidFill>
                  <a:srgbClr val="888888"/>
                </a:solidFill>
              </a:defRPr>
            </a:lvl7pPr>
            <a:lvl8pPr marL="3657600" lvl="7" indent="-228600" algn="l">
              <a:lnSpc>
                <a:spcPct val="90000"/>
              </a:lnSpc>
              <a:spcBef>
                <a:spcPts val="400"/>
              </a:spcBef>
              <a:spcAft>
                <a:spcPts val="0"/>
              </a:spcAft>
              <a:buSzPts val="1190"/>
              <a:buNone/>
              <a:defRPr sz="1400">
                <a:solidFill>
                  <a:srgbClr val="888888"/>
                </a:solidFill>
              </a:defRPr>
            </a:lvl8pPr>
            <a:lvl9pPr marL="4114800" lvl="8" indent="-228600" algn="l">
              <a:lnSpc>
                <a:spcPct val="90000"/>
              </a:lnSpc>
              <a:spcBef>
                <a:spcPts val="400"/>
              </a:spcBef>
              <a:spcAft>
                <a:spcPts val="200"/>
              </a:spcAft>
              <a:buSzPts val="1190"/>
              <a:buNone/>
              <a:defRPr sz="1400">
                <a:solidFill>
                  <a:srgbClr val="888888"/>
                </a:solidFill>
              </a:defRPr>
            </a:lvl9pPr>
          </a:lstStyle>
          <a:p>
            <a:endParaRPr/>
          </a:p>
        </p:txBody>
      </p:sp>
      <p:sp>
        <p:nvSpPr>
          <p:cNvPr id="44" name="Google Shape;44;p5"/>
          <p:cNvSpPr txBox="1">
            <a:spLocks noGrp="1"/>
          </p:cNvSpPr>
          <p:nvPr>
            <p:ph type="dt" idx="10"/>
          </p:nvPr>
        </p:nvSpPr>
        <p:spPr>
          <a:xfrm>
            <a:off x="8593667" y="6272784"/>
            <a:ext cx="264430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5"/>
          <p:cNvSpPr txBox="1">
            <a:spLocks noGrp="1"/>
          </p:cNvSpPr>
          <p:nvPr>
            <p:ph type="ftr" idx="11"/>
          </p:nvPr>
        </p:nvSpPr>
        <p:spPr>
          <a:xfrm>
            <a:off x="2182708" y="6272784"/>
            <a:ext cx="632764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46" name="Google Shape;46;p5"/>
          <p:cNvGrpSpPr/>
          <p:nvPr/>
        </p:nvGrpSpPr>
        <p:grpSpPr>
          <a:xfrm>
            <a:off x="897399" y="2325848"/>
            <a:ext cx="1080904" cy="1080902"/>
            <a:chOff x="9685338" y="4460675"/>
            <a:chExt cx="1080904" cy="1080902"/>
          </a:xfrm>
        </p:grpSpPr>
        <p:sp>
          <p:nvSpPr>
            <p:cNvPr id="47" name="Google Shape;47;p5"/>
            <p:cNvSpPr/>
            <p:nvPr/>
          </p:nvSpPr>
          <p:spPr>
            <a:xfrm>
              <a:off x="9685338" y="4460675"/>
              <a:ext cx="1080904" cy="1080902"/>
            </a:xfrm>
            <a:prstGeom prst="ellipse">
              <a:avLst/>
            </a:prstGeom>
            <a:blipFill rotWithShape="1">
              <a:blip r:embed="rId3">
                <a:alphaModFix/>
              </a:blip>
              <a:tile tx="0" ty="0" sx="85000" sy="85000" flip="none" algn="tl"/>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5"/>
            <p:cNvSpPr/>
            <p:nvPr/>
          </p:nvSpPr>
          <p:spPr>
            <a:xfrm>
              <a:off x="9793429" y="4568765"/>
              <a:ext cx="864723" cy="864722"/>
            </a:xfrm>
            <a:prstGeom prst="ellipse">
              <a:avLst/>
            </a:prstGeom>
            <a:noFill/>
            <a:ln w="254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 name="Google Shape;49;p5"/>
          <p:cNvSpPr txBox="1">
            <a:spLocks noGrp="1"/>
          </p:cNvSpPr>
          <p:nvPr>
            <p:ph type="sldNum" idx="12"/>
          </p:nvPr>
        </p:nvSpPr>
        <p:spPr>
          <a:xfrm>
            <a:off x="843702" y="2506133"/>
            <a:ext cx="1188298" cy="720332"/>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2800" b="1">
                <a:solidFill>
                  <a:srgbClr val="FFFFFF"/>
                </a:solidFill>
                <a:latin typeface="Rockwell"/>
                <a:ea typeface="Rockwell"/>
                <a:cs typeface="Rockwell"/>
                <a:sym typeface="Rockwell"/>
              </a:defRPr>
            </a:lvl1pPr>
            <a:lvl2pPr marL="0" lvl="1" indent="0" algn="ctr">
              <a:spcBef>
                <a:spcPts val="0"/>
              </a:spcBef>
              <a:buNone/>
              <a:defRPr sz="2800" b="1">
                <a:solidFill>
                  <a:srgbClr val="FFFFFF"/>
                </a:solidFill>
                <a:latin typeface="Rockwell"/>
                <a:ea typeface="Rockwell"/>
                <a:cs typeface="Rockwell"/>
                <a:sym typeface="Rockwell"/>
              </a:defRPr>
            </a:lvl2pPr>
            <a:lvl3pPr marL="0" lvl="2" indent="0" algn="ctr">
              <a:spcBef>
                <a:spcPts val="0"/>
              </a:spcBef>
              <a:buNone/>
              <a:defRPr sz="2800" b="1">
                <a:solidFill>
                  <a:srgbClr val="FFFFFF"/>
                </a:solidFill>
                <a:latin typeface="Rockwell"/>
                <a:ea typeface="Rockwell"/>
                <a:cs typeface="Rockwell"/>
                <a:sym typeface="Rockwell"/>
              </a:defRPr>
            </a:lvl3pPr>
            <a:lvl4pPr marL="0" lvl="3" indent="0" algn="ctr">
              <a:spcBef>
                <a:spcPts val="0"/>
              </a:spcBef>
              <a:buNone/>
              <a:defRPr sz="2800" b="1">
                <a:solidFill>
                  <a:srgbClr val="FFFFFF"/>
                </a:solidFill>
                <a:latin typeface="Rockwell"/>
                <a:ea typeface="Rockwell"/>
                <a:cs typeface="Rockwell"/>
                <a:sym typeface="Rockwell"/>
              </a:defRPr>
            </a:lvl4pPr>
            <a:lvl5pPr marL="0" lvl="4" indent="0" algn="ctr">
              <a:spcBef>
                <a:spcPts val="0"/>
              </a:spcBef>
              <a:buNone/>
              <a:defRPr sz="2800" b="1">
                <a:solidFill>
                  <a:srgbClr val="FFFFFF"/>
                </a:solidFill>
                <a:latin typeface="Rockwell"/>
                <a:ea typeface="Rockwell"/>
                <a:cs typeface="Rockwell"/>
                <a:sym typeface="Rockwell"/>
              </a:defRPr>
            </a:lvl5pPr>
            <a:lvl6pPr marL="0" lvl="5" indent="0" algn="ctr">
              <a:spcBef>
                <a:spcPts val="0"/>
              </a:spcBef>
              <a:buNone/>
              <a:defRPr sz="2800" b="1">
                <a:solidFill>
                  <a:srgbClr val="FFFFFF"/>
                </a:solidFill>
                <a:latin typeface="Rockwell"/>
                <a:ea typeface="Rockwell"/>
                <a:cs typeface="Rockwell"/>
                <a:sym typeface="Rockwell"/>
              </a:defRPr>
            </a:lvl6pPr>
            <a:lvl7pPr marL="0" lvl="6" indent="0" algn="ctr">
              <a:spcBef>
                <a:spcPts val="0"/>
              </a:spcBef>
              <a:buNone/>
              <a:defRPr sz="2800" b="1">
                <a:solidFill>
                  <a:srgbClr val="FFFFFF"/>
                </a:solidFill>
                <a:latin typeface="Rockwell"/>
                <a:ea typeface="Rockwell"/>
                <a:cs typeface="Rockwell"/>
                <a:sym typeface="Rockwell"/>
              </a:defRPr>
            </a:lvl7pPr>
            <a:lvl8pPr marL="0" lvl="7" indent="0" algn="ctr">
              <a:spcBef>
                <a:spcPts val="0"/>
              </a:spcBef>
              <a:buNone/>
              <a:defRPr sz="2800" b="1">
                <a:solidFill>
                  <a:srgbClr val="FFFFFF"/>
                </a:solidFill>
                <a:latin typeface="Rockwell"/>
                <a:ea typeface="Rockwell"/>
                <a:cs typeface="Rockwell"/>
                <a:sym typeface="Rockwell"/>
              </a:defRPr>
            </a:lvl8pPr>
            <a:lvl9pPr marL="0" lvl="8" indent="0" algn="ctr">
              <a:spcBef>
                <a:spcPts val="0"/>
              </a:spcBef>
              <a:buNone/>
              <a:defRPr sz="2800" b="1">
                <a:solidFill>
                  <a:srgbClr val="FFFFFF"/>
                </a:solidFill>
                <a:latin typeface="Rockwell"/>
                <a:ea typeface="Rockwell"/>
                <a:cs typeface="Rockwell"/>
                <a:sym typeface="Rockwell"/>
              </a:defRPr>
            </a:lvl9pPr>
          </a:lstStyle>
          <a:p>
            <a:pPr marL="0" lvl="0" indent="0" algn="ctr" rtl="0">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Два объекта" type="twoObj">
  <p:cSld name="TWO_OBJECTS">
    <p:spTree>
      <p:nvGrpSpPr>
        <p:cNvPr id="1" name="Shape 50"/>
        <p:cNvGrpSpPr/>
        <p:nvPr/>
      </p:nvGrpSpPr>
      <p:grpSpPr>
        <a:xfrm>
          <a:off x="0" y="0"/>
          <a:ext cx="0" cy="0"/>
          <a:chOff x="0" y="0"/>
          <a:chExt cx="0" cy="0"/>
        </a:xfrm>
      </p:grpSpPr>
      <p:sp>
        <p:nvSpPr>
          <p:cNvPr id="51" name="Google Shape;51;p6"/>
          <p:cNvSpPr txBox="1">
            <a:spLocks noGrp="1"/>
          </p:cNvSpPr>
          <p:nvPr>
            <p:ph type="title"/>
          </p:nvPr>
        </p:nvSpPr>
        <p:spPr>
          <a:xfrm>
            <a:off x="1069848" y="484632"/>
            <a:ext cx="10058400" cy="1609344"/>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 name="Google Shape;52;p6"/>
          <p:cNvSpPr txBox="1">
            <a:spLocks noGrp="1"/>
          </p:cNvSpPr>
          <p:nvPr>
            <p:ph type="body" idx="1"/>
          </p:nvPr>
        </p:nvSpPr>
        <p:spPr>
          <a:xfrm>
            <a:off x="1069848" y="2194560"/>
            <a:ext cx="4754880" cy="3977640"/>
          </a:xfrm>
          <a:prstGeom prst="rect">
            <a:avLst/>
          </a:prstGeom>
          <a:noFill/>
          <a:ln>
            <a:noFill/>
          </a:ln>
        </p:spPr>
        <p:txBody>
          <a:bodyPr spcFirstLastPara="1" wrap="square" lIns="91425" tIns="45700" rIns="91425" bIns="45700" anchor="t" anchorCtr="0">
            <a:noAutofit/>
          </a:bodyPr>
          <a:lstStyle>
            <a:lvl1pPr marL="457200" lvl="0" indent="-336550" algn="l">
              <a:lnSpc>
                <a:spcPct val="90000"/>
              </a:lnSpc>
              <a:spcBef>
                <a:spcPts val="1200"/>
              </a:spcBef>
              <a:spcAft>
                <a:spcPts val="0"/>
              </a:spcAft>
              <a:buSzPts val="1700"/>
              <a:buChar char="▪"/>
              <a:defRPr sz="2000"/>
            </a:lvl1pPr>
            <a:lvl2pPr marL="914400" lvl="1" indent="-325755" algn="l">
              <a:lnSpc>
                <a:spcPct val="90000"/>
              </a:lnSpc>
              <a:spcBef>
                <a:spcPts val="400"/>
              </a:spcBef>
              <a:spcAft>
                <a:spcPts val="0"/>
              </a:spcAft>
              <a:buSzPts val="1530"/>
              <a:buChar char="▪"/>
              <a:defRPr sz="1800"/>
            </a:lvl2pPr>
            <a:lvl3pPr marL="1371600" lvl="2" indent="-314960" algn="l">
              <a:lnSpc>
                <a:spcPct val="90000"/>
              </a:lnSpc>
              <a:spcBef>
                <a:spcPts val="400"/>
              </a:spcBef>
              <a:spcAft>
                <a:spcPts val="0"/>
              </a:spcAft>
              <a:buSzPts val="1360"/>
              <a:buChar char="▪"/>
              <a:defRPr sz="1600"/>
            </a:lvl3pPr>
            <a:lvl4pPr marL="1828800" lvl="3" indent="-314960" algn="l">
              <a:lnSpc>
                <a:spcPct val="90000"/>
              </a:lnSpc>
              <a:spcBef>
                <a:spcPts val="400"/>
              </a:spcBef>
              <a:spcAft>
                <a:spcPts val="0"/>
              </a:spcAft>
              <a:buSzPts val="1360"/>
              <a:buChar char="▪"/>
              <a:defRPr sz="1600"/>
            </a:lvl4pPr>
            <a:lvl5pPr marL="2286000" lvl="4" indent="-314960" algn="l">
              <a:lnSpc>
                <a:spcPct val="90000"/>
              </a:lnSpc>
              <a:spcBef>
                <a:spcPts val="400"/>
              </a:spcBef>
              <a:spcAft>
                <a:spcPts val="0"/>
              </a:spcAft>
              <a:buSzPts val="1360"/>
              <a:buChar char="▪"/>
              <a:defRPr sz="1600"/>
            </a:lvl5pPr>
            <a:lvl6pPr marL="2743200" lvl="5" indent="-314960" algn="l">
              <a:lnSpc>
                <a:spcPct val="90000"/>
              </a:lnSpc>
              <a:spcBef>
                <a:spcPts val="400"/>
              </a:spcBef>
              <a:spcAft>
                <a:spcPts val="0"/>
              </a:spcAft>
              <a:buSzPts val="1360"/>
              <a:buChar char="▪"/>
              <a:defRPr sz="1600"/>
            </a:lvl6pPr>
            <a:lvl7pPr marL="3200400" lvl="6" indent="-314960" algn="l">
              <a:lnSpc>
                <a:spcPct val="90000"/>
              </a:lnSpc>
              <a:spcBef>
                <a:spcPts val="400"/>
              </a:spcBef>
              <a:spcAft>
                <a:spcPts val="0"/>
              </a:spcAft>
              <a:buSzPts val="1360"/>
              <a:buChar char="▪"/>
              <a:defRPr sz="1600"/>
            </a:lvl7pPr>
            <a:lvl8pPr marL="3657600" lvl="7" indent="-314959" algn="l">
              <a:lnSpc>
                <a:spcPct val="90000"/>
              </a:lnSpc>
              <a:spcBef>
                <a:spcPts val="400"/>
              </a:spcBef>
              <a:spcAft>
                <a:spcPts val="0"/>
              </a:spcAft>
              <a:buSzPts val="1360"/>
              <a:buChar char="▪"/>
              <a:defRPr sz="1600"/>
            </a:lvl8pPr>
            <a:lvl9pPr marL="4114800" lvl="8" indent="-314959" algn="l">
              <a:lnSpc>
                <a:spcPct val="90000"/>
              </a:lnSpc>
              <a:spcBef>
                <a:spcPts val="400"/>
              </a:spcBef>
              <a:spcAft>
                <a:spcPts val="200"/>
              </a:spcAft>
              <a:buSzPts val="1360"/>
              <a:buChar char="▪"/>
              <a:defRPr sz="1600"/>
            </a:lvl9pPr>
          </a:lstStyle>
          <a:p>
            <a:endParaRPr/>
          </a:p>
        </p:txBody>
      </p:sp>
      <p:sp>
        <p:nvSpPr>
          <p:cNvPr id="53" name="Google Shape;53;p6"/>
          <p:cNvSpPr txBox="1">
            <a:spLocks noGrp="1"/>
          </p:cNvSpPr>
          <p:nvPr>
            <p:ph type="body" idx="2"/>
          </p:nvPr>
        </p:nvSpPr>
        <p:spPr>
          <a:xfrm>
            <a:off x="6364224" y="2194560"/>
            <a:ext cx="4754880" cy="3977640"/>
          </a:xfrm>
          <a:prstGeom prst="rect">
            <a:avLst/>
          </a:prstGeom>
          <a:noFill/>
          <a:ln>
            <a:noFill/>
          </a:ln>
        </p:spPr>
        <p:txBody>
          <a:bodyPr spcFirstLastPara="1" wrap="square" lIns="91425" tIns="45700" rIns="91425" bIns="45700" anchor="t" anchorCtr="0">
            <a:noAutofit/>
          </a:bodyPr>
          <a:lstStyle>
            <a:lvl1pPr marL="457200" lvl="0" indent="-336550" algn="l">
              <a:lnSpc>
                <a:spcPct val="90000"/>
              </a:lnSpc>
              <a:spcBef>
                <a:spcPts val="1200"/>
              </a:spcBef>
              <a:spcAft>
                <a:spcPts val="0"/>
              </a:spcAft>
              <a:buSzPts val="1700"/>
              <a:buChar char="▪"/>
              <a:defRPr sz="2000"/>
            </a:lvl1pPr>
            <a:lvl2pPr marL="914400" lvl="1" indent="-325755" algn="l">
              <a:lnSpc>
                <a:spcPct val="90000"/>
              </a:lnSpc>
              <a:spcBef>
                <a:spcPts val="400"/>
              </a:spcBef>
              <a:spcAft>
                <a:spcPts val="0"/>
              </a:spcAft>
              <a:buSzPts val="1530"/>
              <a:buChar char="▪"/>
              <a:defRPr sz="1800"/>
            </a:lvl2pPr>
            <a:lvl3pPr marL="1371600" lvl="2" indent="-314960" algn="l">
              <a:lnSpc>
                <a:spcPct val="90000"/>
              </a:lnSpc>
              <a:spcBef>
                <a:spcPts val="400"/>
              </a:spcBef>
              <a:spcAft>
                <a:spcPts val="0"/>
              </a:spcAft>
              <a:buSzPts val="1360"/>
              <a:buChar char="▪"/>
              <a:defRPr sz="1600"/>
            </a:lvl3pPr>
            <a:lvl4pPr marL="1828800" lvl="3" indent="-314960" algn="l">
              <a:lnSpc>
                <a:spcPct val="90000"/>
              </a:lnSpc>
              <a:spcBef>
                <a:spcPts val="400"/>
              </a:spcBef>
              <a:spcAft>
                <a:spcPts val="0"/>
              </a:spcAft>
              <a:buSzPts val="1360"/>
              <a:buChar char="▪"/>
              <a:defRPr sz="1600"/>
            </a:lvl4pPr>
            <a:lvl5pPr marL="2286000" lvl="4" indent="-314960" algn="l">
              <a:lnSpc>
                <a:spcPct val="90000"/>
              </a:lnSpc>
              <a:spcBef>
                <a:spcPts val="400"/>
              </a:spcBef>
              <a:spcAft>
                <a:spcPts val="0"/>
              </a:spcAft>
              <a:buSzPts val="1360"/>
              <a:buChar char="▪"/>
              <a:defRPr sz="1600"/>
            </a:lvl5pPr>
            <a:lvl6pPr marL="2743200" lvl="5" indent="-314960" algn="l">
              <a:lnSpc>
                <a:spcPct val="90000"/>
              </a:lnSpc>
              <a:spcBef>
                <a:spcPts val="400"/>
              </a:spcBef>
              <a:spcAft>
                <a:spcPts val="0"/>
              </a:spcAft>
              <a:buSzPts val="1360"/>
              <a:buChar char="▪"/>
              <a:defRPr sz="1600"/>
            </a:lvl6pPr>
            <a:lvl7pPr marL="3200400" lvl="6" indent="-314960" algn="l">
              <a:lnSpc>
                <a:spcPct val="90000"/>
              </a:lnSpc>
              <a:spcBef>
                <a:spcPts val="400"/>
              </a:spcBef>
              <a:spcAft>
                <a:spcPts val="0"/>
              </a:spcAft>
              <a:buSzPts val="1360"/>
              <a:buChar char="▪"/>
              <a:defRPr sz="1600"/>
            </a:lvl7pPr>
            <a:lvl8pPr marL="3657600" lvl="7" indent="-314959" algn="l">
              <a:lnSpc>
                <a:spcPct val="90000"/>
              </a:lnSpc>
              <a:spcBef>
                <a:spcPts val="400"/>
              </a:spcBef>
              <a:spcAft>
                <a:spcPts val="0"/>
              </a:spcAft>
              <a:buSzPts val="1360"/>
              <a:buChar char="▪"/>
              <a:defRPr sz="1600"/>
            </a:lvl8pPr>
            <a:lvl9pPr marL="4114800" lvl="8" indent="-314959" algn="l">
              <a:lnSpc>
                <a:spcPct val="90000"/>
              </a:lnSpc>
              <a:spcBef>
                <a:spcPts val="400"/>
              </a:spcBef>
              <a:spcAft>
                <a:spcPts val="200"/>
              </a:spcAft>
              <a:buSzPts val="1360"/>
              <a:buChar char="▪"/>
              <a:defRPr sz="1600"/>
            </a:lvl9pPr>
          </a:lstStyle>
          <a:p>
            <a:endParaRPr/>
          </a:p>
        </p:txBody>
      </p:sp>
      <p:sp>
        <p:nvSpPr>
          <p:cNvPr id="54" name="Google Shape;54;p6"/>
          <p:cNvSpPr txBox="1">
            <a:spLocks noGrp="1"/>
          </p:cNvSpPr>
          <p:nvPr>
            <p:ph type="dt" idx="10"/>
          </p:nvPr>
        </p:nvSpPr>
        <p:spPr>
          <a:xfrm>
            <a:off x="7964424" y="6272784"/>
            <a:ext cx="3273552"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6"/>
          <p:cNvSpPr txBox="1">
            <a:spLocks noGrp="1"/>
          </p:cNvSpPr>
          <p:nvPr>
            <p:ph type="ftr" idx="11"/>
          </p:nvPr>
        </p:nvSpPr>
        <p:spPr>
          <a:xfrm>
            <a:off x="1088136" y="6272784"/>
            <a:ext cx="632764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6"/>
          <p:cNvSpPr txBox="1">
            <a:spLocks noGrp="1"/>
          </p:cNvSpPr>
          <p:nvPr>
            <p:ph type="sldNum" idx="12"/>
          </p:nvPr>
        </p:nvSpPr>
        <p:spPr>
          <a:xfrm>
            <a:off x="11311128" y="6272784"/>
            <a:ext cx="64008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Сравнение" type="twoTxTwoObj">
  <p:cSld name="TWO_OBJECTS_WITH_TEXT">
    <p:spTree>
      <p:nvGrpSpPr>
        <p:cNvPr id="1" name="Shape 57"/>
        <p:cNvGrpSpPr/>
        <p:nvPr/>
      </p:nvGrpSpPr>
      <p:grpSpPr>
        <a:xfrm>
          <a:off x="0" y="0"/>
          <a:ext cx="0" cy="0"/>
          <a:chOff x="0" y="0"/>
          <a:chExt cx="0" cy="0"/>
        </a:xfrm>
      </p:grpSpPr>
      <p:sp>
        <p:nvSpPr>
          <p:cNvPr id="58" name="Google Shape;58;p7"/>
          <p:cNvSpPr txBox="1">
            <a:spLocks noGrp="1"/>
          </p:cNvSpPr>
          <p:nvPr>
            <p:ph type="title"/>
          </p:nvPr>
        </p:nvSpPr>
        <p:spPr>
          <a:xfrm>
            <a:off x="1069848" y="484632"/>
            <a:ext cx="10058400" cy="1609344"/>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 name="Google Shape;59;p7"/>
          <p:cNvSpPr txBox="1">
            <a:spLocks noGrp="1"/>
          </p:cNvSpPr>
          <p:nvPr>
            <p:ph type="body" idx="1"/>
          </p:nvPr>
        </p:nvSpPr>
        <p:spPr>
          <a:xfrm>
            <a:off x="1066800" y="2048256"/>
            <a:ext cx="4754880" cy="640080"/>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200"/>
              </a:spcBef>
              <a:spcAft>
                <a:spcPts val="0"/>
              </a:spcAft>
              <a:buSzPts val="1700"/>
              <a:buNone/>
              <a:defRPr sz="2000" b="1">
                <a:solidFill>
                  <a:srgbClr val="7B230B"/>
                </a:solidFill>
              </a:defRPr>
            </a:lvl1pPr>
            <a:lvl2pPr marL="914400" lvl="1" indent="-228600" algn="l">
              <a:lnSpc>
                <a:spcPct val="90000"/>
              </a:lnSpc>
              <a:spcBef>
                <a:spcPts val="400"/>
              </a:spcBef>
              <a:spcAft>
                <a:spcPts val="0"/>
              </a:spcAft>
              <a:buSzPts val="1700"/>
              <a:buNone/>
              <a:defRPr sz="2000" b="1"/>
            </a:lvl2pPr>
            <a:lvl3pPr marL="1371600" lvl="2" indent="-228600" algn="l">
              <a:lnSpc>
                <a:spcPct val="90000"/>
              </a:lnSpc>
              <a:spcBef>
                <a:spcPts val="400"/>
              </a:spcBef>
              <a:spcAft>
                <a:spcPts val="0"/>
              </a:spcAft>
              <a:buSzPts val="1530"/>
              <a:buNone/>
              <a:defRPr sz="1800" b="1"/>
            </a:lvl3pPr>
            <a:lvl4pPr marL="1828800" lvl="3" indent="-228600" algn="l">
              <a:lnSpc>
                <a:spcPct val="90000"/>
              </a:lnSpc>
              <a:spcBef>
                <a:spcPts val="400"/>
              </a:spcBef>
              <a:spcAft>
                <a:spcPts val="0"/>
              </a:spcAft>
              <a:buSzPts val="1360"/>
              <a:buNone/>
              <a:defRPr sz="1600" b="1"/>
            </a:lvl4pPr>
            <a:lvl5pPr marL="2286000" lvl="4" indent="-228600" algn="l">
              <a:lnSpc>
                <a:spcPct val="90000"/>
              </a:lnSpc>
              <a:spcBef>
                <a:spcPts val="400"/>
              </a:spcBef>
              <a:spcAft>
                <a:spcPts val="0"/>
              </a:spcAft>
              <a:buSzPts val="1360"/>
              <a:buNone/>
              <a:defRPr sz="1600" b="1"/>
            </a:lvl5pPr>
            <a:lvl6pPr marL="2743200" lvl="5" indent="-228600" algn="l">
              <a:lnSpc>
                <a:spcPct val="90000"/>
              </a:lnSpc>
              <a:spcBef>
                <a:spcPts val="400"/>
              </a:spcBef>
              <a:spcAft>
                <a:spcPts val="0"/>
              </a:spcAft>
              <a:buSzPts val="1360"/>
              <a:buNone/>
              <a:defRPr sz="1600" b="1"/>
            </a:lvl6pPr>
            <a:lvl7pPr marL="3200400" lvl="6" indent="-228600" algn="l">
              <a:lnSpc>
                <a:spcPct val="90000"/>
              </a:lnSpc>
              <a:spcBef>
                <a:spcPts val="400"/>
              </a:spcBef>
              <a:spcAft>
                <a:spcPts val="0"/>
              </a:spcAft>
              <a:buSzPts val="1360"/>
              <a:buNone/>
              <a:defRPr sz="1600" b="1"/>
            </a:lvl7pPr>
            <a:lvl8pPr marL="3657600" lvl="7" indent="-228600" algn="l">
              <a:lnSpc>
                <a:spcPct val="90000"/>
              </a:lnSpc>
              <a:spcBef>
                <a:spcPts val="400"/>
              </a:spcBef>
              <a:spcAft>
                <a:spcPts val="0"/>
              </a:spcAft>
              <a:buSzPts val="1360"/>
              <a:buNone/>
              <a:defRPr sz="1600" b="1"/>
            </a:lvl8pPr>
            <a:lvl9pPr marL="4114800" lvl="8" indent="-228600" algn="l">
              <a:lnSpc>
                <a:spcPct val="90000"/>
              </a:lnSpc>
              <a:spcBef>
                <a:spcPts val="400"/>
              </a:spcBef>
              <a:spcAft>
                <a:spcPts val="200"/>
              </a:spcAft>
              <a:buSzPts val="1360"/>
              <a:buNone/>
              <a:defRPr sz="1600" b="1"/>
            </a:lvl9pPr>
          </a:lstStyle>
          <a:p>
            <a:endParaRPr/>
          </a:p>
        </p:txBody>
      </p:sp>
      <p:sp>
        <p:nvSpPr>
          <p:cNvPr id="60" name="Google Shape;60;p7"/>
          <p:cNvSpPr txBox="1">
            <a:spLocks noGrp="1"/>
          </p:cNvSpPr>
          <p:nvPr>
            <p:ph type="body" idx="2"/>
          </p:nvPr>
        </p:nvSpPr>
        <p:spPr>
          <a:xfrm>
            <a:off x="1069848" y="2743200"/>
            <a:ext cx="4754880" cy="3291840"/>
          </a:xfrm>
          <a:prstGeom prst="rect">
            <a:avLst/>
          </a:prstGeom>
          <a:noFill/>
          <a:ln>
            <a:noFill/>
          </a:ln>
        </p:spPr>
        <p:txBody>
          <a:bodyPr spcFirstLastPara="1" wrap="square" lIns="91425" tIns="45700" rIns="91425" bIns="45700" anchor="t" anchorCtr="0">
            <a:noAutofit/>
          </a:bodyPr>
          <a:lstStyle>
            <a:lvl1pPr marL="457200" lvl="0" indent="-336550" algn="l">
              <a:lnSpc>
                <a:spcPct val="90000"/>
              </a:lnSpc>
              <a:spcBef>
                <a:spcPts val="1200"/>
              </a:spcBef>
              <a:spcAft>
                <a:spcPts val="0"/>
              </a:spcAft>
              <a:buSzPts val="1700"/>
              <a:buChar char="▪"/>
              <a:defRPr sz="2000"/>
            </a:lvl1pPr>
            <a:lvl2pPr marL="914400" lvl="1" indent="-325755" algn="l">
              <a:lnSpc>
                <a:spcPct val="90000"/>
              </a:lnSpc>
              <a:spcBef>
                <a:spcPts val="400"/>
              </a:spcBef>
              <a:spcAft>
                <a:spcPts val="0"/>
              </a:spcAft>
              <a:buSzPts val="1530"/>
              <a:buChar char="▪"/>
              <a:defRPr sz="1800"/>
            </a:lvl2pPr>
            <a:lvl3pPr marL="1371600" lvl="2" indent="-314960" algn="l">
              <a:lnSpc>
                <a:spcPct val="90000"/>
              </a:lnSpc>
              <a:spcBef>
                <a:spcPts val="400"/>
              </a:spcBef>
              <a:spcAft>
                <a:spcPts val="0"/>
              </a:spcAft>
              <a:buSzPts val="1360"/>
              <a:buChar char="▪"/>
              <a:defRPr sz="1600"/>
            </a:lvl3pPr>
            <a:lvl4pPr marL="1828800" lvl="3" indent="-314960" algn="l">
              <a:lnSpc>
                <a:spcPct val="90000"/>
              </a:lnSpc>
              <a:spcBef>
                <a:spcPts val="400"/>
              </a:spcBef>
              <a:spcAft>
                <a:spcPts val="0"/>
              </a:spcAft>
              <a:buSzPts val="1360"/>
              <a:buChar char="▪"/>
              <a:defRPr sz="1600"/>
            </a:lvl4pPr>
            <a:lvl5pPr marL="2286000" lvl="4" indent="-314960" algn="l">
              <a:lnSpc>
                <a:spcPct val="90000"/>
              </a:lnSpc>
              <a:spcBef>
                <a:spcPts val="400"/>
              </a:spcBef>
              <a:spcAft>
                <a:spcPts val="0"/>
              </a:spcAft>
              <a:buSzPts val="1360"/>
              <a:buChar char="▪"/>
              <a:defRPr sz="1600"/>
            </a:lvl5pPr>
            <a:lvl6pPr marL="2743200" lvl="5" indent="-314960" algn="l">
              <a:lnSpc>
                <a:spcPct val="90000"/>
              </a:lnSpc>
              <a:spcBef>
                <a:spcPts val="400"/>
              </a:spcBef>
              <a:spcAft>
                <a:spcPts val="0"/>
              </a:spcAft>
              <a:buSzPts val="1360"/>
              <a:buChar char="▪"/>
              <a:defRPr sz="1600"/>
            </a:lvl6pPr>
            <a:lvl7pPr marL="3200400" lvl="6" indent="-314960" algn="l">
              <a:lnSpc>
                <a:spcPct val="90000"/>
              </a:lnSpc>
              <a:spcBef>
                <a:spcPts val="400"/>
              </a:spcBef>
              <a:spcAft>
                <a:spcPts val="0"/>
              </a:spcAft>
              <a:buSzPts val="1360"/>
              <a:buChar char="▪"/>
              <a:defRPr sz="1600"/>
            </a:lvl7pPr>
            <a:lvl8pPr marL="3657600" lvl="7" indent="-314959" algn="l">
              <a:lnSpc>
                <a:spcPct val="90000"/>
              </a:lnSpc>
              <a:spcBef>
                <a:spcPts val="400"/>
              </a:spcBef>
              <a:spcAft>
                <a:spcPts val="0"/>
              </a:spcAft>
              <a:buSzPts val="1360"/>
              <a:buChar char="▪"/>
              <a:defRPr sz="1600"/>
            </a:lvl8pPr>
            <a:lvl9pPr marL="4114800" lvl="8" indent="-314959" algn="l">
              <a:lnSpc>
                <a:spcPct val="90000"/>
              </a:lnSpc>
              <a:spcBef>
                <a:spcPts val="400"/>
              </a:spcBef>
              <a:spcAft>
                <a:spcPts val="200"/>
              </a:spcAft>
              <a:buSzPts val="1360"/>
              <a:buChar char="▪"/>
              <a:defRPr sz="1600"/>
            </a:lvl9pPr>
          </a:lstStyle>
          <a:p>
            <a:endParaRPr/>
          </a:p>
        </p:txBody>
      </p:sp>
      <p:sp>
        <p:nvSpPr>
          <p:cNvPr id="61" name="Google Shape;61;p7"/>
          <p:cNvSpPr txBox="1">
            <a:spLocks noGrp="1"/>
          </p:cNvSpPr>
          <p:nvPr>
            <p:ph type="body" idx="3"/>
          </p:nvPr>
        </p:nvSpPr>
        <p:spPr>
          <a:xfrm>
            <a:off x="6364224" y="2048256"/>
            <a:ext cx="4754880" cy="640080"/>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200"/>
              </a:spcBef>
              <a:spcAft>
                <a:spcPts val="0"/>
              </a:spcAft>
              <a:buSzPts val="1700"/>
              <a:buNone/>
              <a:defRPr sz="2000" b="1">
                <a:solidFill>
                  <a:srgbClr val="7B230B"/>
                </a:solidFill>
              </a:defRPr>
            </a:lvl1pPr>
            <a:lvl2pPr marL="914400" lvl="1" indent="-228600" algn="l">
              <a:lnSpc>
                <a:spcPct val="90000"/>
              </a:lnSpc>
              <a:spcBef>
                <a:spcPts val="400"/>
              </a:spcBef>
              <a:spcAft>
                <a:spcPts val="0"/>
              </a:spcAft>
              <a:buSzPts val="1700"/>
              <a:buNone/>
              <a:defRPr sz="2000" b="1"/>
            </a:lvl2pPr>
            <a:lvl3pPr marL="1371600" lvl="2" indent="-228600" algn="l">
              <a:lnSpc>
                <a:spcPct val="90000"/>
              </a:lnSpc>
              <a:spcBef>
                <a:spcPts val="400"/>
              </a:spcBef>
              <a:spcAft>
                <a:spcPts val="0"/>
              </a:spcAft>
              <a:buSzPts val="1530"/>
              <a:buNone/>
              <a:defRPr sz="1800" b="1"/>
            </a:lvl3pPr>
            <a:lvl4pPr marL="1828800" lvl="3" indent="-228600" algn="l">
              <a:lnSpc>
                <a:spcPct val="90000"/>
              </a:lnSpc>
              <a:spcBef>
                <a:spcPts val="400"/>
              </a:spcBef>
              <a:spcAft>
                <a:spcPts val="0"/>
              </a:spcAft>
              <a:buSzPts val="1360"/>
              <a:buNone/>
              <a:defRPr sz="1600" b="1"/>
            </a:lvl4pPr>
            <a:lvl5pPr marL="2286000" lvl="4" indent="-228600" algn="l">
              <a:lnSpc>
                <a:spcPct val="90000"/>
              </a:lnSpc>
              <a:spcBef>
                <a:spcPts val="400"/>
              </a:spcBef>
              <a:spcAft>
                <a:spcPts val="0"/>
              </a:spcAft>
              <a:buSzPts val="1360"/>
              <a:buNone/>
              <a:defRPr sz="1600" b="1"/>
            </a:lvl5pPr>
            <a:lvl6pPr marL="2743200" lvl="5" indent="-228600" algn="l">
              <a:lnSpc>
                <a:spcPct val="90000"/>
              </a:lnSpc>
              <a:spcBef>
                <a:spcPts val="400"/>
              </a:spcBef>
              <a:spcAft>
                <a:spcPts val="0"/>
              </a:spcAft>
              <a:buSzPts val="1360"/>
              <a:buNone/>
              <a:defRPr sz="1600" b="1"/>
            </a:lvl6pPr>
            <a:lvl7pPr marL="3200400" lvl="6" indent="-228600" algn="l">
              <a:lnSpc>
                <a:spcPct val="90000"/>
              </a:lnSpc>
              <a:spcBef>
                <a:spcPts val="400"/>
              </a:spcBef>
              <a:spcAft>
                <a:spcPts val="0"/>
              </a:spcAft>
              <a:buSzPts val="1360"/>
              <a:buNone/>
              <a:defRPr sz="1600" b="1"/>
            </a:lvl7pPr>
            <a:lvl8pPr marL="3657600" lvl="7" indent="-228600" algn="l">
              <a:lnSpc>
                <a:spcPct val="90000"/>
              </a:lnSpc>
              <a:spcBef>
                <a:spcPts val="400"/>
              </a:spcBef>
              <a:spcAft>
                <a:spcPts val="0"/>
              </a:spcAft>
              <a:buSzPts val="1360"/>
              <a:buNone/>
              <a:defRPr sz="1600" b="1"/>
            </a:lvl8pPr>
            <a:lvl9pPr marL="4114800" lvl="8" indent="-228600" algn="l">
              <a:lnSpc>
                <a:spcPct val="90000"/>
              </a:lnSpc>
              <a:spcBef>
                <a:spcPts val="400"/>
              </a:spcBef>
              <a:spcAft>
                <a:spcPts val="200"/>
              </a:spcAft>
              <a:buSzPts val="1360"/>
              <a:buNone/>
              <a:defRPr sz="1600" b="1"/>
            </a:lvl9pPr>
          </a:lstStyle>
          <a:p>
            <a:endParaRPr/>
          </a:p>
        </p:txBody>
      </p:sp>
      <p:sp>
        <p:nvSpPr>
          <p:cNvPr id="62" name="Google Shape;62;p7"/>
          <p:cNvSpPr txBox="1">
            <a:spLocks noGrp="1"/>
          </p:cNvSpPr>
          <p:nvPr>
            <p:ph type="body" idx="4"/>
          </p:nvPr>
        </p:nvSpPr>
        <p:spPr>
          <a:xfrm>
            <a:off x="6364224" y="2743200"/>
            <a:ext cx="4754880" cy="3291840"/>
          </a:xfrm>
          <a:prstGeom prst="rect">
            <a:avLst/>
          </a:prstGeom>
          <a:noFill/>
          <a:ln>
            <a:noFill/>
          </a:ln>
        </p:spPr>
        <p:txBody>
          <a:bodyPr spcFirstLastPara="1" wrap="square" lIns="91425" tIns="45700" rIns="91425" bIns="45700" anchor="t" anchorCtr="0">
            <a:noAutofit/>
          </a:bodyPr>
          <a:lstStyle>
            <a:lvl1pPr marL="457200" lvl="0" indent="-336550" algn="l">
              <a:lnSpc>
                <a:spcPct val="90000"/>
              </a:lnSpc>
              <a:spcBef>
                <a:spcPts val="1200"/>
              </a:spcBef>
              <a:spcAft>
                <a:spcPts val="0"/>
              </a:spcAft>
              <a:buSzPts val="1700"/>
              <a:buChar char="▪"/>
              <a:defRPr sz="2000"/>
            </a:lvl1pPr>
            <a:lvl2pPr marL="914400" lvl="1" indent="-325755" algn="l">
              <a:lnSpc>
                <a:spcPct val="90000"/>
              </a:lnSpc>
              <a:spcBef>
                <a:spcPts val="400"/>
              </a:spcBef>
              <a:spcAft>
                <a:spcPts val="0"/>
              </a:spcAft>
              <a:buSzPts val="1530"/>
              <a:buChar char="▪"/>
              <a:defRPr sz="1800"/>
            </a:lvl2pPr>
            <a:lvl3pPr marL="1371600" lvl="2" indent="-314960" algn="l">
              <a:lnSpc>
                <a:spcPct val="90000"/>
              </a:lnSpc>
              <a:spcBef>
                <a:spcPts val="400"/>
              </a:spcBef>
              <a:spcAft>
                <a:spcPts val="0"/>
              </a:spcAft>
              <a:buSzPts val="1360"/>
              <a:buChar char="▪"/>
              <a:defRPr sz="1600"/>
            </a:lvl3pPr>
            <a:lvl4pPr marL="1828800" lvl="3" indent="-314960" algn="l">
              <a:lnSpc>
                <a:spcPct val="90000"/>
              </a:lnSpc>
              <a:spcBef>
                <a:spcPts val="400"/>
              </a:spcBef>
              <a:spcAft>
                <a:spcPts val="0"/>
              </a:spcAft>
              <a:buSzPts val="1360"/>
              <a:buChar char="▪"/>
              <a:defRPr sz="1600"/>
            </a:lvl4pPr>
            <a:lvl5pPr marL="2286000" lvl="4" indent="-314960" algn="l">
              <a:lnSpc>
                <a:spcPct val="90000"/>
              </a:lnSpc>
              <a:spcBef>
                <a:spcPts val="400"/>
              </a:spcBef>
              <a:spcAft>
                <a:spcPts val="0"/>
              </a:spcAft>
              <a:buSzPts val="1360"/>
              <a:buChar char="▪"/>
              <a:defRPr sz="1600"/>
            </a:lvl5pPr>
            <a:lvl6pPr marL="2743200" lvl="5" indent="-314960" algn="l">
              <a:lnSpc>
                <a:spcPct val="90000"/>
              </a:lnSpc>
              <a:spcBef>
                <a:spcPts val="400"/>
              </a:spcBef>
              <a:spcAft>
                <a:spcPts val="0"/>
              </a:spcAft>
              <a:buSzPts val="1360"/>
              <a:buChar char="▪"/>
              <a:defRPr sz="1600"/>
            </a:lvl6pPr>
            <a:lvl7pPr marL="3200400" lvl="6" indent="-314960" algn="l">
              <a:lnSpc>
                <a:spcPct val="90000"/>
              </a:lnSpc>
              <a:spcBef>
                <a:spcPts val="400"/>
              </a:spcBef>
              <a:spcAft>
                <a:spcPts val="0"/>
              </a:spcAft>
              <a:buSzPts val="1360"/>
              <a:buChar char="▪"/>
              <a:defRPr sz="1600"/>
            </a:lvl7pPr>
            <a:lvl8pPr marL="3657600" lvl="7" indent="-314959" algn="l">
              <a:lnSpc>
                <a:spcPct val="90000"/>
              </a:lnSpc>
              <a:spcBef>
                <a:spcPts val="400"/>
              </a:spcBef>
              <a:spcAft>
                <a:spcPts val="0"/>
              </a:spcAft>
              <a:buSzPts val="1360"/>
              <a:buChar char="▪"/>
              <a:defRPr sz="1600"/>
            </a:lvl8pPr>
            <a:lvl9pPr marL="4114800" lvl="8" indent="-314959" algn="l">
              <a:lnSpc>
                <a:spcPct val="90000"/>
              </a:lnSpc>
              <a:spcBef>
                <a:spcPts val="400"/>
              </a:spcBef>
              <a:spcAft>
                <a:spcPts val="200"/>
              </a:spcAft>
              <a:buSzPts val="1360"/>
              <a:buChar char="▪"/>
              <a:defRPr sz="1600"/>
            </a:lvl9pPr>
          </a:lstStyle>
          <a:p>
            <a:endParaRPr/>
          </a:p>
        </p:txBody>
      </p:sp>
      <p:sp>
        <p:nvSpPr>
          <p:cNvPr id="63" name="Google Shape;63;p7"/>
          <p:cNvSpPr txBox="1">
            <a:spLocks noGrp="1"/>
          </p:cNvSpPr>
          <p:nvPr>
            <p:ph type="dt" idx="10"/>
          </p:nvPr>
        </p:nvSpPr>
        <p:spPr>
          <a:xfrm>
            <a:off x="7964424" y="6272784"/>
            <a:ext cx="3273552"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7"/>
          <p:cNvSpPr txBox="1">
            <a:spLocks noGrp="1"/>
          </p:cNvSpPr>
          <p:nvPr>
            <p:ph type="ftr" idx="11"/>
          </p:nvPr>
        </p:nvSpPr>
        <p:spPr>
          <a:xfrm>
            <a:off x="1088136" y="6272784"/>
            <a:ext cx="632764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7"/>
          <p:cNvSpPr txBox="1">
            <a:spLocks noGrp="1"/>
          </p:cNvSpPr>
          <p:nvPr>
            <p:ph type="sldNum" idx="12"/>
          </p:nvPr>
        </p:nvSpPr>
        <p:spPr>
          <a:xfrm>
            <a:off x="11311128" y="6272784"/>
            <a:ext cx="64008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Только заголовок" type="titleOnly">
  <p:cSld name="TITLE_ONLY">
    <p:spTree>
      <p:nvGrpSpPr>
        <p:cNvPr id="1" name="Shape 66"/>
        <p:cNvGrpSpPr/>
        <p:nvPr/>
      </p:nvGrpSpPr>
      <p:grpSpPr>
        <a:xfrm>
          <a:off x="0" y="0"/>
          <a:ext cx="0" cy="0"/>
          <a:chOff x="0" y="0"/>
          <a:chExt cx="0" cy="0"/>
        </a:xfrm>
      </p:grpSpPr>
      <p:sp>
        <p:nvSpPr>
          <p:cNvPr id="67" name="Google Shape;67;p8"/>
          <p:cNvSpPr txBox="1">
            <a:spLocks noGrp="1"/>
          </p:cNvSpPr>
          <p:nvPr>
            <p:ph type="title"/>
          </p:nvPr>
        </p:nvSpPr>
        <p:spPr>
          <a:xfrm>
            <a:off x="1069848" y="484632"/>
            <a:ext cx="10058400" cy="1609344"/>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8"/>
          <p:cNvSpPr txBox="1">
            <a:spLocks noGrp="1"/>
          </p:cNvSpPr>
          <p:nvPr>
            <p:ph type="dt" idx="10"/>
          </p:nvPr>
        </p:nvSpPr>
        <p:spPr>
          <a:xfrm>
            <a:off x="7964424" y="6272784"/>
            <a:ext cx="3273552"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8"/>
          <p:cNvSpPr txBox="1">
            <a:spLocks noGrp="1"/>
          </p:cNvSpPr>
          <p:nvPr>
            <p:ph type="ftr" idx="11"/>
          </p:nvPr>
        </p:nvSpPr>
        <p:spPr>
          <a:xfrm>
            <a:off x="1088136" y="6272784"/>
            <a:ext cx="632764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8"/>
          <p:cNvSpPr txBox="1">
            <a:spLocks noGrp="1"/>
          </p:cNvSpPr>
          <p:nvPr>
            <p:ph type="sldNum" idx="12"/>
          </p:nvPr>
        </p:nvSpPr>
        <p:spPr>
          <a:xfrm>
            <a:off x="11311128" y="6272784"/>
            <a:ext cx="64008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Объект с подписью" type="objTx">
  <p:cSld name="OBJECT_WITH_CAPTION_TEXT">
    <p:spTree>
      <p:nvGrpSpPr>
        <p:cNvPr id="1" name="Shape 71"/>
        <p:cNvGrpSpPr/>
        <p:nvPr/>
      </p:nvGrpSpPr>
      <p:grpSpPr>
        <a:xfrm>
          <a:off x="0" y="0"/>
          <a:ext cx="0" cy="0"/>
          <a:chOff x="0" y="0"/>
          <a:chExt cx="0" cy="0"/>
        </a:xfrm>
      </p:grpSpPr>
      <p:sp>
        <p:nvSpPr>
          <p:cNvPr id="72" name="Google Shape;72;p9"/>
          <p:cNvSpPr/>
          <p:nvPr/>
        </p:nvSpPr>
        <p:spPr>
          <a:xfrm>
            <a:off x="8303740" y="0"/>
            <a:ext cx="3888259" cy="6857999"/>
          </a:xfrm>
          <a:prstGeom prst="rect">
            <a:avLst/>
          </a:prstGeom>
          <a:blipFill rotWithShape="1">
            <a:blip r:embed="rId2">
              <a:alphaModFix amt="60000"/>
            </a:blip>
            <a:tile tx="0" ty="-704850" sx="92000" sy="89000" flip="xy" algn="ctr"/>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9"/>
          <p:cNvSpPr txBox="1">
            <a:spLocks noGrp="1"/>
          </p:cNvSpPr>
          <p:nvPr>
            <p:ph type="title"/>
          </p:nvPr>
        </p:nvSpPr>
        <p:spPr>
          <a:xfrm>
            <a:off x="8549640" y="685800"/>
            <a:ext cx="3200400" cy="173736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3200"/>
              <a:buFont typeface="Rockwell"/>
              <a:buNone/>
              <a:defRPr sz="32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9"/>
          <p:cNvSpPr txBox="1">
            <a:spLocks noGrp="1"/>
          </p:cNvSpPr>
          <p:nvPr>
            <p:ph type="body" idx="1"/>
          </p:nvPr>
        </p:nvSpPr>
        <p:spPr>
          <a:xfrm>
            <a:off x="838200" y="685800"/>
            <a:ext cx="6711696" cy="5020056"/>
          </a:xfrm>
          <a:prstGeom prst="rect">
            <a:avLst/>
          </a:prstGeom>
          <a:noFill/>
          <a:ln>
            <a:noFill/>
          </a:ln>
        </p:spPr>
        <p:txBody>
          <a:bodyPr spcFirstLastPara="1" wrap="square" lIns="91425" tIns="45700" rIns="91425" bIns="45700" anchor="t" anchorCtr="0">
            <a:noAutofit/>
          </a:bodyPr>
          <a:lstStyle>
            <a:lvl1pPr marL="457200" lvl="0" indent="-336550" algn="l">
              <a:lnSpc>
                <a:spcPct val="90000"/>
              </a:lnSpc>
              <a:spcBef>
                <a:spcPts val="1200"/>
              </a:spcBef>
              <a:spcAft>
                <a:spcPts val="0"/>
              </a:spcAft>
              <a:buSzPts val="1700"/>
              <a:buChar char="▪"/>
              <a:defRPr sz="2000"/>
            </a:lvl1pPr>
            <a:lvl2pPr marL="914400" lvl="1" indent="-325755" algn="l">
              <a:lnSpc>
                <a:spcPct val="90000"/>
              </a:lnSpc>
              <a:spcBef>
                <a:spcPts val="400"/>
              </a:spcBef>
              <a:spcAft>
                <a:spcPts val="0"/>
              </a:spcAft>
              <a:buSzPts val="1530"/>
              <a:buChar char="▪"/>
              <a:defRPr sz="1800"/>
            </a:lvl2pPr>
            <a:lvl3pPr marL="1371600" lvl="2" indent="-314960" algn="l">
              <a:lnSpc>
                <a:spcPct val="90000"/>
              </a:lnSpc>
              <a:spcBef>
                <a:spcPts val="400"/>
              </a:spcBef>
              <a:spcAft>
                <a:spcPts val="0"/>
              </a:spcAft>
              <a:buSzPts val="1360"/>
              <a:buChar char="▪"/>
              <a:defRPr sz="1600"/>
            </a:lvl3pPr>
            <a:lvl4pPr marL="1828800" lvl="3" indent="-314960" algn="l">
              <a:lnSpc>
                <a:spcPct val="90000"/>
              </a:lnSpc>
              <a:spcBef>
                <a:spcPts val="400"/>
              </a:spcBef>
              <a:spcAft>
                <a:spcPts val="0"/>
              </a:spcAft>
              <a:buSzPts val="1360"/>
              <a:buChar char="▪"/>
              <a:defRPr sz="1600"/>
            </a:lvl4pPr>
            <a:lvl5pPr marL="2286000" lvl="4" indent="-314960" algn="l">
              <a:lnSpc>
                <a:spcPct val="90000"/>
              </a:lnSpc>
              <a:spcBef>
                <a:spcPts val="400"/>
              </a:spcBef>
              <a:spcAft>
                <a:spcPts val="0"/>
              </a:spcAft>
              <a:buSzPts val="1360"/>
              <a:buChar char="▪"/>
              <a:defRPr sz="1600"/>
            </a:lvl5pPr>
            <a:lvl6pPr marL="2743200" lvl="5" indent="-314960" algn="l">
              <a:lnSpc>
                <a:spcPct val="90000"/>
              </a:lnSpc>
              <a:spcBef>
                <a:spcPts val="400"/>
              </a:spcBef>
              <a:spcAft>
                <a:spcPts val="0"/>
              </a:spcAft>
              <a:buSzPts val="1360"/>
              <a:buChar char="▪"/>
              <a:defRPr sz="1600"/>
            </a:lvl6pPr>
            <a:lvl7pPr marL="3200400" lvl="6" indent="-314960" algn="l">
              <a:lnSpc>
                <a:spcPct val="90000"/>
              </a:lnSpc>
              <a:spcBef>
                <a:spcPts val="400"/>
              </a:spcBef>
              <a:spcAft>
                <a:spcPts val="0"/>
              </a:spcAft>
              <a:buSzPts val="1360"/>
              <a:buChar char="▪"/>
              <a:defRPr sz="1600"/>
            </a:lvl7pPr>
            <a:lvl8pPr marL="3657600" lvl="7" indent="-314959" algn="l">
              <a:lnSpc>
                <a:spcPct val="90000"/>
              </a:lnSpc>
              <a:spcBef>
                <a:spcPts val="400"/>
              </a:spcBef>
              <a:spcAft>
                <a:spcPts val="0"/>
              </a:spcAft>
              <a:buSzPts val="1360"/>
              <a:buChar char="▪"/>
              <a:defRPr sz="1600"/>
            </a:lvl8pPr>
            <a:lvl9pPr marL="4114800" lvl="8" indent="-314959" algn="l">
              <a:lnSpc>
                <a:spcPct val="90000"/>
              </a:lnSpc>
              <a:spcBef>
                <a:spcPts val="400"/>
              </a:spcBef>
              <a:spcAft>
                <a:spcPts val="200"/>
              </a:spcAft>
              <a:buSzPts val="1360"/>
              <a:buChar char="▪"/>
              <a:defRPr sz="1600"/>
            </a:lvl9pPr>
          </a:lstStyle>
          <a:p>
            <a:endParaRPr/>
          </a:p>
        </p:txBody>
      </p:sp>
      <p:sp>
        <p:nvSpPr>
          <p:cNvPr id="75" name="Google Shape;75;p9"/>
          <p:cNvSpPr txBox="1">
            <a:spLocks noGrp="1"/>
          </p:cNvSpPr>
          <p:nvPr>
            <p:ph type="body" idx="2"/>
          </p:nvPr>
        </p:nvSpPr>
        <p:spPr>
          <a:xfrm>
            <a:off x="8549640" y="2423160"/>
            <a:ext cx="3200400" cy="329184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1190"/>
              <a:buNone/>
              <a:defRPr sz="1400">
                <a:solidFill>
                  <a:srgbClr val="7B230B"/>
                </a:solidFill>
              </a:defRPr>
            </a:lvl1pPr>
            <a:lvl2pPr marL="914400" lvl="1" indent="-228600" algn="l">
              <a:lnSpc>
                <a:spcPct val="90000"/>
              </a:lnSpc>
              <a:spcBef>
                <a:spcPts val="400"/>
              </a:spcBef>
              <a:spcAft>
                <a:spcPts val="0"/>
              </a:spcAft>
              <a:buSzPts val="1020"/>
              <a:buNone/>
              <a:defRPr sz="1200"/>
            </a:lvl2pPr>
            <a:lvl3pPr marL="1371600" lvl="2" indent="-228600" algn="l">
              <a:lnSpc>
                <a:spcPct val="90000"/>
              </a:lnSpc>
              <a:spcBef>
                <a:spcPts val="400"/>
              </a:spcBef>
              <a:spcAft>
                <a:spcPts val="0"/>
              </a:spcAft>
              <a:buSzPts val="850"/>
              <a:buNone/>
              <a:defRPr sz="1000"/>
            </a:lvl3pPr>
            <a:lvl4pPr marL="1828800" lvl="3" indent="-228600" algn="l">
              <a:lnSpc>
                <a:spcPct val="90000"/>
              </a:lnSpc>
              <a:spcBef>
                <a:spcPts val="400"/>
              </a:spcBef>
              <a:spcAft>
                <a:spcPts val="0"/>
              </a:spcAft>
              <a:buSzPts val="765"/>
              <a:buNone/>
              <a:defRPr sz="900"/>
            </a:lvl4pPr>
            <a:lvl5pPr marL="2286000" lvl="4" indent="-228600" algn="l">
              <a:lnSpc>
                <a:spcPct val="90000"/>
              </a:lnSpc>
              <a:spcBef>
                <a:spcPts val="400"/>
              </a:spcBef>
              <a:spcAft>
                <a:spcPts val="0"/>
              </a:spcAft>
              <a:buSzPts val="765"/>
              <a:buNone/>
              <a:defRPr sz="900"/>
            </a:lvl5pPr>
            <a:lvl6pPr marL="2743200" lvl="5" indent="-228600" algn="l">
              <a:lnSpc>
                <a:spcPct val="90000"/>
              </a:lnSpc>
              <a:spcBef>
                <a:spcPts val="400"/>
              </a:spcBef>
              <a:spcAft>
                <a:spcPts val="0"/>
              </a:spcAft>
              <a:buSzPts val="765"/>
              <a:buNone/>
              <a:defRPr sz="900"/>
            </a:lvl6pPr>
            <a:lvl7pPr marL="3200400" lvl="6" indent="-228600" algn="l">
              <a:lnSpc>
                <a:spcPct val="90000"/>
              </a:lnSpc>
              <a:spcBef>
                <a:spcPts val="400"/>
              </a:spcBef>
              <a:spcAft>
                <a:spcPts val="0"/>
              </a:spcAft>
              <a:buSzPts val="765"/>
              <a:buNone/>
              <a:defRPr sz="900"/>
            </a:lvl7pPr>
            <a:lvl8pPr marL="3657600" lvl="7" indent="-228600" algn="l">
              <a:lnSpc>
                <a:spcPct val="90000"/>
              </a:lnSpc>
              <a:spcBef>
                <a:spcPts val="400"/>
              </a:spcBef>
              <a:spcAft>
                <a:spcPts val="0"/>
              </a:spcAft>
              <a:buSzPts val="765"/>
              <a:buNone/>
              <a:defRPr sz="900"/>
            </a:lvl8pPr>
            <a:lvl9pPr marL="4114800" lvl="8" indent="-228600" algn="l">
              <a:lnSpc>
                <a:spcPct val="90000"/>
              </a:lnSpc>
              <a:spcBef>
                <a:spcPts val="400"/>
              </a:spcBef>
              <a:spcAft>
                <a:spcPts val="200"/>
              </a:spcAft>
              <a:buSzPts val="765"/>
              <a:buNone/>
              <a:defRPr sz="900"/>
            </a:lvl9pPr>
          </a:lstStyle>
          <a:p>
            <a:endParaRPr/>
          </a:p>
        </p:txBody>
      </p:sp>
      <p:sp>
        <p:nvSpPr>
          <p:cNvPr id="76" name="Google Shape;76;p9"/>
          <p:cNvSpPr txBox="1">
            <a:spLocks noGrp="1"/>
          </p:cNvSpPr>
          <p:nvPr>
            <p:ph type="dt" idx="10"/>
          </p:nvPr>
        </p:nvSpPr>
        <p:spPr>
          <a:xfrm>
            <a:off x="7964424" y="6272784"/>
            <a:ext cx="3273552"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9"/>
          <p:cNvSpPr txBox="1">
            <a:spLocks noGrp="1"/>
          </p:cNvSpPr>
          <p:nvPr>
            <p:ph type="ftr" idx="11"/>
          </p:nvPr>
        </p:nvSpPr>
        <p:spPr>
          <a:xfrm>
            <a:off x="1088136" y="6272784"/>
            <a:ext cx="632764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78" name="Google Shape;78;p9"/>
          <p:cNvGrpSpPr/>
          <p:nvPr/>
        </p:nvGrpSpPr>
        <p:grpSpPr>
          <a:xfrm>
            <a:off x="11401725" y="6229681"/>
            <a:ext cx="457200" cy="457200"/>
            <a:chOff x="11361456" y="6195813"/>
            <a:chExt cx="548640" cy="548640"/>
          </a:xfrm>
        </p:grpSpPr>
        <p:sp>
          <p:nvSpPr>
            <p:cNvPr id="79" name="Google Shape;79;p9"/>
            <p:cNvSpPr/>
            <p:nvPr/>
          </p:nvSpPr>
          <p:spPr>
            <a:xfrm>
              <a:off x="11361456" y="6195813"/>
              <a:ext cx="548640" cy="548640"/>
            </a:xfrm>
            <a:prstGeom prst="ellipse">
              <a:avLst/>
            </a:prstGeom>
            <a:blipFill rotWithShape="1">
              <a:blip r:embed="rId3">
                <a:alphaModFix/>
              </a:blip>
              <a:tile tx="50800" ty="0" sx="85000" sy="85000" flip="none" algn="tl"/>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9"/>
            <p:cNvSpPr/>
            <p:nvPr/>
          </p:nvSpPr>
          <p:spPr>
            <a:xfrm>
              <a:off x="11396488" y="6230844"/>
              <a:ext cx="478576" cy="478578"/>
            </a:xfrm>
            <a:prstGeom prst="ellipse">
              <a:avLst/>
            </a:prstGeom>
            <a:noFill/>
            <a:ln w="127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 name="Google Shape;81;p9"/>
          <p:cNvSpPr txBox="1">
            <a:spLocks noGrp="1"/>
          </p:cNvSpPr>
          <p:nvPr>
            <p:ph type="sldNum" idx="12"/>
          </p:nvPr>
        </p:nvSpPr>
        <p:spPr>
          <a:xfrm>
            <a:off x="11311128" y="6272784"/>
            <a:ext cx="64008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Рисунок с подписью" type="picTx">
  <p:cSld name="PICTURE_WITH_CAPTION_TEXT">
    <p:spTree>
      <p:nvGrpSpPr>
        <p:cNvPr id="1" name="Shape 82"/>
        <p:cNvGrpSpPr/>
        <p:nvPr/>
      </p:nvGrpSpPr>
      <p:grpSpPr>
        <a:xfrm>
          <a:off x="0" y="0"/>
          <a:ext cx="0" cy="0"/>
          <a:chOff x="0" y="0"/>
          <a:chExt cx="0" cy="0"/>
        </a:xfrm>
      </p:grpSpPr>
      <p:sp>
        <p:nvSpPr>
          <p:cNvPr id="83" name="Google Shape;83;p10"/>
          <p:cNvSpPr/>
          <p:nvPr/>
        </p:nvSpPr>
        <p:spPr>
          <a:xfrm>
            <a:off x="8303740" y="0"/>
            <a:ext cx="3888259" cy="6857999"/>
          </a:xfrm>
          <a:prstGeom prst="rect">
            <a:avLst/>
          </a:prstGeom>
          <a:blipFill rotWithShape="1">
            <a:blip r:embed="rId2">
              <a:alphaModFix amt="60000"/>
            </a:blip>
            <a:tile tx="0" ty="-704850" sx="92000" sy="89000" flip="xy" algn="ctr"/>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10"/>
          <p:cNvSpPr txBox="1">
            <a:spLocks noGrp="1"/>
          </p:cNvSpPr>
          <p:nvPr>
            <p:ph type="title"/>
          </p:nvPr>
        </p:nvSpPr>
        <p:spPr>
          <a:xfrm>
            <a:off x="8549640" y="685800"/>
            <a:ext cx="3200400" cy="173736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3200"/>
              <a:buFont typeface="Rockwell"/>
              <a:buNone/>
              <a:defRPr sz="32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 name="Google Shape;85;p10"/>
          <p:cNvSpPr>
            <a:spLocks noGrp="1"/>
          </p:cNvSpPr>
          <p:nvPr>
            <p:ph type="pic" idx="2"/>
          </p:nvPr>
        </p:nvSpPr>
        <p:spPr>
          <a:xfrm>
            <a:off x="0" y="0"/>
            <a:ext cx="8303740" cy="6858000"/>
          </a:xfrm>
          <a:prstGeom prst="rect">
            <a:avLst/>
          </a:prstGeom>
          <a:solidFill>
            <a:srgbClr val="D6D6D6"/>
          </a:solidFill>
          <a:ln>
            <a:noFill/>
          </a:ln>
        </p:spPr>
        <p:txBody>
          <a:bodyPr spcFirstLastPara="1" wrap="square" lIns="91425" tIns="45700" rIns="91425" bIns="45700" anchor="t" anchorCtr="0">
            <a:noAutofit/>
          </a:bodyPr>
          <a:lstStyle>
            <a:lvl1pPr marR="0" lvl="0" algn="l" rtl="0">
              <a:lnSpc>
                <a:spcPct val="90000"/>
              </a:lnSpc>
              <a:spcBef>
                <a:spcPts val="1200"/>
              </a:spcBef>
              <a:spcAft>
                <a:spcPts val="0"/>
              </a:spcAft>
              <a:buClr>
                <a:srgbClr val="7B230B"/>
              </a:buClr>
              <a:buSzPts val="2720"/>
              <a:buFont typeface="Noto Sans Symbols"/>
              <a:buNone/>
              <a:defRPr sz="3200" b="0" i="0" u="none" strike="noStrike" cap="none">
                <a:solidFill>
                  <a:schemeClr val="dk1"/>
                </a:solidFill>
                <a:latin typeface="Rockwell"/>
                <a:ea typeface="Rockwell"/>
                <a:cs typeface="Rockwell"/>
                <a:sym typeface="Rockwell"/>
              </a:defRPr>
            </a:lvl1pPr>
            <a:lvl2pPr marR="0" lvl="1" algn="l" rtl="0">
              <a:lnSpc>
                <a:spcPct val="90000"/>
              </a:lnSpc>
              <a:spcBef>
                <a:spcPts val="400"/>
              </a:spcBef>
              <a:spcAft>
                <a:spcPts val="0"/>
              </a:spcAft>
              <a:buClr>
                <a:srgbClr val="7B230B"/>
              </a:buClr>
              <a:buSzPts val="2380"/>
              <a:buFont typeface="Noto Sans Symbols"/>
              <a:buNone/>
              <a:defRPr sz="2800" b="0" i="0" u="none" strike="noStrike" cap="none">
                <a:solidFill>
                  <a:schemeClr val="dk1"/>
                </a:solidFill>
                <a:latin typeface="Rockwell"/>
                <a:ea typeface="Rockwell"/>
                <a:cs typeface="Rockwell"/>
                <a:sym typeface="Rockwell"/>
              </a:defRPr>
            </a:lvl2pPr>
            <a:lvl3pPr marR="0" lvl="2" algn="l" rtl="0">
              <a:lnSpc>
                <a:spcPct val="90000"/>
              </a:lnSpc>
              <a:spcBef>
                <a:spcPts val="400"/>
              </a:spcBef>
              <a:spcAft>
                <a:spcPts val="0"/>
              </a:spcAft>
              <a:buClr>
                <a:srgbClr val="7B230B"/>
              </a:buClr>
              <a:buSzPts val="2040"/>
              <a:buFont typeface="Noto Sans Symbols"/>
              <a:buNone/>
              <a:defRPr sz="2400" b="0" i="0" u="none" strike="noStrike" cap="none">
                <a:solidFill>
                  <a:schemeClr val="dk1"/>
                </a:solidFill>
                <a:latin typeface="Rockwell"/>
                <a:ea typeface="Rockwell"/>
                <a:cs typeface="Rockwell"/>
                <a:sym typeface="Rockwell"/>
              </a:defRPr>
            </a:lvl3pPr>
            <a:lvl4pPr marR="0" lvl="3" algn="l" rtl="0">
              <a:lnSpc>
                <a:spcPct val="90000"/>
              </a:lnSpc>
              <a:spcBef>
                <a:spcPts val="400"/>
              </a:spcBef>
              <a:spcAft>
                <a:spcPts val="0"/>
              </a:spcAft>
              <a:buClr>
                <a:srgbClr val="7B230B"/>
              </a:buClr>
              <a:buSzPts val="1700"/>
              <a:buFont typeface="Noto Sans Symbols"/>
              <a:buNone/>
              <a:defRPr sz="2000" b="0" i="0" u="none" strike="noStrike" cap="none">
                <a:solidFill>
                  <a:schemeClr val="dk1"/>
                </a:solidFill>
                <a:latin typeface="Rockwell"/>
                <a:ea typeface="Rockwell"/>
                <a:cs typeface="Rockwell"/>
                <a:sym typeface="Rockwell"/>
              </a:defRPr>
            </a:lvl4pPr>
            <a:lvl5pPr marR="0" lvl="4" algn="l" rtl="0">
              <a:lnSpc>
                <a:spcPct val="90000"/>
              </a:lnSpc>
              <a:spcBef>
                <a:spcPts val="400"/>
              </a:spcBef>
              <a:spcAft>
                <a:spcPts val="0"/>
              </a:spcAft>
              <a:buClr>
                <a:srgbClr val="7B230B"/>
              </a:buClr>
              <a:buSzPts val="1700"/>
              <a:buFont typeface="Noto Sans Symbols"/>
              <a:buNone/>
              <a:defRPr sz="2000" b="0" i="0" u="none" strike="noStrike" cap="none">
                <a:solidFill>
                  <a:schemeClr val="dk1"/>
                </a:solidFill>
                <a:latin typeface="Rockwell"/>
                <a:ea typeface="Rockwell"/>
                <a:cs typeface="Rockwell"/>
                <a:sym typeface="Rockwell"/>
              </a:defRPr>
            </a:lvl5pPr>
            <a:lvl6pPr marR="0" lvl="5" algn="l" rtl="0">
              <a:lnSpc>
                <a:spcPct val="90000"/>
              </a:lnSpc>
              <a:spcBef>
                <a:spcPts val="400"/>
              </a:spcBef>
              <a:spcAft>
                <a:spcPts val="0"/>
              </a:spcAft>
              <a:buClr>
                <a:srgbClr val="7B230B"/>
              </a:buClr>
              <a:buSzPts val="1700"/>
              <a:buFont typeface="Noto Sans Symbols"/>
              <a:buNone/>
              <a:defRPr sz="2000" b="0" i="0" u="none" strike="noStrike" cap="none">
                <a:solidFill>
                  <a:schemeClr val="dk1"/>
                </a:solidFill>
                <a:latin typeface="Rockwell"/>
                <a:ea typeface="Rockwell"/>
                <a:cs typeface="Rockwell"/>
                <a:sym typeface="Rockwell"/>
              </a:defRPr>
            </a:lvl6pPr>
            <a:lvl7pPr marR="0" lvl="6" algn="l" rtl="0">
              <a:lnSpc>
                <a:spcPct val="90000"/>
              </a:lnSpc>
              <a:spcBef>
                <a:spcPts val="400"/>
              </a:spcBef>
              <a:spcAft>
                <a:spcPts val="0"/>
              </a:spcAft>
              <a:buClr>
                <a:srgbClr val="7B230B"/>
              </a:buClr>
              <a:buSzPts val="1700"/>
              <a:buFont typeface="Noto Sans Symbols"/>
              <a:buNone/>
              <a:defRPr sz="2000" b="0" i="0" u="none" strike="noStrike" cap="none">
                <a:solidFill>
                  <a:schemeClr val="dk1"/>
                </a:solidFill>
                <a:latin typeface="Rockwell"/>
                <a:ea typeface="Rockwell"/>
                <a:cs typeface="Rockwell"/>
                <a:sym typeface="Rockwell"/>
              </a:defRPr>
            </a:lvl7pPr>
            <a:lvl8pPr marR="0" lvl="7" algn="l" rtl="0">
              <a:lnSpc>
                <a:spcPct val="90000"/>
              </a:lnSpc>
              <a:spcBef>
                <a:spcPts val="400"/>
              </a:spcBef>
              <a:spcAft>
                <a:spcPts val="0"/>
              </a:spcAft>
              <a:buClr>
                <a:srgbClr val="7B230B"/>
              </a:buClr>
              <a:buSzPts val="1700"/>
              <a:buFont typeface="Noto Sans Symbols"/>
              <a:buNone/>
              <a:defRPr sz="2000" b="0" i="0" u="none" strike="noStrike" cap="none">
                <a:solidFill>
                  <a:schemeClr val="dk1"/>
                </a:solidFill>
                <a:latin typeface="Rockwell"/>
                <a:ea typeface="Rockwell"/>
                <a:cs typeface="Rockwell"/>
                <a:sym typeface="Rockwell"/>
              </a:defRPr>
            </a:lvl8pPr>
            <a:lvl9pPr marR="0" lvl="8" algn="l" rtl="0">
              <a:lnSpc>
                <a:spcPct val="90000"/>
              </a:lnSpc>
              <a:spcBef>
                <a:spcPts val="400"/>
              </a:spcBef>
              <a:spcAft>
                <a:spcPts val="200"/>
              </a:spcAft>
              <a:buClr>
                <a:srgbClr val="7B230B"/>
              </a:buClr>
              <a:buSzPts val="1700"/>
              <a:buFont typeface="Noto Sans Symbols"/>
              <a:buNone/>
              <a:defRPr sz="2000" b="0" i="0" u="none" strike="noStrike" cap="none">
                <a:solidFill>
                  <a:schemeClr val="dk1"/>
                </a:solidFill>
                <a:latin typeface="Rockwell"/>
                <a:ea typeface="Rockwell"/>
                <a:cs typeface="Rockwell"/>
                <a:sym typeface="Rockwell"/>
              </a:defRPr>
            </a:lvl9pPr>
          </a:lstStyle>
          <a:p>
            <a:endParaRPr/>
          </a:p>
        </p:txBody>
      </p:sp>
      <p:sp>
        <p:nvSpPr>
          <p:cNvPr id="86" name="Google Shape;86;p10"/>
          <p:cNvSpPr txBox="1">
            <a:spLocks noGrp="1"/>
          </p:cNvSpPr>
          <p:nvPr>
            <p:ph type="body" idx="1"/>
          </p:nvPr>
        </p:nvSpPr>
        <p:spPr>
          <a:xfrm>
            <a:off x="8549640" y="2423160"/>
            <a:ext cx="3200400" cy="329184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1190"/>
              <a:buNone/>
              <a:defRPr sz="1400">
                <a:solidFill>
                  <a:srgbClr val="7B230B"/>
                </a:solidFill>
              </a:defRPr>
            </a:lvl1pPr>
            <a:lvl2pPr marL="914400" lvl="1" indent="-228600" algn="l">
              <a:lnSpc>
                <a:spcPct val="90000"/>
              </a:lnSpc>
              <a:spcBef>
                <a:spcPts val="400"/>
              </a:spcBef>
              <a:spcAft>
                <a:spcPts val="0"/>
              </a:spcAft>
              <a:buSzPts val="1020"/>
              <a:buNone/>
              <a:defRPr sz="1200"/>
            </a:lvl2pPr>
            <a:lvl3pPr marL="1371600" lvl="2" indent="-228600" algn="l">
              <a:lnSpc>
                <a:spcPct val="90000"/>
              </a:lnSpc>
              <a:spcBef>
                <a:spcPts val="400"/>
              </a:spcBef>
              <a:spcAft>
                <a:spcPts val="0"/>
              </a:spcAft>
              <a:buSzPts val="850"/>
              <a:buNone/>
              <a:defRPr sz="1000"/>
            </a:lvl3pPr>
            <a:lvl4pPr marL="1828800" lvl="3" indent="-228600" algn="l">
              <a:lnSpc>
                <a:spcPct val="90000"/>
              </a:lnSpc>
              <a:spcBef>
                <a:spcPts val="400"/>
              </a:spcBef>
              <a:spcAft>
                <a:spcPts val="0"/>
              </a:spcAft>
              <a:buSzPts val="765"/>
              <a:buNone/>
              <a:defRPr sz="900"/>
            </a:lvl4pPr>
            <a:lvl5pPr marL="2286000" lvl="4" indent="-228600" algn="l">
              <a:lnSpc>
                <a:spcPct val="90000"/>
              </a:lnSpc>
              <a:spcBef>
                <a:spcPts val="400"/>
              </a:spcBef>
              <a:spcAft>
                <a:spcPts val="0"/>
              </a:spcAft>
              <a:buSzPts val="765"/>
              <a:buNone/>
              <a:defRPr sz="900"/>
            </a:lvl5pPr>
            <a:lvl6pPr marL="2743200" lvl="5" indent="-228600" algn="l">
              <a:lnSpc>
                <a:spcPct val="90000"/>
              </a:lnSpc>
              <a:spcBef>
                <a:spcPts val="400"/>
              </a:spcBef>
              <a:spcAft>
                <a:spcPts val="0"/>
              </a:spcAft>
              <a:buSzPts val="765"/>
              <a:buNone/>
              <a:defRPr sz="900"/>
            </a:lvl6pPr>
            <a:lvl7pPr marL="3200400" lvl="6" indent="-228600" algn="l">
              <a:lnSpc>
                <a:spcPct val="90000"/>
              </a:lnSpc>
              <a:spcBef>
                <a:spcPts val="400"/>
              </a:spcBef>
              <a:spcAft>
                <a:spcPts val="0"/>
              </a:spcAft>
              <a:buSzPts val="765"/>
              <a:buNone/>
              <a:defRPr sz="900"/>
            </a:lvl7pPr>
            <a:lvl8pPr marL="3657600" lvl="7" indent="-228600" algn="l">
              <a:lnSpc>
                <a:spcPct val="90000"/>
              </a:lnSpc>
              <a:spcBef>
                <a:spcPts val="400"/>
              </a:spcBef>
              <a:spcAft>
                <a:spcPts val="0"/>
              </a:spcAft>
              <a:buSzPts val="765"/>
              <a:buNone/>
              <a:defRPr sz="900"/>
            </a:lvl8pPr>
            <a:lvl9pPr marL="4114800" lvl="8" indent="-228600" algn="l">
              <a:lnSpc>
                <a:spcPct val="90000"/>
              </a:lnSpc>
              <a:spcBef>
                <a:spcPts val="400"/>
              </a:spcBef>
              <a:spcAft>
                <a:spcPts val="200"/>
              </a:spcAft>
              <a:buSzPts val="765"/>
              <a:buNone/>
              <a:defRPr sz="900"/>
            </a:lvl9pPr>
          </a:lstStyle>
          <a:p>
            <a:endParaRPr/>
          </a:p>
        </p:txBody>
      </p:sp>
      <p:sp>
        <p:nvSpPr>
          <p:cNvPr id="87" name="Google Shape;87;p10"/>
          <p:cNvSpPr txBox="1">
            <a:spLocks noGrp="1"/>
          </p:cNvSpPr>
          <p:nvPr>
            <p:ph type="dt" idx="10"/>
          </p:nvPr>
        </p:nvSpPr>
        <p:spPr>
          <a:xfrm>
            <a:off x="7964424" y="6272784"/>
            <a:ext cx="3273552"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88" name="Google Shape;88;p10"/>
          <p:cNvGrpSpPr/>
          <p:nvPr/>
        </p:nvGrpSpPr>
        <p:grpSpPr>
          <a:xfrm>
            <a:off x="11401725" y="6229681"/>
            <a:ext cx="457200" cy="457200"/>
            <a:chOff x="11361456" y="6195813"/>
            <a:chExt cx="548640" cy="548640"/>
          </a:xfrm>
        </p:grpSpPr>
        <p:sp>
          <p:nvSpPr>
            <p:cNvPr id="89" name="Google Shape;89;p10"/>
            <p:cNvSpPr/>
            <p:nvPr/>
          </p:nvSpPr>
          <p:spPr>
            <a:xfrm>
              <a:off x="11361456" y="6195813"/>
              <a:ext cx="548640" cy="548640"/>
            </a:xfrm>
            <a:prstGeom prst="ellipse">
              <a:avLst/>
            </a:prstGeom>
            <a:blipFill rotWithShape="1">
              <a:blip r:embed="rId3">
                <a:alphaModFix/>
              </a:blip>
              <a:tile tx="50800" ty="0" sx="85000" sy="85000" flip="none" algn="tl"/>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10"/>
            <p:cNvSpPr/>
            <p:nvPr/>
          </p:nvSpPr>
          <p:spPr>
            <a:xfrm>
              <a:off x="11396488" y="6230844"/>
              <a:ext cx="478576" cy="478578"/>
            </a:xfrm>
            <a:prstGeom prst="ellipse">
              <a:avLst/>
            </a:prstGeom>
            <a:noFill/>
            <a:ln w="127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 name="Google Shape;91;p10"/>
          <p:cNvSpPr txBox="1">
            <a:spLocks noGrp="1"/>
          </p:cNvSpPr>
          <p:nvPr>
            <p:ph type="sldNum" idx="12"/>
          </p:nvPr>
        </p:nvSpPr>
        <p:spPr>
          <a:xfrm>
            <a:off x="11311128" y="6272784"/>
            <a:ext cx="64008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ru-RU"/>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alphaModFix amt="39000"/>
          </a:blip>
          <a:stretch>
            <a:fillRect/>
          </a:stretch>
        </a:blip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1069848" y="484632"/>
            <a:ext cx="10058400" cy="1609344"/>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SzPts val="5400"/>
              <a:buFont typeface="Rockwell"/>
              <a:buNone/>
              <a:defRPr sz="5400" b="0" i="0" u="none" strike="noStrike" cap="none">
                <a:latin typeface="Rockwell"/>
                <a:ea typeface="Rockwell"/>
                <a:cs typeface="Rockwell"/>
                <a:sym typeface="Rockwel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1069848" y="2121408"/>
            <a:ext cx="10058400" cy="4050792"/>
          </a:xfrm>
          <a:prstGeom prst="rect">
            <a:avLst/>
          </a:prstGeom>
          <a:noFill/>
          <a:ln>
            <a:noFill/>
          </a:ln>
        </p:spPr>
        <p:txBody>
          <a:bodyPr spcFirstLastPara="1" wrap="square" lIns="91425" tIns="45700" rIns="91425" bIns="45700" anchor="t" anchorCtr="0">
            <a:noAutofit/>
          </a:bodyPr>
          <a:lstStyle>
            <a:lvl1pPr marL="457200" marR="0" lvl="0" indent="-336550" algn="l" rtl="0">
              <a:lnSpc>
                <a:spcPct val="90000"/>
              </a:lnSpc>
              <a:spcBef>
                <a:spcPts val="1200"/>
              </a:spcBef>
              <a:spcAft>
                <a:spcPts val="0"/>
              </a:spcAft>
              <a:buClr>
                <a:srgbClr val="7B230B"/>
              </a:buClr>
              <a:buSzPts val="1700"/>
              <a:buFont typeface="Noto Sans Symbols"/>
              <a:buChar char="▪"/>
              <a:defRPr sz="2000" b="0" i="0" u="none" strike="noStrike" cap="none">
                <a:solidFill>
                  <a:schemeClr val="dk1"/>
                </a:solidFill>
                <a:latin typeface="Rockwell"/>
                <a:ea typeface="Rockwell"/>
                <a:cs typeface="Rockwell"/>
                <a:sym typeface="Rockwell"/>
              </a:defRPr>
            </a:lvl1pPr>
            <a:lvl2pPr marL="914400" marR="0" lvl="1" indent="-325755" algn="l" rtl="0">
              <a:lnSpc>
                <a:spcPct val="90000"/>
              </a:lnSpc>
              <a:spcBef>
                <a:spcPts val="400"/>
              </a:spcBef>
              <a:spcAft>
                <a:spcPts val="0"/>
              </a:spcAft>
              <a:buClr>
                <a:srgbClr val="7B230B"/>
              </a:buClr>
              <a:buSzPts val="1530"/>
              <a:buFont typeface="Noto Sans Symbols"/>
              <a:buChar char="▪"/>
              <a:defRPr sz="1800" b="0" i="0" u="none" strike="noStrike" cap="none">
                <a:solidFill>
                  <a:schemeClr val="dk1"/>
                </a:solidFill>
                <a:latin typeface="Rockwell"/>
                <a:ea typeface="Rockwell"/>
                <a:cs typeface="Rockwell"/>
                <a:sym typeface="Rockwell"/>
              </a:defRPr>
            </a:lvl2pPr>
            <a:lvl3pPr marL="1371600" marR="0" lvl="2" indent="-314960" algn="l" rtl="0">
              <a:lnSpc>
                <a:spcPct val="90000"/>
              </a:lnSpc>
              <a:spcBef>
                <a:spcPts val="400"/>
              </a:spcBef>
              <a:spcAft>
                <a:spcPts val="0"/>
              </a:spcAft>
              <a:buClr>
                <a:srgbClr val="7B230B"/>
              </a:buClr>
              <a:buSzPts val="1360"/>
              <a:buFont typeface="Noto Sans Symbols"/>
              <a:buChar char="▪"/>
              <a:defRPr sz="1600" b="0" i="0" u="none" strike="noStrike" cap="none">
                <a:solidFill>
                  <a:schemeClr val="dk1"/>
                </a:solidFill>
                <a:latin typeface="Rockwell"/>
                <a:ea typeface="Rockwell"/>
                <a:cs typeface="Rockwell"/>
                <a:sym typeface="Rockwell"/>
              </a:defRPr>
            </a:lvl3pPr>
            <a:lvl4pPr marL="1828800" marR="0" lvl="3" indent="-314960" algn="l" rtl="0">
              <a:lnSpc>
                <a:spcPct val="90000"/>
              </a:lnSpc>
              <a:spcBef>
                <a:spcPts val="400"/>
              </a:spcBef>
              <a:spcAft>
                <a:spcPts val="0"/>
              </a:spcAft>
              <a:buClr>
                <a:srgbClr val="7B230B"/>
              </a:buClr>
              <a:buSzPts val="1360"/>
              <a:buFont typeface="Noto Sans Symbols"/>
              <a:buChar char="▪"/>
              <a:defRPr sz="1600" b="0" i="0" u="none" strike="noStrike" cap="none">
                <a:solidFill>
                  <a:schemeClr val="dk1"/>
                </a:solidFill>
                <a:latin typeface="Rockwell"/>
                <a:ea typeface="Rockwell"/>
                <a:cs typeface="Rockwell"/>
                <a:sym typeface="Rockwell"/>
              </a:defRPr>
            </a:lvl4pPr>
            <a:lvl5pPr marL="2286000" marR="0" lvl="4" indent="-314960" algn="l" rtl="0">
              <a:lnSpc>
                <a:spcPct val="90000"/>
              </a:lnSpc>
              <a:spcBef>
                <a:spcPts val="400"/>
              </a:spcBef>
              <a:spcAft>
                <a:spcPts val="0"/>
              </a:spcAft>
              <a:buClr>
                <a:srgbClr val="7B230B"/>
              </a:buClr>
              <a:buSzPts val="1360"/>
              <a:buFont typeface="Noto Sans Symbols"/>
              <a:buChar char="▪"/>
              <a:defRPr sz="1600" b="0" i="0" u="none" strike="noStrike" cap="none">
                <a:solidFill>
                  <a:schemeClr val="dk1"/>
                </a:solidFill>
                <a:latin typeface="Rockwell"/>
                <a:ea typeface="Rockwell"/>
                <a:cs typeface="Rockwell"/>
                <a:sym typeface="Rockwell"/>
              </a:defRPr>
            </a:lvl5pPr>
            <a:lvl6pPr marL="2743200" marR="0" lvl="5" indent="-314960" algn="l" rtl="0">
              <a:lnSpc>
                <a:spcPct val="90000"/>
              </a:lnSpc>
              <a:spcBef>
                <a:spcPts val="400"/>
              </a:spcBef>
              <a:spcAft>
                <a:spcPts val="0"/>
              </a:spcAft>
              <a:buClr>
                <a:srgbClr val="7B230B"/>
              </a:buClr>
              <a:buSzPts val="1360"/>
              <a:buFont typeface="Noto Sans Symbols"/>
              <a:buChar char="▪"/>
              <a:defRPr sz="1600" b="0" i="0" u="none" strike="noStrike" cap="none">
                <a:solidFill>
                  <a:schemeClr val="dk1"/>
                </a:solidFill>
                <a:latin typeface="Rockwell"/>
                <a:ea typeface="Rockwell"/>
                <a:cs typeface="Rockwell"/>
                <a:sym typeface="Rockwell"/>
              </a:defRPr>
            </a:lvl6pPr>
            <a:lvl7pPr marL="3200400" marR="0" lvl="6" indent="-314960" algn="l" rtl="0">
              <a:lnSpc>
                <a:spcPct val="90000"/>
              </a:lnSpc>
              <a:spcBef>
                <a:spcPts val="400"/>
              </a:spcBef>
              <a:spcAft>
                <a:spcPts val="0"/>
              </a:spcAft>
              <a:buClr>
                <a:srgbClr val="7B230B"/>
              </a:buClr>
              <a:buSzPts val="1360"/>
              <a:buFont typeface="Noto Sans Symbols"/>
              <a:buChar char="▪"/>
              <a:defRPr sz="1600" b="0" i="0" u="none" strike="noStrike" cap="none">
                <a:solidFill>
                  <a:schemeClr val="dk1"/>
                </a:solidFill>
                <a:latin typeface="Rockwell"/>
                <a:ea typeface="Rockwell"/>
                <a:cs typeface="Rockwell"/>
                <a:sym typeface="Rockwell"/>
              </a:defRPr>
            </a:lvl7pPr>
            <a:lvl8pPr marL="3657600" marR="0" lvl="7" indent="-314959" algn="l" rtl="0">
              <a:lnSpc>
                <a:spcPct val="90000"/>
              </a:lnSpc>
              <a:spcBef>
                <a:spcPts val="400"/>
              </a:spcBef>
              <a:spcAft>
                <a:spcPts val="0"/>
              </a:spcAft>
              <a:buClr>
                <a:srgbClr val="7B230B"/>
              </a:buClr>
              <a:buSzPts val="1360"/>
              <a:buFont typeface="Noto Sans Symbols"/>
              <a:buChar char="▪"/>
              <a:defRPr sz="1600" b="0" i="0" u="none" strike="noStrike" cap="none">
                <a:solidFill>
                  <a:schemeClr val="dk1"/>
                </a:solidFill>
                <a:latin typeface="Rockwell"/>
                <a:ea typeface="Rockwell"/>
                <a:cs typeface="Rockwell"/>
                <a:sym typeface="Rockwell"/>
              </a:defRPr>
            </a:lvl8pPr>
            <a:lvl9pPr marL="4114800" marR="0" lvl="8" indent="-314959" algn="l" rtl="0">
              <a:lnSpc>
                <a:spcPct val="90000"/>
              </a:lnSpc>
              <a:spcBef>
                <a:spcPts val="400"/>
              </a:spcBef>
              <a:spcAft>
                <a:spcPts val="200"/>
              </a:spcAft>
              <a:buClr>
                <a:srgbClr val="7B230B"/>
              </a:buClr>
              <a:buSzPts val="1360"/>
              <a:buFont typeface="Noto Sans Symbols"/>
              <a:buChar char="▪"/>
              <a:defRPr sz="1600" b="0" i="0" u="none" strike="noStrike" cap="none">
                <a:solidFill>
                  <a:schemeClr val="dk1"/>
                </a:solidFill>
                <a:latin typeface="Rockwell"/>
                <a:ea typeface="Rockwell"/>
                <a:cs typeface="Rockwell"/>
                <a:sym typeface="Rockwell"/>
              </a:defRPr>
            </a:lvl9pPr>
          </a:lstStyle>
          <a:p>
            <a:endParaRPr/>
          </a:p>
        </p:txBody>
      </p:sp>
      <p:sp>
        <p:nvSpPr>
          <p:cNvPr id="12" name="Google Shape;12;p1"/>
          <p:cNvSpPr txBox="1">
            <a:spLocks noGrp="1"/>
          </p:cNvSpPr>
          <p:nvPr>
            <p:ph type="dt" idx="10"/>
          </p:nvPr>
        </p:nvSpPr>
        <p:spPr>
          <a:xfrm>
            <a:off x="7964424" y="6272784"/>
            <a:ext cx="3273552"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100" b="0" i="0" u="none" strike="noStrike" cap="none">
                <a:solidFill>
                  <a:schemeClr val="dk2"/>
                </a:solidFill>
                <a:latin typeface="Rockwell"/>
                <a:ea typeface="Rockwell"/>
                <a:cs typeface="Rockwell"/>
                <a:sym typeface="Rockwell"/>
              </a:defRPr>
            </a:lvl1pPr>
            <a:lvl2pPr marR="0" lvl="1"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2pPr>
            <a:lvl3pPr marR="0" lvl="2"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3pPr>
            <a:lvl4pPr marR="0" lvl="3"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4pPr>
            <a:lvl5pPr marR="0" lvl="4"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5pPr>
            <a:lvl6pPr marR="0" lvl="5"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6pPr>
            <a:lvl7pPr marR="0" lvl="6"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7pPr>
            <a:lvl8pPr marR="0" lvl="7"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8pPr>
            <a:lvl9pPr marR="0" lvl="8"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9pPr>
          </a:lstStyle>
          <a:p>
            <a:endParaRPr/>
          </a:p>
        </p:txBody>
      </p:sp>
      <p:sp>
        <p:nvSpPr>
          <p:cNvPr id="13" name="Google Shape;13;p1"/>
          <p:cNvSpPr txBox="1">
            <a:spLocks noGrp="1"/>
          </p:cNvSpPr>
          <p:nvPr>
            <p:ph type="ftr" idx="11"/>
          </p:nvPr>
        </p:nvSpPr>
        <p:spPr>
          <a:xfrm>
            <a:off x="1088136" y="6272784"/>
            <a:ext cx="6327648"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100" b="0" i="0" u="none" strike="noStrike" cap="none">
                <a:solidFill>
                  <a:schemeClr val="dk2"/>
                </a:solidFill>
                <a:latin typeface="Rockwell"/>
                <a:ea typeface="Rockwell"/>
                <a:cs typeface="Rockwell"/>
                <a:sym typeface="Rockwell"/>
              </a:defRPr>
            </a:lvl1pPr>
            <a:lvl2pPr marR="0" lvl="1"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2pPr>
            <a:lvl3pPr marR="0" lvl="2"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3pPr>
            <a:lvl4pPr marR="0" lvl="3"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4pPr>
            <a:lvl5pPr marR="0" lvl="4"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5pPr>
            <a:lvl6pPr marR="0" lvl="5"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6pPr>
            <a:lvl7pPr marR="0" lvl="6"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7pPr>
            <a:lvl8pPr marR="0" lvl="7"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8pPr>
            <a:lvl9pPr marR="0" lvl="8"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9pPr>
          </a:lstStyle>
          <a:p>
            <a:endParaRPr/>
          </a:p>
        </p:txBody>
      </p:sp>
      <p:grpSp>
        <p:nvGrpSpPr>
          <p:cNvPr id="14" name="Google Shape;14;p1"/>
          <p:cNvGrpSpPr/>
          <p:nvPr/>
        </p:nvGrpSpPr>
        <p:grpSpPr>
          <a:xfrm>
            <a:off x="11401725" y="6229681"/>
            <a:ext cx="457200" cy="457200"/>
            <a:chOff x="11361456" y="6195813"/>
            <a:chExt cx="548640" cy="548640"/>
          </a:xfrm>
        </p:grpSpPr>
        <p:sp>
          <p:nvSpPr>
            <p:cNvPr id="15" name="Google Shape;15;p1"/>
            <p:cNvSpPr/>
            <p:nvPr/>
          </p:nvSpPr>
          <p:spPr>
            <a:xfrm>
              <a:off x="11361456" y="6195813"/>
              <a:ext cx="548640" cy="548640"/>
            </a:xfrm>
            <a:prstGeom prst="ellipse">
              <a:avLst/>
            </a:prstGeom>
            <a:blipFill rotWithShape="1">
              <a:blip r:embed="rId14">
                <a:alphaModFix/>
              </a:blip>
              <a:tile tx="50800" ty="0" sx="85000" sy="85000" flip="none" algn="tl"/>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1"/>
            <p:cNvSpPr/>
            <p:nvPr/>
          </p:nvSpPr>
          <p:spPr>
            <a:xfrm>
              <a:off x="11396488" y="6230844"/>
              <a:ext cx="478576" cy="478578"/>
            </a:xfrm>
            <a:prstGeom prst="ellipse">
              <a:avLst/>
            </a:prstGeom>
            <a:noFill/>
            <a:ln w="127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Google Shape;17;p1"/>
          <p:cNvSpPr txBox="1">
            <a:spLocks noGrp="1"/>
          </p:cNvSpPr>
          <p:nvPr>
            <p:ph type="sldNum" idx="12"/>
          </p:nvPr>
        </p:nvSpPr>
        <p:spPr>
          <a:xfrm>
            <a:off x="11311128" y="6272784"/>
            <a:ext cx="640080" cy="365125"/>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400" b="1" i="0" u="none" strike="noStrike" cap="none">
                <a:solidFill>
                  <a:srgbClr val="FFFFFF"/>
                </a:solidFill>
                <a:latin typeface="Rockwell"/>
                <a:ea typeface="Rockwell"/>
                <a:cs typeface="Rockwell"/>
                <a:sym typeface="Rockwell"/>
              </a:defRPr>
            </a:lvl1pPr>
            <a:lvl2pPr marL="0" marR="0" lvl="1" indent="0" algn="ctr" rtl="0">
              <a:spcBef>
                <a:spcPts val="0"/>
              </a:spcBef>
              <a:buNone/>
              <a:defRPr sz="1400" b="1" i="0" u="none" strike="noStrike" cap="none">
                <a:solidFill>
                  <a:srgbClr val="FFFFFF"/>
                </a:solidFill>
                <a:latin typeface="Rockwell"/>
                <a:ea typeface="Rockwell"/>
                <a:cs typeface="Rockwell"/>
                <a:sym typeface="Rockwell"/>
              </a:defRPr>
            </a:lvl2pPr>
            <a:lvl3pPr marL="0" marR="0" lvl="2" indent="0" algn="ctr" rtl="0">
              <a:spcBef>
                <a:spcPts val="0"/>
              </a:spcBef>
              <a:buNone/>
              <a:defRPr sz="1400" b="1" i="0" u="none" strike="noStrike" cap="none">
                <a:solidFill>
                  <a:srgbClr val="FFFFFF"/>
                </a:solidFill>
                <a:latin typeface="Rockwell"/>
                <a:ea typeface="Rockwell"/>
                <a:cs typeface="Rockwell"/>
                <a:sym typeface="Rockwell"/>
              </a:defRPr>
            </a:lvl3pPr>
            <a:lvl4pPr marL="0" marR="0" lvl="3" indent="0" algn="ctr" rtl="0">
              <a:spcBef>
                <a:spcPts val="0"/>
              </a:spcBef>
              <a:buNone/>
              <a:defRPr sz="1400" b="1" i="0" u="none" strike="noStrike" cap="none">
                <a:solidFill>
                  <a:srgbClr val="FFFFFF"/>
                </a:solidFill>
                <a:latin typeface="Rockwell"/>
                <a:ea typeface="Rockwell"/>
                <a:cs typeface="Rockwell"/>
                <a:sym typeface="Rockwell"/>
              </a:defRPr>
            </a:lvl4pPr>
            <a:lvl5pPr marL="0" marR="0" lvl="4" indent="0" algn="ctr" rtl="0">
              <a:spcBef>
                <a:spcPts val="0"/>
              </a:spcBef>
              <a:buNone/>
              <a:defRPr sz="1400" b="1" i="0" u="none" strike="noStrike" cap="none">
                <a:solidFill>
                  <a:srgbClr val="FFFFFF"/>
                </a:solidFill>
                <a:latin typeface="Rockwell"/>
                <a:ea typeface="Rockwell"/>
                <a:cs typeface="Rockwell"/>
                <a:sym typeface="Rockwell"/>
              </a:defRPr>
            </a:lvl5pPr>
            <a:lvl6pPr marL="0" marR="0" lvl="5" indent="0" algn="ctr" rtl="0">
              <a:spcBef>
                <a:spcPts val="0"/>
              </a:spcBef>
              <a:buNone/>
              <a:defRPr sz="1400" b="1" i="0" u="none" strike="noStrike" cap="none">
                <a:solidFill>
                  <a:srgbClr val="FFFFFF"/>
                </a:solidFill>
                <a:latin typeface="Rockwell"/>
                <a:ea typeface="Rockwell"/>
                <a:cs typeface="Rockwell"/>
                <a:sym typeface="Rockwell"/>
              </a:defRPr>
            </a:lvl6pPr>
            <a:lvl7pPr marL="0" marR="0" lvl="6" indent="0" algn="ctr" rtl="0">
              <a:spcBef>
                <a:spcPts val="0"/>
              </a:spcBef>
              <a:buNone/>
              <a:defRPr sz="1400" b="1" i="0" u="none" strike="noStrike" cap="none">
                <a:solidFill>
                  <a:srgbClr val="FFFFFF"/>
                </a:solidFill>
                <a:latin typeface="Rockwell"/>
                <a:ea typeface="Rockwell"/>
                <a:cs typeface="Rockwell"/>
                <a:sym typeface="Rockwell"/>
              </a:defRPr>
            </a:lvl7pPr>
            <a:lvl8pPr marL="0" marR="0" lvl="7" indent="0" algn="ctr" rtl="0">
              <a:spcBef>
                <a:spcPts val="0"/>
              </a:spcBef>
              <a:buNone/>
              <a:defRPr sz="1400" b="1" i="0" u="none" strike="noStrike" cap="none">
                <a:solidFill>
                  <a:srgbClr val="FFFFFF"/>
                </a:solidFill>
                <a:latin typeface="Rockwell"/>
                <a:ea typeface="Rockwell"/>
                <a:cs typeface="Rockwell"/>
                <a:sym typeface="Rockwell"/>
              </a:defRPr>
            </a:lvl8pPr>
            <a:lvl9pPr marL="0" marR="0" lvl="8" indent="0" algn="ctr" rtl="0">
              <a:spcBef>
                <a:spcPts val="0"/>
              </a:spcBef>
              <a:buNone/>
              <a:defRPr sz="1400" b="1" i="0" u="none" strike="noStrike" cap="none">
                <a:solidFill>
                  <a:srgbClr val="FFFFFF"/>
                </a:solidFill>
                <a:latin typeface="Rockwell"/>
                <a:ea typeface="Rockwell"/>
                <a:cs typeface="Rockwell"/>
                <a:sym typeface="Rockwell"/>
              </a:defRPr>
            </a:lvl9pPr>
          </a:lstStyle>
          <a:p>
            <a:pPr marL="0" lvl="0" indent="0" algn="ctr" rtl="0">
              <a:spcBef>
                <a:spcPts val="0"/>
              </a:spcBef>
              <a:spcAft>
                <a:spcPts val="0"/>
              </a:spcAft>
              <a:buNone/>
            </a:pPr>
            <a:fld id="{00000000-1234-1234-1234-123412341234}" type="slidenum">
              <a:rPr lang="ru-RU"/>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s://youtu.be/wJbBMKmK03s" TargetMode="External"/><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3"/>
          <p:cNvSpPr txBox="1">
            <a:spLocks noGrp="1"/>
          </p:cNvSpPr>
          <p:nvPr>
            <p:ph type="ctrTitle"/>
          </p:nvPr>
        </p:nvSpPr>
        <p:spPr>
          <a:xfrm>
            <a:off x="591671" y="1432223"/>
            <a:ext cx="10797987" cy="3035808"/>
          </a:xfrm>
          <a:prstGeom prst="rect">
            <a:avLst/>
          </a:prstGeom>
          <a:noFill/>
          <a:ln>
            <a:noFill/>
          </a:ln>
        </p:spPr>
        <p:txBody>
          <a:bodyPr spcFirstLastPara="1" wrap="square" lIns="91425" tIns="45700" rIns="91425" bIns="45700" anchor="ctr" anchorCtr="0">
            <a:noAutofit/>
          </a:bodyPr>
          <a:lstStyle/>
          <a:p>
            <a:pPr marL="0" lvl="0" indent="0" algn="ctr" rtl="0">
              <a:lnSpc>
                <a:spcPct val="80000"/>
              </a:lnSpc>
              <a:spcBef>
                <a:spcPts val="0"/>
              </a:spcBef>
              <a:spcAft>
                <a:spcPts val="0"/>
              </a:spcAft>
              <a:buClr>
                <a:srgbClr val="521707"/>
              </a:buClr>
              <a:buSzPts val="7200"/>
              <a:buFont typeface="Rockwell"/>
              <a:buNone/>
            </a:pPr>
            <a:r>
              <a:rPr lang="ru-RU" sz="7200">
                <a:solidFill>
                  <a:srgbClr val="521707"/>
                </a:solidFill>
              </a:rPr>
              <a:t>ВНЕШНЯЯ ПОЛИТИКА </a:t>
            </a:r>
            <a:br>
              <a:rPr lang="ru-RU" sz="7200">
                <a:solidFill>
                  <a:srgbClr val="521707"/>
                </a:solidFill>
              </a:rPr>
            </a:br>
            <a:r>
              <a:rPr lang="ru-RU" sz="7200">
                <a:solidFill>
                  <a:srgbClr val="521707"/>
                </a:solidFill>
              </a:rPr>
              <a:t>РЕЧИ ПОСПОЛИТОЙ В ПЕРВОЙ ПОЛОВИНЕ 17 В.</a:t>
            </a:r>
            <a:endParaRPr sz="7200">
              <a:solidFill>
                <a:srgbClr val="521707"/>
              </a:solidFill>
            </a:endParaRPr>
          </a:p>
        </p:txBody>
      </p:sp>
      <p:sp>
        <p:nvSpPr>
          <p:cNvPr id="2" name="Подзаголовок 1"/>
          <p:cNvSpPr>
            <a:spLocks noGrp="1"/>
          </p:cNvSpPr>
          <p:nvPr>
            <p:ph type="subTitle" idx="1"/>
          </p:nvPr>
        </p:nvSpPr>
        <p:spPr/>
        <p:txBody>
          <a:bodyPr/>
          <a:lstStyle/>
          <a:p>
            <a:endParaRPr lang="ru-RU"/>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22"/>
          <p:cNvSpPr/>
          <p:nvPr/>
        </p:nvSpPr>
        <p:spPr>
          <a:xfrm>
            <a:off x="5190565" y="756628"/>
            <a:ext cx="7053193" cy="175432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ru-RU" sz="5400" b="1">
                <a:solidFill>
                  <a:srgbClr val="7B230B"/>
                </a:solidFill>
                <a:latin typeface="Rockwell"/>
                <a:ea typeface="Rockwell"/>
                <a:cs typeface="Rockwell"/>
                <a:sym typeface="Rockwell"/>
              </a:rPr>
              <a:t>1607г.- поход Лжедмитрия II</a:t>
            </a:r>
            <a:endParaRPr sz="5400" b="1">
              <a:solidFill>
                <a:srgbClr val="7B230B"/>
              </a:solidFill>
              <a:latin typeface="Rockwell"/>
              <a:ea typeface="Rockwell"/>
              <a:cs typeface="Rockwell"/>
              <a:sym typeface="Rockwell"/>
            </a:endParaRPr>
          </a:p>
        </p:txBody>
      </p:sp>
      <p:pic>
        <p:nvPicPr>
          <p:cNvPr id="217" name="Google Shape;217;p22" descr="Лжедмитрий II"/>
          <p:cNvPicPr preferRelativeResize="0"/>
          <p:nvPr/>
        </p:nvPicPr>
        <p:blipFill rotWithShape="1">
          <a:blip r:embed="rId3">
            <a:alphaModFix/>
          </a:blip>
          <a:srcRect/>
          <a:stretch/>
        </p:blipFill>
        <p:spPr>
          <a:xfrm>
            <a:off x="155575" y="180366"/>
            <a:ext cx="5034990" cy="6661124"/>
          </a:xfrm>
          <a:prstGeom prst="ellipse">
            <a:avLst/>
          </a:prstGeom>
          <a:noFill/>
          <a:ln w="190500" cap="rnd" cmpd="sng">
            <a:solidFill>
              <a:srgbClr val="C8C6BD"/>
            </a:solidFill>
            <a:prstDash val="solid"/>
            <a:round/>
            <a:headEnd type="none" w="sm" len="sm"/>
            <a:tailEnd type="none" w="sm" len="sm"/>
          </a:ln>
          <a:effectLst>
            <a:outerShdw blurRad="127000" algn="bl" rotWithShape="0">
              <a:srgbClr val="000000"/>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pic>
        <p:nvPicPr>
          <p:cNvPr id="222" name="Google Shape;222;p23" descr="Василий IV Шуйский"/>
          <p:cNvPicPr preferRelativeResize="0"/>
          <p:nvPr/>
        </p:nvPicPr>
        <p:blipFill rotWithShape="1">
          <a:blip r:embed="rId3">
            <a:alphaModFix/>
          </a:blip>
          <a:srcRect/>
          <a:stretch/>
        </p:blipFill>
        <p:spPr>
          <a:xfrm>
            <a:off x="86911" y="314220"/>
            <a:ext cx="3569260" cy="4689115"/>
          </a:xfrm>
          <a:prstGeom prst="ellipse">
            <a:avLst/>
          </a:prstGeom>
          <a:noFill/>
          <a:ln w="190500" cap="rnd" cmpd="sng">
            <a:solidFill>
              <a:srgbClr val="C8C6BD"/>
            </a:solidFill>
            <a:prstDash val="solid"/>
            <a:round/>
            <a:headEnd type="none" w="sm" len="sm"/>
            <a:tailEnd type="none" w="sm" len="sm"/>
          </a:ln>
          <a:effectLst>
            <a:outerShdw blurRad="127000" algn="bl" rotWithShape="0">
              <a:srgbClr val="000000"/>
            </a:outerShdw>
          </a:effectLst>
        </p:spPr>
      </p:pic>
      <p:sp>
        <p:nvSpPr>
          <p:cNvPr id="223" name="Google Shape;223;p23"/>
          <p:cNvSpPr/>
          <p:nvPr/>
        </p:nvSpPr>
        <p:spPr>
          <a:xfrm>
            <a:off x="271102" y="5557228"/>
            <a:ext cx="3857146"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ru-RU" sz="2800" b="1" i="1">
                <a:solidFill>
                  <a:schemeClr val="dk1"/>
                </a:solidFill>
                <a:latin typeface="Arial"/>
                <a:ea typeface="Arial"/>
                <a:cs typeface="Arial"/>
                <a:sym typeface="Arial"/>
              </a:rPr>
              <a:t>Василий IV Шуйский</a:t>
            </a:r>
            <a:endParaRPr sz="2800" b="1" i="1">
              <a:solidFill>
                <a:schemeClr val="dk1"/>
              </a:solidFill>
              <a:latin typeface="Rockwell"/>
              <a:ea typeface="Rockwell"/>
              <a:cs typeface="Rockwell"/>
              <a:sym typeface="Rockwell"/>
            </a:endParaRPr>
          </a:p>
        </p:txBody>
      </p:sp>
      <p:pic>
        <p:nvPicPr>
          <p:cNvPr id="224" name="Google Shape;224;p23" descr="https://upload.wikimedia.org/wikipedia/commons/thumb/2/28/Swedish_Empire_%281560-1815%29_en2.png/800px-Swedish_Empire_%281560-1815%29_en2.png"/>
          <p:cNvPicPr preferRelativeResize="0"/>
          <p:nvPr/>
        </p:nvPicPr>
        <p:blipFill rotWithShape="1">
          <a:blip r:embed="rId4">
            <a:alphaModFix/>
          </a:blip>
          <a:srcRect r="1981" b="44606"/>
          <a:stretch/>
        </p:blipFill>
        <p:spPr>
          <a:xfrm>
            <a:off x="7273027" y="44674"/>
            <a:ext cx="4918973" cy="3410044"/>
          </a:xfrm>
          <a:prstGeom prst="rect">
            <a:avLst/>
          </a:prstGeom>
          <a:noFill/>
          <a:ln>
            <a:noFill/>
          </a:ln>
        </p:spPr>
      </p:pic>
      <p:pic>
        <p:nvPicPr>
          <p:cNvPr id="225" name="Google Shape;225;p23" descr="Герб Швеции"/>
          <p:cNvPicPr preferRelativeResize="0"/>
          <p:nvPr/>
        </p:nvPicPr>
        <p:blipFill rotWithShape="1">
          <a:blip r:embed="rId5">
            <a:alphaModFix/>
          </a:blip>
          <a:srcRect/>
          <a:stretch/>
        </p:blipFill>
        <p:spPr>
          <a:xfrm>
            <a:off x="9175442" y="1712544"/>
            <a:ext cx="3016558" cy="3290791"/>
          </a:xfrm>
          <a:prstGeom prst="rect">
            <a:avLst/>
          </a:prstGeom>
          <a:noFill/>
          <a:ln>
            <a:noFill/>
          </a:ln>
        </p:spPr>
      </p:pic>
      <p:grpSp>
        <p:nvGrpSpPr>
          <p:cNvPr id="226" name="Google Shape;226;p23"/>
          <p:cNvGrpSpPr/>
          <p:nvPr/>
        </p:nvGrpSpPr>
        <p:grpSpPr>
          <a:xfrm>
            <a:off x="3656171" y="1868638"/>
            <a:ext cx="4610847" cy="3411643"/>
            <a:chOff x="0" y="0"/>
            <a:chExt cx="4610847" cy="3411643"/>
          </a:xfrm>
        </p:grpSpPr>
        <p:sp>
          <p:nvSpPr>
            <p:cNvPr id="227" name="Google Shape;227;p23"/>
            <p:cNvSpPr/>
            <p:nvPr/>
          </p:nvSpPr>
          <p:spPr>
            <a:xfrm>
              <a:off x="345813" y="0"/>
              <a:ext cx="3919219" cy="3411643"/>
            </a:xfrm>
            <a:prstGeom prst="rightArrow">
              <a:avLst>
                <a:gd name="adj1" fmla="val 50000"/>
                <a:gd name="adj2" fmla="val 50000"/>
              </a:avLst>
            </a:prstGeom>
            <a:solidFill>
              <a:srgbClr val="D7D1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3"/>
            <p:cNvSpPr/>
            <p:nvPr/>
          </p:nvSpPr>
          <p:spPr>
            <a:xfrm>
              <a:off x="0" y="1023492"/>
              <a:ext cx="4610847" cy="1364657"/>
            </a:xfrm>
            <a:prstGeom prst="roundRect">
              <a:avLst>
                <a:gd name="adj" fmla="val 16667"/>
              </a:avLst>
            </a:prstGeom>
            <a:blipFill rotWithShape="1">
              <a:blip r:embed="rId6">
                <a:alphaModFix/>
              </a:blip>
              <a:tile tx="0" ty="0" sx="60000" sy="58999" flip="none" algn="tl"/>
            </a:blipFill>
            <a:ln>
              <a:noFill/>
            </a:ln>
            <a:effectLst>
              <a:outerShdw blurRad="50800" dist="19050" dir="5400000" algn="tl" rotWithShape="0">
                <a:srgbClr val="000000">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3"/>
            <p:cNvSpPr txBox="1"/>
            <p:nvPr/>
          </p:nvSpPr>
          <p:spPr>
            <a:xfrm>
              <a:off x="66617" y="1090109"/>
              <a:ext cx="4477613" cy="1231423"/>
            </a:xfrm>
            <a:prstGeom prst="rect">
              <a:avLst/>
            </a:prstGeom>
            <a:noFill/>
            <a:ln>
              <a:noFill/>
            </a:ln>
          </p:spPr>
          <p:txBody>
            <a:bodyPr spcFirstLastPara="1" wrap="square" lIns="186675" tIns="186675" rIns="186675" bIns="186675" anchor="ctr" anchorCtr="0">
              <a:noAutofit/>
            </a:bodyPr>
            <a:lstStyle/>
            <a:p>
              <a:pPr marL="0" marR="0" lvl="0" indent="0" algn="ctr" rtl="0">
                <a:lnSpc>
                  <a:spcPct val="90000"/>
                </a:lnSpc>
                <a:spcBef>
                  <a:spcPts val="0"/>
                </a:spcBef>
                <a:spcAft>
                  <a:spcPts val="0"/>
                </a:spcAft>
                <a:buNone/>
              </a:pPr>
              <a:r>
                <a:rPr lang="ru-RU" sz="4900">
                  <a:solidFill>
                    <a:schemeClr val="lt1"/>
                  </a:solidFill>
                  <a:latin typeface="Rockwell"/>
                  <a:ea typeface="Rockwell"/>
                  <a:cs typeface="Rockwell"/>
                  <a:sym typeface="Rockwell"/>
                </a:rPr>
                <a:t>Военный союз</a:t>
              </a:r>
              <a:endParaRPr sz="4900">
                <a:solidFill>
                  <a:schemeClr val="lt1"/>
                </a:solidFill>
                <a:latin typeface="Rockwell"/>
                <a:ea typeface="Rockwell"/>
                <a:cs typeface="Rockwell"/>
                <a:sym typeface="Rockwell"/>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24"/>
          <p:cNvSpPr/>
          <p:nvPr/>
        </p:nvSpPr>
        <p:spPr>
          <a:xfrm>
            <a:off x="-51758" y="-171219"/>
            <a:ext cx="12243758" cy="175432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ru-RU" sz="5400" b="1">
                <a:solidFill>
                  <a:srgbClr val="7B230B"/>
                </a:solidFill>
                <a:latin typeface="Rockwell"/>
                <a:ea typeface="Rockwell"/>
                <a:cs typeface="Rockwell"/>
                <a:sym typeface="Rockwell"/>
              </a:rPr>
              <a:t>1609-1618 гг. война Речи Посполитой и России</a:t>
            </a:r>
            <a:endParaRPr sz="5400" b="1">
              <a:solidFill>
                <a:srgbClr val="7B230B"/>
              </a:solidFill>
              <a:latin typeface="Rockwell"/>
              <a:ea typeface="Rockwell"/>
              <a:cs typeface="Rockwell"/>
              <a:sym typeface="Rockwell"/>
            </a:endParaRPr>
          </a:p>
        </p:txBody>
      </p:sp>
      <p:grpSp>
        <p:nvGrpSpPr>
          <p:cNvPr id="235" name="Google Shape;235;p24"/>
          <p:cNvGrpSpPr/>
          <p:nvPr/>
        </p:nvGrpSpPr>
        <p:grpSpPr>
          <a:xfrm>
            <a:off x="1008529" y="1438836"/>
            <a:ext cx="11183471" cy="5244352"/>
            <a:chOff x="0" y="0"/>
            <a:chExt cx="11183471" cy="5244352"/>
          </a:xfrm>
        </p:grpSpPr>
        <p:sp>
          <p:nvSpPr>
            <p:cNvPr id="236" name="Google Shape;236;p24"/>
            <p:cNvSpPr/>
            <p:nvPr/>
          </p:nvSpPr>
          <p:spPr>
            <a:xfrm>
              <a:off x="0" y="0"/>
              <a:ext cx="5244352" cy="5244352"/>
            </a:xfrm>
            <a:prstGeom prst="pie">
              <a:avLst>
                <a:gd name="adj1" fmla="val 5400000"/>
                <a:gd name="adj2" fmla="val 16200000"/>
              </a:avLst>
            </a:prstGeom>
            <a:blipFill rotWithShape="1">
              <a:blip r:embed="rId3">
                <a:alphaModFix/>
              </a:blip>
              <a:tile tx="0" ty="0" sx="60000" sy="58999" flip="none" algn="tl"/>
            </a:blipFill>
            <a:ln>
              <a:noFill/>
            </a:ln>
            <a:effectLst>
              <a:outerShdw blurRad="50800" dist="19050" dir="5400000" algn="tl" rotWithShape="0">
                <a:srgbClr val="000000">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4"/>
            <p:cNvSpPr/>
            <p:nvPr/>
          </p:nvSpPr>
          <p:spPr>
            <a:xfrm>
              <a:off x="2622176" y="0"/>
              <a:ext cx="8561295" cy="5244352"/>
            </a:xfrm>
            <a:prstGeom prst="rect">
              <a:avLst/>
            </a:prstGeom>
            <a:solidFill>
              <a:schemeClr val="lt1">
                <a:alpha val="89803"/>
              </a:schemeClr>
            </a:solidFill>
            <a:ln w="9525" cap="flat" cmpd="sng">
              <a:solidFill>
                <a:srgbClr val="A52F0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4"/>
            <p:cNvSpPr txBox="1"/>
            <p:nvPr/>
          </p:nvSpPr>
          <p:spPr>
            <a:xfrm>
              <a:off x="2622176" y="0"/>
              <a:ext cx="8561295" cy="1573309"/>
            </a:xfrm>
            <a:prstGeom prst="rect">
              <a:avLst/>
            </a:prstGeom>
            <a:noFill/>
            <a:ln>
              <a:noFill/>
            </a:ln>
          </p:spPr>
          <p:txBody>
            <a:bodyPr spcFirstLastPara="1" wrap="square" lIns="137150" tIns="137150" rIns="137150" bIns="137150" anchor="ctr" anchorCtr="0">
              <a:noAutofit/>
            </a:bodyPr>
            <a:lstStyle/>
            <a:p>
              <a:pPr marL="0" marR="0" lvl="0" indent="0" algn="ctr" rtl="0">
                <a:lnSpc>
                  <a:spcPct val="90000"/>
                </a:lnSpc>
                <a:spcBef>
                  <a:spcPts val="0"/>
                </a:spcBef>
                <a:spcAft>
                  <a:spcPts val="0"/>
                </a:spcAft>
                <a:buNone/>
              </a:pPr>
              <a:r>
                <a:rPr lang="ru-RU" sz="3600" b="1">
                  <a:solidFill>
                    <a:schemeClr val="dk1"/>
                  </a:solidFill>
                  <a:latin typeface="Rockwell"/>
                  <a:ea typeface="Rockwell"/>
                  <a:cs typeface="Rockwell"/>
                  <a:sym typeface="Rockwell"/>
                </a:rPr>
                <a:t>1609г.- Осада Смоленска</a:t>
              </a:r>
              <a:endParaRPr sz="3600" b="1">
                <a:solidFill>
                  <a:schemeClr val="dk1"/>
                </a:solidFill>
                <a:latin typeface="Rockwell"/>
                <a:ea typeface="Rockwell"/>
                <a:cs typeface="Rockwell"/>
                <a:sym typeface="Rockwell"/>
              </a:endParaRPr>
            </a:p>
          </p:txBody>
        </p:sp>
        <p:sp>
          <p:nvSpPr>
            <p:cNvPr id="239" name="Google Shape;239;p24"/>
            <p:cNvSpPr/>
            <p:nvPr/>
          </p:nvSpPr>
          <p:spPr>
            <a:xfrm>
              <a:off x="917763" y="1573309"/>
              <a:ext cx="3408825" cy="3408825"/>
            </a:xfrm>
            <a:prstGeom prst="pie">
              <a:avLst>
                <a:gd name="adj1" fmla="val 5400000"/>
                <a:gd name="adj2" fmla="val 16200000"/>
              </a:avLst>
            </a:prstGeom>
            <a:blipFill rotWithShape="1">
              <a:blip r:embed="rId3">
                <a:alphaModFix/>
              </a:blip>
              <a:tile tx="0" ty="0" sx="60000" sy="58999" flip="none" algn="tl"/>
            </a:blipFill>
            <a:ln>
              <a:noFill/>
            </a:ln>
            <a:effectLst>
              <a:outerShdw blurRad="50800" dist="19050" dir="5400000" algn="tl" rotWithShape="0">
                <a:srgbClr val="000000">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4"/>
            <p:cNvSpPr/>
            <p:nvPr/>
          </p:nvSpPr>
          <p:spPr>
            <a:xfrm>
              <a:off x="2622176" y="1573309"/>
              <a:ext cx="8561295" cy="3408825"/>
            </a:xfrm>
            <a:prstGeom prst="rect">
              <a:avLst/>
            </a:prstGeom>
            <a:solidFill>
              <a:schemeClr val="lt1">
                <a:alpha val="89803"/>
              </a:schemeClr>
            </a:solidFill>
            <a:ln w="9525" cap="flat" cmpd="sng">
              <a:solidFill>
                <a:srgbClr val="A52F0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4"/>
            <p:cNvSpPr txBox="1"/>
            <p:nvPr/>
          </p:nvSpPr>
          <p:spPr>
            <a:xfrm>
              <a:off x="2622176" y="1573309"/>
              <a:ext cx="8561295" cy="1573303"/>
            </a:xfrm>
            <a:prstGeom prst="rect">
              <a:avLst/>
            </a:prstGeom>
            <a:noFill/>
            <a:ln>
              <a:noFill/>
            </a:ln>
          </p:spPr>
          <p:txBody>
            <a:bodyPr spcFirstLastPara="1" wrap="square" lIns="137150" tIns="137150" rIns="137150" bIns="137150" anchor="ctr" anchorCtr="0">
              <a:noAutofit/>
            </a:bodyPr>
            <a:lstStyle/>
            <a:p>
              <a:pPr marL="0" marR="0" lvl="0" indent="0" algn="ctr" rtl="0">
                <a:lnSpc>
                  <a:spcPct val="90000"/>
                </a:lnSpc>
                <a:spcBef>
                  <a:spcPts val="0"/>
                </a:spcBef>
                <a:spcAft>
                  <a:spcPts val="0"/>
                </a:spcAft>
                <a:buNone/>
              </a:pPr>
              <a:r>
                <a:rPr lang="ru-RU" sz="3600" b="1">
                  <a:solidFill>
                    <a:schemeClr val="dk1"/>
                  </a:solidFill>
                  <a:latin typeface="Rockwell"/>
                  <a:ea typeface="Rockwell"/>
                  <a:cs typeface="Rockwell"/>
                  <a:sym typeface="Rockwell"/>
                </a:rPr>
                <a:t>1610г.- избрание на российский трон королевича Владислава (сын Сигизмунда III)</a:t>
              </a:r>
              <a:endParaRPr sz="3600" b="1">
                <a:solidFill>
                  <a:schemeClr val="dk1"/>
                </a:solidFill>
                <a:latin typeface="Rockwell"/>
                <a:ea typeface="Rockwell"/>
                <a:cs typeface="Rockwell"/>
                <a:sym typeface="Rockwell"/>
              </a:endParaRPr>
            </a:p>
          </p:txBody>
        </p:sp>
        <p:sp>
          <p:nvSpPr>
            <p:cNvPr id="242" name="Google Shape;242;p24"/>
            <p:cNvSpPr/>
            <p:nvPr/>
          </p:nvSpPr>
          <p:spPr>
            <a:xfrm>
              <a:off x="1835523" y="3146612"/>
              <a:ext cx="1573304" cy="1573304"/>
            </a:xfrm>
            <a:prstGeom prst="pie">
              <a:avLst>
                <a:gd name="adj1" fmla="val 5400000"/>
                <a:gd name="adj2" fmla="val 16200000"/>
              </a:avLst>
            </a:prstGeom>
            <a:blipFill rotWithShape="1">
              <a:blip r:embed="rId3">
                <a:alphaModFix/>
              </a:blip>
              <a:tile tx="0" ty="0" sx="60000" sy="58999" flip="none" algn="tl"/>
            </a:blipFill>
            <a:ln>
              <a:noFill/>
            </a:ln>
            <a:effectLst>
              <a:outerShdw blurRad="50800" dist="19050" dir="5400000" algn="tl" rotWithShape="0">
                <a:srgbClr val="000000">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4"/>
            <p:cNvSpPr/>
            <p:nvPr/>
          </p:nvSpPr>
          <p:spPr>
            <a:xfrm>
              <a:off x="2622176" y="3146612"/>
              <a:ext cx="8561295" cy="1573304"/>
            </a:xfrm>
            <a:prstGeom prst="rect">
              <a:avLst/>
            </a:prstGeom>
            <a:solidFill>
              <a:schemeClr val="lt1">
                <a:alpha val="89803"/>
              </a:schemeClr>
            </a:solidFill>
            <a:ln w="9525" cap="flat" cmpd="sng">
              <a:solidFill>
                <a:srgbClr val="A52F0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4"/>
            <p:cNvSpPr txBox="1"/>
            <p:nvPr/>
          </p:nvSpPr>
          <p:spPr>
            <a:xfrm>
              <a:off x="2622176" y="3146612"/>
              <a:ext cx="8561295" cy="1573304"/>
            </a:xfrm>
            <a:prstGeom prst="rect">
              <a:avLst/>
            </a:prstGeom>
            <a:noFill/>
            <a:ln>
              <a:noFill/>
            </a:ln>
          </p:spPr>
          <p:txBody>
            <a:bodyPr spcFirstLastPara="1" wrap="square" lIns="137150" tIns="137150" rIns="137150" bIns="137150" anchor="ctr" anchorCtr="0">
              <a:noAutofit/>
            </a:bodyPr>
            <a:lstStyle/>
            <a:p>
              <a:pPr marL="0" marR="0" lvl="0" indent="0" algn="ctr" rtl="0">
                <a:lnSpc>
                  <a:spcPct val="90000"/>
                </a:lnSpc>
                <a:spcBef>
                  <a:spcPts val="0"/>
                </a:spcBef>
                <a:spcAft>
                  <a:spcPts val="0"/>
                </a:spcAft>
                <a:buNone/>
              </a:pPr>
              <a:r>
                <a:rPr lang="ru-RU" sz="3600" b="1">
                  <a:solidFill>
                    <a:schemeClr val="dk1"/>
                  </a:solidFill>
                  <a:latin typeface="Rockwell"/>
                  <a:ea typeface="Rockwell"/>
                  <a:cs typeface="Rockwell"/>
                  <a:sym typeface="Rockwell"/>
                </a:rPr>
                <a:t>1610 г. - разгром шведско-российского войска Станиславом Жолкевским возле д.Клушино</a:t>
              </a:r>
              <a:endParaRPr sz="3600" b="1">
                <a:solidFill>
                  <a:schemeClr val="dk1"/>
                </a:solidFill>
                <a:latin typeface="Rockwell"/>
                <a:ea typeface="Rockwell"/>
                <a:cs typeface="Rockwell"/>
                <a:sym typeface="Rockwell"/>
              </a:endParaRPr>
            </a:p>
          </p:txBody>
        </p:sp>
      </p:grpSp>
      <p:pic>
        <p:nvPicPr>
          <p:cNvPr id="245" name="Google Shape;245;p24" descr="Владислав IV Ваза"/>
          <p:cNvPicPr preferRelativeResize="0"/>
          <p:nvPr/>
        </p:nvPicPr>
        <p:blipFill rotWithShape="1">
          <a:blip r:embed="rId4">
            <a:alphaModFix/>
          </a:blip>
          <a:srcRect/>
          <a:stretch/>
        </p:blipFill>
        <p:spPr>
          <a:xfrm>
            <a:off x="0" y="1583107"/>
            <a:ext cx="3603812" cy="5005952"/>
          </a:xfrm>
          <a:prstGeom prst="ellipse">
            <a:avLst/>
          </a:prstGeom>
          <a:noFill/>
          <a:ln w="190500" cap="rnd" cmpd="sng">
            <a:solidFill>
              <a:srgbClr val="C8C6BD"/>
            </a:solidFill>
            <a:prstDash val="solid"/>
            <a:round/>
            <a:headEnd type="none" w="sm" len="sm"/>
            <a:tailEnd type="none" w="sm" len="sm"/>
          </a:ln>
          <a:effectLst>
            <a:outerShdw blurRad="127000" algn="bl" rotWithShape="0">
              <a:srgbClr val="000000"/>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pic>
        <p:nvPicPr>
          <p:cNvPr id="250" name="Google Shape;250;p25" descr="Siege of Smolensk 1609-1611.PNG"/>
          <p:cNvPicPr preferRelativeResize="0"/>
          <p:nvPr/>
        </p:nvPicPr>
        <p:blipFill rotWithShape="1">
          <a:blip r:embed="rId3">
            <a:alphaModFix/>
          </a:blip>
          <a:srcRect/>
          <a:stretch/>
        </p:blipFill>
        <p:spPr>
          <a:xfrm>
            <a:off x="249703" y="219282"/>
            <a:ext cx="8961531" cy="6419435"/>
          </a:xfrm>
          <a:prstGeom prst="rect">
            <a:avLst/>
          </a:prstGeom>
          <a:noFill/>
          <a:ln>
            <a:noFill/>
          </a:ln>
        </p:spPr>
      </p:pic>
      <p:sp>
        <p:nvSpPr>
          <p:cNvPr id="251" name="Google Shape;251;p25"/>
          <p:cNvSpPr/>
          <p:nvPr/>
        </p:nvSpPr>
        <p:spPr>
          <a:xfrm>
            <a:off x="9036422" y="2321876"/>
            <a:ext cx="3334872" cy="144655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ru-RU" sz="4400" b="1" i="1" cap="none">
                <a:solidFill>
                  <a:schemeClr val="dk1"/>
                </a:solidFill>
                <a:latin typeface="Rockwell"/>
                <a:ea typeface="Rockwell"/>
                <a:cs typeface="Rockwell"/>
                <a:sym typeface="Rockwell"/>
              </a:rPr>
              <a:t>Осада </a:t>
            </a:r>
            <a:r>
              <a:rPr lang="ru-RU" sz="4400" b="1" i="1">
                <a:solidFill>
                  <a:schemeClr val="dk1"/>
                </a:solidFill>
                <a:latin typeface="Rockwell"/>
                <a:ea typeface="Rockwell"/>
                <a:cs typeface="Rockwell"/>
                <a:sym typeface="Rockwell"/>
              </a:rPr>
              <a:t>С</a:t>
            </a:r>
            <a:r>
              <a:rPr lang="ru-RU" sz="4400" b="1" i="1" cap="none">
                <a:solidFill>
                  <a:schemeClr val="dk1"/>
                </a:solidFill>
                <a:latin typeface="Rockwell"/>
                <a:ea typeface="Rockwell"/>
                <a:cs typeface="Rockwell"/>
                <a:sym typeface="Rockwell"/>
              </a:rPr>
              <a:t>моленска </a:t>
            </a:r>
            <a:endParaRPr sz="4400" b="1" i="1" cap="none">
              <a:solidFill>
                <a:schemeClr val="dk1"/>
              </a:solidFill>
              <a:latin typeface="Rockwell"/>
              <a:ea typeface="Rockwell"/>
              <a:cs typeface="Rockwell"/>
              <a:sym typeface="Rockwe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26"/>
          <p:cNvSpPr/>
          <p:nvPr/>
        </p:nvSpPr>
        <p:spPr>
          <a:xfrm>
            <a:off x="2121835" y="-94129"/>
            <a:ext cx="7948330" cy="92333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ru-RU" sz="5400" b="1">
                <a:solidFill>
                  <a:srgbClr val="7B230B"/>
                </a:solidFill>
                <a:latin typeface="Rockwell"/>
                <a:ea typeface="Rockwell"/>
                <a:cs typeface="Rockwell"/>
                <a:sym typeface="Rockwell"/>
              </a:rPr>
              <a:t>Деулинское перемирие</a:t>
            </a:r>
            <a:endParaRPr/>
          </a:p>
        </p:txBody>
      </p:sp>
      <p:pic>
        <p:nvPicPr>
          <p:cNvPr id="257" name="Google Shape;257;p26" descr="https://upload.wikimedia.org/wikipedia/commons/thumb/e/ee/1618%2C_December_11._Peace_treaty_Russia-Poland_%28RGADA%29.jpg/800px-1618%2C_December_11._Peace_treaty_Russia-Poland_%28RGADA%29.jpg"/>
          <p:cNvPicPr preferRelativeResize="0"/>
          <p:nvPr/>
        </p:nvPicPr>
        <p:blipFill rotWithShape="1">
          <a:blip r:embed="rId3">
            <a:alphaModFix/>
          </a:blip>
          <a:srcRect/>
          <a:stretch/>
        </p:blipFill>
        <p:spPr>
          <a:xfrm>
            <a:off x="370729" y="1053218"/>
            <a:ext cx="3313766" cy="4419735"/>
          </a:xfrm>
          <a:prstGeom prst="rect">
            <a:avLst/>
          </a:prstGeom>
          <a:noFill/>
          <a:ln>
            <a:noFill/>
          </a:ln>
        </p:spPr>
      </p:pic>
      <p:pic>
        <p:nvPicPr>
          <p:cNvPr id="258" name="Google Shape;258;p26" descr="https://upload.wikimedia.org/wikipedia/commons/thumb/b/bc/Truce_of_Deulino_1618-1619.PNG/800px-Truce_of_Deulino_1618-1619.PNG"/>
          <p:cNvPicPr preferRelativeResize="0"/>
          <p:nvPr/>
        </p:nvPicPr>
        <p:blipFill rotWithShape="1">
          <a:blip r:embed="rId4">
            <a:alphaModFix/>
          </a:blip>
          <a:srcRect/>
          <a:stretch/>
        </p:blipFill>
        <p:spPr>
          <a:xfrm>
            <a:off x="4545107" y="1282980"/>
            <a:ext cx="6891992" cy="5411636"/>
          </a:xfrm>
          <a:prstGeom prst="rect">
            <a:avLst/>
          </a:prstGeom>
          <a:noFill/>
          <a:ln>
            <a:noFill/>
          </a:ln>
        </p:spPr>
      </p:pic>
      <p:sp>
        <p:nvSpPr>
          <p:cNvPr id="259" name="Google Shape;259;p26"/>
          <p:cNvSpPr/>
          <p:nvPr/>
        </p:nvSpPr>
        <p:spPr>
          <a:xfrm>
            <a:off x="933593" y="5472953"/>
            <a:ext cx="2376484" cy="92333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ru-RU" sz="5400" b="1" cap="none">
                <a:solidFill>
                  <a:schemeClr val="dk1"/>
                </a:solidFill>
                <a:latin typeface="Rockwell"/>
                <a:ea typeface="Rockwell"/>
                <a:cs typeface="Rockwell"/>
                <a:sym typeface="Rockwell"/>
              </a:rPr>
              <a:t>1618 г.</a:t>
            </a:r>
            <a:endParaRPr sz="5400" b="1" cap="none">
              <a:solidFill>
                <a:schemeClr val="dk1"/>
              </a:solidFill>
              <a:latin typeface="Rockwell"/>
              <a:ea typeface="Rockwell"/>
              <a:cs typeface="Rockwell"/>
              <a:sym typeface="Rockwe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27"/>
          <p:cNvSpPr/>
          <p:nvPr/>
        </p:nvSpPr>
        <p:spPr>
          <a:xfrm>
            <a:off x="9049871" y="0"/>
            <a:ext cx="3142129" cy="286232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ru-RU" sz="3600" b="1" i="1" cap="none">
                <a:solidFill>
                  <a:schemeClr val="dk1"/>
                </a:solidFill>
                <a:latin typeface="Rockwell"/>
                <a:ea typeface="Rockwell"/>
                <a:cs typeface="Rockwell"/>
                <a:sym typeface="Rockwell"/>
              </a:rPr>
              <a:t>Смоленская война между РП и Россией 1632-1634 гг.</a:t>
            </a:r>
            <a:endParaRPr sz="3600" b="1" i="1" cap="none">
              <a:solidFill>
                <a:schemeClr val="dk1"/>
              </a:solidFill>
              <a:latin typeface="Rockwell"/>
              <a:ea typeface="Rockwell"/>
              <a:cs typeface="Rockwell"/>
              <a:sym typeface="Rockwell"/>
            </a:endParaRPr>
          </a:p>
        </p:txBody>
      </p:sp>
      <p:pic>
        <p:nvPicPr>
          <p:cNvPr id="265" name="Google Shape;265;p27" descr="https://upload.wikimedia.org/wikipedia/commons/thumb/9/90/Plan_osadi_Smolenska_1632-1633_1.JPG/1024px-Plan_osadi_Smolenska_1632-1633_1.JPG"/>
          <p:cNvPicPr preferRelativeResize="0"/>
          <p:nvPr/>
        </p:nvPicPr>
        <p:blipFill rotWithShape="1">
          <a:blip r:embed="rId3">
            <a:alphaModFix/>
          </a:blip>
          <a:srcRect/>
          <a:stretch/>
        </p:blipFill>
        <p:spPr>
          <a:xfrm>
            <a:off x="193440" y="210034"/>
            <a:ext cx="8856431" cy="5768789"/>
          </a:xfrm>
          <a:prstGeom prst="rect">
            <a:avLst/>
          </a:prstGeom>
          <a:noFill/>
          <a:ln>
            <a:noFill/>
          </a:ln>
        </p:spPr>
      </p:pic>
      <p:sp>
        <p:nvSpPr>
          <p:cNvPr id="266" name="Google Shape;266;p27"/>
          <p:cNvSpPr/>
          <p:nvPr/>
        </p:nvSpPr>
        <p:spPr>
          <a:xfrm>
            <a:off x="193440" y="5978823"/>
            <a:ext cx="9932195" cy="70788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ru-RU" sz="2000" b="1" i="1">
                <a:solidFill>
                  <a:schemeClr val="dk1"/>
                </a:solidFill>
                <a:latin typeface="Arial"/>
                <a:ea typeface="Arial"/>
                <a:cs typeface="Arial"/>
                <a:sym typeface="Arial"/>
              </a:rPr>
              <a:t>Осада Смоленска 1632—1633. Фрагмент гравюры Вильгельма Гондиуса «План осады Смоленска». Данциг. 1636</a:t>
            </a:r>
            <a:endParaRPr sz="2000" b="1" i="1">
              <a:solidFill>
                <a:schemeClr val="dk1"/>
              </a:solidFill>
              <a:latin typeface="Rockwell"/>
              <a:ea typeface="Rockwell"/>
              <a:cs typeface="Rockwell"/>
              <a:sym typeface="Rockwe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grpSp>
        <p:nvGrpSpPr>
          <p:cNvPr id="271" name="Google Shape;271;p28"/>
          <p:cNvGrpSpPr/>
          <p:nvPr/>
        </p:nvGrpSpPr>
        <p:grpSpPr>
          <a:xfrm>
            <a:off x="952476" y="103362"/>
            <a:ext cx="11110083" cy="6395776"/>
            <a:chOff x="952476" y="103362"/>
            <a:chExt cx="11110083" cy="6395776"/>
          </a:xfrm>
        </p:grpSpPr>
        <p:sp>
          <p:nvSpPr>
            <p:cNvPr id="272" name="Google Shape;272;p28"/>
            <p:cNvSpPr/>
            <p:nvPr/>
          </p:nvSpPr>
          <p:spPr>
            <a:xfrm>
              <a:off x="952476" y="1355638"/>
              <a:ext cx="5143500" cy="5143500"/>
            </a:xfrm>
            <a:prstGeom prst="ellipse">
              <a:avLst/>
            </a:prstGeom>
            <a:blipFill rotWithShape="1">
              <a:blip r:embed="rId3">
                <a:alphaModFix/>
              </a:blip>
              <a:tile tx="0" ty="0" sx="60000" sy="58999" flip="none" algn="tl"/>
            </a:blipFill>
            <a:ln>
              <a:noFill/>
            </a:ln>
            <a:effectLst>
              <a:outerShdw blurRad="50800" dist="19050" dir="5400000" algn="tl" rotWithShape="0">
                <a:srgbClr val="000000">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8"/>
            <p:cNvSpPr/>
            <p:nvPr/>
          </p:nvSpPr>
          <p:spPr>
            <a:xfrm>
              <a:off x="6911216" y="103362"/>
              <a:ext cx="5151343" cy="415011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8"/>
            <p:cNvSpPr txBox="1"/>
            <p:nvPr/>
          </p:nvSpPr>
          <p:spPr>
            <a:xfrm>
              <a:off x="6911216" y="103362"/>
              <a:ext cx="5151343" cy="4150118"/>
            </a:xfrm>
            <a:prstGeom prst="rect">
              <a:avLst/>
            </a:prstGeom>
            <a:noFill/>
            <a:ln>
              <a:noFill/>
            </a:ln>
          </p:spPr>
          <p:txBody>
            <a:bodyPr spcFirstLastPara="1" wrap="square" lIns="213350" tIns="38100" rIns="38100" bIns="38100" anchor="ctr" anchorCtr="0">
              <a:noAutofit/>
            </a:bodyPr>
            <a:lstStyle/>
            <a:p>
              <a:pPr marL="0" marR="0" lvl="0" indent="0" algn="l" rtl="0">
                <a:lnSpc>
                  <a:spcPct val="90000"/>
                </a:lnSpc>
                <a:spcBef>
                  <a:spcPts val="0"/>
                </a:spcBef>
                <a:spcAft>
                  <a:spcPts val="0"/>
                </a:spcAft>
                <a:buNone/>
              </a:pPr>
              <a:r>
                <a:rPr lang="ru-RU" sz="3000">
                  <a:solidFill>
                    <a:schemeClr val="dk1"/>
                  </a:solidFill>
                  <a:latin typeface="Rockwell"/>
                  <a:ea typeface="Rockwell"/>
                  <a:cs typeface="Rockwell"/>
                  <a:sym typeface="Rockwell"/>
                </a:rPr>
                <a:t>война между Русским царством и Речью Посполитой. Россия пыталась восстановить контроль над Смоленском и прилежащими территориями, вошедшими в состав Речи Посполитой по результатам войны 1609—1618 годов. </a:t>
              </a:r>
              <a:endParaRPr sz="3000">
                <a:solidFill>
                  <a:schemeClr val="dk1"/>
                </a:solidFill>
                <a:latin typeface="Rockwell"/>
                <a:ea typeface="Rockwell"/>
                <a:cs typeface="Rockwell"/>
                <a:sym typeface="Rockwell"/>
              </a:endParaRPr>
            </a:p>
          </p:txBody>
        </p:sp>
        <p:cxnSp>
          <p:nvCxnSpPr>
            <p:cNvPr id="275" name="Google Shape;275;p28"/>
            <p:cNvCxnSpPr/>
            <p:nvPr/>
          </p:nvCxnSpPr>
          <p:spPr>
            <a:xfrm>
              <a:off x="6522664" y="1573310"/>
              <a:ext cx="642937" cy="0"/>
            </a:xfrm>
            <a:prstGeom prst="straightConnector1">
              <a:avLst/>
            </a:prstGeom>
            <a:noFill/>
            <a:ln w="28575" cap="flat" cmpd="sng">
              <a:solidFill>
                <a:srgbClr val="C00000"/>
              </a:solidFill>
              <a:prstDash val="solid"/>
              <a:round/>
              <a:headEnd type="none" w="sm" len="sm"/>
              <a:tailEnd type="none" w="sm" len="sm"/>
            </a:ln>
          </p:spPr>
        </p:cxnSp>
        <p:cxnSp>
          <p:nvCxnSpPr>
            <p:cNvPr id="276" name="Google Shape;276;p28"/>
            <p:cNvCxnSpPr/>
            <p:nvPr/>
          </p:nvCxnSpPr>
          <p:spPr>
            <a:xfrm rot="5400000">
              <a:off x="3520360" y="1787837"/>
              <a:ext cx="3216402" cy="2783919"/>
            </a:xfrm>
            <a:prstGeom prst="straightConnector1">
              <a:avLst/>
            </a:prstGeom>
            <a:noFill/>
            <a:ln w="12700" cap="flat" cmpd="sng">
              <a:solidFill>
                <a:srgbClr val="C00000"/>
              </a:solidFill>
              <a:prstDash val="solid"/>
              <a:round/>
              <a:headEnd type="none" w="sm" len="sm"/>
              <a:tailEnd type="none" w="sm" len="sm"/>
            </a:ln>
          </p:spPr>
        </p:cxn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29"/>
          <p:cNvSpPr/>
          <p:nvPr/>
        </p:nvSpPr>
        <p:spPr>
          <a:xfrm>
            <a:off x="1380564" y="0"/>
            <a:ext cx="9430871" cy="92333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ru-RU" sz="5400" b="1">
                <a:solidFill>
                  <a:srgbClr val="7B230B"/>
                </a:solidFill>
                <a:latin typeface="Rockwell"/>
                <a:ea typeface="Rockwell"/>
                <a:cs typeface="Rockwell"/>
                <a:sym typeface="Rockwell"/>
              </a:rPr>
              <a:t>Поляновский мир</a:t>
            </a:r>
            <a:endParaRPr sz="5400" b="1">
              <a:solidFill>
                <a:srgbClr val="7B230B"/>
              </a:solidFill>
              <a:latin typeface="Rockwell"/>
              <a:ea typeface="Rockwell"/>
              <a:cs typeface="Rockwell"/>
              <a:sym typeface="Rockwell"/>
            </a:endParaRPr>
          </a:p>
        </p:txBody>
      </p:sp>
      <p:grpSp>
        <p:nvGrpSpPr>
          <p:cNvPr id="282" name="Google Shape;282;p29"/>
          <p:cNvGrpSpPr/>
          <p:nvPr/>
        </p:nvGrpSpPr>
        <p:grpSpPr>
          <a:xfrm>
            <a:off x="2" y="923330"/>
            <a:ext cx="11470340" cy="5934670"/>
            <a:chOff x="0" y="0"/>
            <a:chExt cx="11470340" cy="5934670"/>
          </a:xfrm>
        </p:grpSpPr>
        <p:sp>
          <p:nvSpPr>
            <p:cNvPr id="283" name="Google Shape;283;p29"/>
            <p:cNvSpPr/>
            <p:nvPr/>
          </p:nvSpPr>
          <p:spPr>
            <a:xfrm>
              <a:off x="0" y="1780401"/>
              <a:ext cx="11470340" cy="2373868"/>
            </a:xfrm>
            <a:prstGeom prst="notchedRightArrow">
              <a:avLst>
                <a:gd name="adj1" fmla="val 50000"/>
                <a:gd name="adj2" fmla="val 50000"/>
              </a:avLst>
            </a:prstGeom>
            <a:solidFill>
              <a:srgbClr val="D7D1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9"/>
            <p:cNvSpPr/>
            <p:nvPr/>
          </p:nvSpPr>
          <p:spPr>
            <a:xfrm>
              <a:off x="126" y="0"/>
              <a:ext cx="5035636" cy="237386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9"/>
            <p:cNvSpPr txBox="1"/>
            <p:nvPr/>
          </p:nvSpPr>
          <p:spPr>
            <a:xfrm>
              <a:off x="126" y="0"/>
              <a:ext cx="5035636" cy="2373868"/>
            </a:xfrm>
            <a:prstGeom prst="rect">
              <a:avLst/>
            </a:prstGeom>
            <a:noFill/>
            <a:ln>
              <a:noFill/>
            </a:ln>
          </p:spPr>
          <p:txBody>
            <a:bodyPr spcFirstLastPara="1" wrap="square" lIns="227575" tIns="227575" rIns="227575" bIns="227575" anchor="b" anchorCtr="0">
              <a:noAutofit/>
            </a:bodyPr>
            <a:lstStyle/>
            <a:p>
              <a:pPr marL="0" marR="0" lvl="0" indent="0" algn="ctr" rtl="0">
                <a:lnSpc>
                  <a:spcPct val="90000"/>
                </a:lnSpc>
                <a:spcBef>
                  <a:spcPts val="0"/>
                </a:spcBef>
                <a:spcAft>
                  <a:spcPts val="0"/>
                </a:spcAft>
                <a:buNone/>
              </a:pPr>
              <a:r>
                <a:rPr lang="ru-RU" sz="3200">
                  <a:solidFill>
                    <a:schemeClr val="dk1"/>
                  </a:solidFill>
                  <a:latin typeface="Rockwell"/>
                  <a:ea typeface="Rockwell"/>
                  <a:cs typeface="Rockwell"/>
                  <a:sym typeface="Rockwell"/>
                </a:rPr>
                <a:t>Россия получила Серпейск, крепости Трубчевск, Ахтырку и Лебедин, </a:t>
              </a:r>
              <a:endParaRPr sz="3200">
                <a:solidFill>
                  <a:schemeClr val="dk1"/>
                </a:solidFill>
                <a:latin typeface="Rockwell"/>
                <a:ea typeface="Rockwell"/>
                <a:cs typeface="Rockwell"/>
                <a:sym typeface="Rockwell"/>
              </a:endParaRPr>
            </a:p>
          </p:txBody>
        </p:sp>
        <p:sp>
          <p:nvSpPr>
            <p:cNvPr id="286" name="Google Shape;286;p29"/>
            <p:cNvSpPr/>
            <p:nvPr/>
          </p:nvSpPr>
          <p:spPr>
            <a:xfrm>
              <a:off x="2221210" y="2670601"/>
              <a:ext cx="593467" cy="593467"/>
            </a:xfrm>
            <a:prstGeom prst="ellipse">
              <a:avLst/>
            </a:prstGeom>
            <a:blipFill rotWithShape="1">
              <a:blip r:embed="rId3">
                <a:alphaModFix/>
              </a:blip>
              <a:tile tx="0" ty="0" sx="60000" sy="58999" flip="none" algn="tl"/>
            </a:blipFill>
            <a:ln>
              <a:noFill/>
            </a:ln>
            <a:effectLst>
              <a:outerShdw blurRad="50800" dist="19050" dir="5400000" algn="tl" rotWithShape="0">
                <a:srgbClr val="000000">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9"/>
            <p:cNvSpPr/>
            <p:nvPr/>
          </p:nvSpPr>
          <p:spPr>
            <a:xfrm>
              <a:off x="5287543" y="3560802"/>
              <a:ext cx="5035636" cy="237386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9"/>
            <p:cNvSpPr txBox="1"/>
            <p:nvPr/>
          </p:nvSpPr>
          <p:spPr>
            <a:xfrm>
              <a:off x="5287543" y="3560802"/>
              <a:ext cx="5035636" cy="2373868"/>
            </a:xfrm>
            <a:prstGeom prst="rect">
              <a:avLst/>
            </a:prstGeom>
            <a:noFill/>
            <a:ln>
              <a:noFill/>
            </a:ln>
          </p:spPr>
          <p:txBody>
            <a:bodyPr spcFirstLastPara="1" wrap="square" lIns="227575" tIns="227575" rIns="227575" bIns="227575" anchor="t" anchorCtr="0">
              <a:noAutofit/>
            </a:bodyPr>
            <a:lstStyle/>
            <a:p>
              <a:pPr marL="0" marR="0" lvl="0" indent="0" algn="ctr" rtl="0">
                <a:lnSpc>
                  <a:spcPct val="90000"/>
                </a:lnSpc>
                <a:spcBef>
                  <a:spcPts val="0"/>
                </a:spcBef>
                <a:spcAft>
                  <a:spcPts val="0"/>
                </a:spcAft>
                <a:buNone/>
              </a:pPr>
              <a:r>
                <a:rPr lang="ru-RU" sz="3200">
                  <a:solidFill>
                    <a:schemeClr val="dk1"/>
                  </a:solidFill>
                  <a:latin typeface="Rockwell"/>
                  <a:ea typeface="Rockwell"/>
                  <a:cs typeface="Rockwell"/>
                  <a:sym typeface="Rockwell"/>
                </a:rPr>
                <a:t>но смоленские, черниговские и новгород-северские земли вернуть не смогла.</a:t>
              </a:r>
              <a:endParaRPr sz="3200">
                <a:solidFill>
                  <a:schemeClr val="dk1"/>
                </a:solidFill>
                <a:latin typeface="Rockwell"/>
                <a:ea typeface="Rockwell"/>
                <a:cs typeface="Rockwell"/>
                <a:sym typeface="Rockwell"/>
              </a:endParaRPr>
            </a:p>
          </p:txBody>
        </p:sp>
        <p:sp>
          <p:nvSpPr>
            <p:cNvPr id="289" name="Google Shape;289;p29"/>
            <p:cNvSpPr/>
            <p:nvPr/>
          </p:nvSpPr>
          <p:spPr>
            <a:xfrm>
              <a:off x="7508628" y="2670601"/>
              <a:ext cx="593467" cy="593467"/>
            </a:xfrm>
            <a:prstGeom prst="ellipse">
              <a:avLst/>
            </a:prstGeom>
            <a:blipFill rotWithShape="1">
              <a:blip r:embed="rId3">
                <a:alphaModFix/>
              </a:blip>
              <a:tile tx="0" ty="0" sx="60000" sy="58999" flip="none" algn="tl"/>
            </a:blipFill>
            <a:ln>
              <a:noFill/>
            </a:ln>
            <a:effectLst>
              <a:outerShdw blurRad="50800" dist="19050" dir="5400000" algn="tl" rotWithShape="0">
                <a:srgbClr val="000000">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0" name="Google Shape;290;p29"/>
          <p:cNvSpPr/>
          <p:nvPr/>
        </p:nvSpPr>
        <p:spPr>
          <a:xfrm>
            <a:off x="4962645" y="2967335"/>
            <a:ext cx="2266711" cy="92333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ru-RU" sz="5400" b="0" cap="none">
                <a:solidFill>
                  <a:schemeClr val="dk1"/>
                </a:solidFill>
                <a:latin typeface="Rockwell"/>
                <a:ea typeface="Rockwell"/>
                <a:cs typeface="Rockwell"/>
                <a:sym typeface="Rockwell"/>
              </a:rPr>
              <a:t>1634 г.</a:t>
            </a:r>
            <a:endParaRPr sz="5400" b="0" cap="none">
              <a:solidFill>
                <a:schemeClr val="dk1"/>
              </a:solidFill>
              <a:latin typeface="Rockwell"/>
              <a:ea typeface="Rockwell"/>
              <a:cs typeface="Rockwell"/>
              <a:sym typeface="Rockwell"/>
            </a:endParaRPr>
          </a:p>
        </p:txBody>
      </p:sp>
      <p:sp>
        <p:nvSpPr>
          <p:cNvPr id="291" name="Google Shape;291;p29"/>
          <p:cNvSpPr/>
          <p:nvPr/>
        </p:nvSpPr>
        <p:spPr>
          <a:xfrm>
            <a:off x="11040034" y="3228945"/>
            <a:ext cx="1272987" cy="132343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ru-RU" sz="4000" b="1" i="1" cap="none">
                <a:solidFill>
                  <a:schemeClr val="dk1"/>
                </a:solidFill>
                <a:latin typeface="Rockwell"/>
                <a:ea typeface="Rockwell"/>
                <a:cs typeface="Rockwell"/>
                <a:sym typeface="Rockwell"/>
              </a:rPr>
              <a:t>20 лет</a:t>
            </a:r>
            <a:endParaRPr sz="4000" b="1" i="1" cap="none">
              <a:solidFill>
                <a:schemeClr val="dk1"/>
              </a:solidFill>
              <a:latin typeface="Rockwell"/>
              <a:ea typeface="Rockwell"/>
              <a:cs typeface="Rockwell"/>
              <a:sym typeface="Rockwe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pic>
        <p:nvPicPr>
          <p:cNvPr id="296" name="Google Shape;296;p30" descr="https://upload.wikimedia.org/wikipedia/commons/thumb/1/17/Polish-Lithuanian-Commonwealth-1635-ru.png/800px-Polish-Lithuanian-Commonwealth-1635-ru.png"/>
          <p:cNvPicPr preferRelativeResize="0"/>
          <p:nvPr/>
        </p:nvPicPr>
        <p:blipFill rotWithShape="1">
          <a:blip r:embed="rId3">
            <a:alphaModFix/>
          </a:blip>
          <a:srcRect/>
          <a:stretch/>
        </p:blipFill>
        <p:spPr>
          <a:xfrm>
            <a:off x="0" y="-13447"/>
            <a:ext cx="8746693" cy="6855222"/>
          </a:xfrm>
          <a:prstGeom prst="rect">
            <a:avLst/>
          </a:prstGeom>
          <a:noFill/>
          <a:ln>
            <a:noFill/>
          </a:ln>
        </p:spPr>
      </p:pic>
      <p:sp>
        <p:nvSpPr>
          <p:cNvPr id="297" name="Google Shape;297;p30"/>
          <p:cNvSpPr/>
          <p:nvPr/>
        </p:nvSpPr>
        <p:spPr>
          <a:xfrm>
            <a:off x="8646506" y="1730206"/>
            <a:ext cx="3446777" cy="212365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ru-RU" sz="4400" b="1" cap="none">
                <a:solidFill>
                  <a:schemeClr val="dk1"/>
                </a:solidFill>
                <a:latin typeface="Rockwell"/>
                <a:ea typeface="Rockwell"/>
                <a:cs typeface="Rockwell"/>
                <a:sym typeface="Rockwell"/>
              </a:rPr>
              <a:t>Речь</a:t>
            </a:r>
            <a:endParaRPr/>
          </a:p>
          <a:p>
            <a:pPr marL="0" marR="0" lvl="0" indent="0" algn="ctr" rtl="0">
              <a:spcBef>
                <a:spcPts val="0"/>
              </a:spcBef>
              <a:spcAft>
                <a:spcPts val="0"/>
              </a:spcAft>
              <a:buNone/>
            </a:pPr>
            <a:r>
              <a:rPr lang="ru-RU" sz="4400" b="1">
                <a:solidFill>
                  <a:schemeClr val="dk1"/>
                </a:solidFill>
                <a:latin typeface="Rockwell"/>
                <a:ea typeface="Rockwell"/>
                <a:cs typeface="Rockwell"/>
                <a:sym typeface="Rockwell"/>
              </a:rPr>
              <a:t>Посполитая</a:t>
            </a:r>
            <a:endParaRPr sz="4400" b="1">
              <a:solidFill>
                <a:schemeClr val="dk1"/>
              </a:solidFill>
              <a:latin typeface="Rockwell"/>
              <a:ea typeface="Rockwell"/>
              <a:cs typeface="Rockwell"/>
              <a:sym typeface="Rockwell"/>
            </a:endParaRPr>
          </a:p>
          <a:p>
            <a:pPr marL="0" marR="0" lvl="0" indent="0" algn="ctr" rtl="0">
              <a:spcBef>
                <a:spcPts val="0"/>
              </a:spcBef>
              <a:spcAft>
                <a:spcPts val="0"/>
              </a:spcAft>
              <a:buNone/>
            </a:pPr>
            <a:r>
              <a:rPr lang="ru-RU" sz="4400" b="1">
                <a:solidFill>
                  <a:schemeClr val="dk1"/>
                </a:solidFill>
                <a:latin typeface="Rockwell"/>
                <a:ea typeface="Rockwell"/>
                <a:cs typeface="Rockwell"/>
                <a:sym typeface="Rockwell"/>
              </a:rPr>
              <a:t>в</a:t>
            </a:r>
            <a:r>
              <a:rPr lang="ru-RU" sz="4400" b="1" cap="none">
                <a:solidFill>
                  <a:schemeClr val="dk1"/>
                </a:solidFill>
                <a:latin typeface="Rockwell"/>
                <a:ea typeface="Rockwell"/>
                <a:cs typeface="Rockwell"/>
                <a:sym typeface="Rockwell"/>
              </a:rPr>
              <a:t> 1635 г.</a:t>
            </a:r>
            <a:endParaRPr sz="4400" b="1" cap="none">
              <a:solidFill>
                <a:schemeClr val="dk1"/>
              </a:solidFill>
              <a:latin typeface="Rockwell"/>
              <a:ea typeface="Rockwell"/>
              <a:cs typeface="Rockwell"/>
              <a:sym typeface="Rockwe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14"/>
          <p:cNvSpPr/>
          <p:nvPr/>
        </p:nvSpPr>
        <p:spPr>
          <a:xfrm>
            <a:off x="7247966" y="0"/>
            <a:ext cx="4944034" cy="212365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ru-RU" sz="4400" b="1" i="1" u="none" strike="noStrike" cap="none">
                <a:solidFill>
                  <a:schemeClr val="dk1"/>
                </a:solidFill>
                <a:latin typeface="Rockwell"/>
                <a:ea typeface="Rockwell"/>
                <a:cs typeface="Rockwell"/>
                <a:sym typeface="Rockwell"/>
              </a:rPr>
              <a:t>Борьба со Швецией</a:t>
            </a:r>
            <a:endParaRPr/>
          </a:p>
          <a:p>
            <a:pPr marL="0" marR="0" lvl="0" indent="0" algn="ctr" rtl="0">
              <a:spcBef>
                <a:spcPts val="0"/>
              </a:spcBef>
              <a:spcAft>
                <a:spcPts val="0"/>
              </a:spcAft>
              <a:buNone/>
            </a:pPr>
            <a:r>
              <a:rPr lang="ru-RU" sz="4400" b="1" i="1" u="none" strike="noStrike" cap="none">
                <a:solidFill>
                  <a:schemeClr val="dk1"/>
                </a:solidFill>
                <a:latin typeface="Rockwell"/>
                <a:ea typeface="Rockwell"/>
                <a:cs typeface="Rockwell"/>
                <a:sym typeface="Rockwell"/>
              </a:rPr>
              <a:t>1600-1629 гг.</a:t>
            </a:r>
            <a:endParaRPr sz="4400" b="1" i="1" u="none" strike="noStrike" cap="none">
              <a:solidFill>
                <a:schemeClr val="dk1"/>
              </a:solidFill>
              <a:latin typeface="Rockwell"/>
              <a:ea typeface="Rockwell"/>
              <a:cs typeface="Rockwell"/>
              <a:sym typeface="Rockwell"/>
            </a:endParaRPr>
          </a:p>
        </p:txBody>
      </p:sp>
      <p:pic>
        <p:nvPicPr>
          <p:cNvPr id="117" name="Google Shape;117;p14" descr="https://upload.wikimedia.org/wikipedia/commons/thumb/c/cf/Sw_BalticProv_ru.png/800px-Sw_BalticProv_ru.png"/>
          <p:cNvPicPr preferRelativeResize="0"/>
          <p:nvPr/>
        </p:nvPicPr>
        <p:blipFill rotWithShape="1">
          <a:blip r:embed="rId3">
            <a:alphaModFix/>
          </a:blip>
          <a:srcRect/>
          <a:stretch/>
        </p:blipFill>
        <p:spPr>
          <a:xfrm>
            <a:off x="451410" y="217524"/>
            <a:ext cx="7132732" cy="6422951"/>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118" name="Google Shape;118;p14"/>
          <p:cNvSpPr/>
          <p:nvPr/>
        </p:nvSpPr>
        <p:spPr>
          <a:xfrm>
            <a:off x="6853518" y="2241727"/>
            <a:ext cx="5338482" cy="4556820"/>
          </a:xfrm>
          <a:prstGeom prst="verticalScroll">
            <a:avLst>
              <a:gd name="adj" fmla="val 6281"/>
            </a:avLst>
          </a:prstGeom>
          <a:solidFill>
            <a:schemeClr val="lt1"/>
          </a:solidFill>
          <a:ln w="127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ru-RU" sz="2400" b="0" i="0" u="none" strike="noStrike" cap="none">
                <a:solidFill>
                  <a:schemeClr val="dk1"/>
                </a:solidFill>
                <a:latin typeface="Rockwell"/>
                <a:ea typeface="Rockwell"/>
                <a:cs typeface="Rockwell"/>
                <a:sym typeface="Rockwell"/>
              </a:rPr>
              <a:t>Война Речи Посполитой со Швецией (Война за Шведскую корону) 1600—1629 годов представляла собой попытки короля Речи Посполитой Сигизмунда III вернуть шведский престол, которые окончились неудачей. Речь Посполитая потеряла побережье балтийского моря (Эстонию и Латвию).</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pic>
        <p:nvPicPr>
          <p:cNvPr id="123" name="Google Shape;123;p15" descr="https://upload.wikimedia.org/wikipedia/commons/b/bb/Sigismund_III_of_Poland-Lithuania_and_Sweden_%28Martin_Kober%29.jpg"/>
          <p:cNvPicPr preferRelativeResize="0"/>
          <p:nvPr/>
        </p:nvPicPr>
        <p:blipFill rotWithShape="1">
          <a:blip r:embed="rId3">
            <a:alphaModFix/>
          </a:blip>
          <a:srcRect/>
          <a:stretch/>
        </p:blipFill>
        <p:spPr>
          <a:xfrm>
            <a:off x="0" y="736048"/>
            <a:ext cx="3694912" cy="4921623"/>
          </a:xfrm>
          <a:prstGeom prst="ellipse">
            <a:avLst/>
          </a:prstGeom>
          <a:noFill/>
          <a:ln w="190500" cap="rnd" cmpd="sng">
            <a:solidFill>
              <a:srgbClr val="C8C6BD"/>
            </a:solidFill>
            <a:prstDash val="solid"/>
            <a:round/>
            <a:headEnd type="none" w="sm" len="sm"/>
            <a:tailEnd type="none" w="sm" len="sm"/>
          </a:ln>
          <a:effectLst>
            <a:outerShdw blurRad="127000" algn="bl" rotWithShape="0">
              <a:srgbClr val="000000"/>
            </a:outerShdw>
          </a:effectLst>
        </p:spPr>
      </p:pic>
      <p:sp>
        <p:nvSpPr>
          <p:cNvPr id="124" name="Google Shape;124;p15"/>
          <p:cNvSpPr/>
          <p:nvPr/>
        </p:nvSpPr>
        <p:spPr>
          <a:xfrm>
            <a:off x="0" y="5657671"/>
            <a:ext cx="3441725" cy="120032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ru-RU" sz="3600" b="1" i="1" cap="none">
                <a:solidFill>
                  <a:schemeClr val="dk1"/>
                </a:solidFill>
                <a:latin typeface="Rockwell"/>
                <a:ea typeface="Rockwell"/>
                <a:cs typeface="Rockwell"/>
                <a:sym typeface="Rockwell"/>
              </a:rPr>
              <a:t>Сигизмунд III Ваза</a:t>
            </a:r>
            <a:endParaRPr sz="3600" b="1" i="1" cap="none">
              <a:solidFill>
                <a:schemeClr val="dk1"/>
              </a:solidFill>
              <a:latin typeface="Rockwell"/>
              <a:ea typeface="Rockwell"/>
              <a:cs typeface="Rockwell"/>
              <a:sym typeface="Rockwell"/>
            </a:endParaRPr>
          </a:p>
        </p:txBody>
      </p:sp>
      <p:sp>
        <p:nvSpPr>
          <p:cNvPr id="125" name="Google Shape;125;p15"/>
          <p:cNvSpPr/>
          <p:nvPr/>
        </p:nvSpPr>
        <p:spPr>
          <a:xfrm>
            <a:off x="4912773" y="0"/>
            <a:ext cx="6481261" cy="92333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ru-RU" sz="5400" b="1">
                <a:solidFill>
                  <a:srgbClr val="7B230B"/>
                </a:solidFill>
                <a:latin typeface="Rockwell"/>
                <a:ea typeface="Rockwell"/>
                <a:cs typeface="Rockwell"/>
                <a:sym typeface="Rockwell"/>
              </a:rPr>
              <a:t>ПРИЧИНЫ ВОЙНЫ</a:t>
            </a:r>
            <a:endParaRPr sz="5400" b="1">
              <a:solidFill>
                <a:srgbClr val="7B230B"/>
              </a:solidFill>
              <a:latin typeface="Rockwell"/>
              <a:ea typeface="Rockwell"/>
              <a:cs typeface="Rockwell"/>
              <a:sym typeface="Rockwell"/>
            </a:endParaRPr>
          </a:p>
        </p:txBody>
      </p:sp>
      <p:grpSp>
        <p:nvGrpSpPr>
          <p:cNvPr id="126" name="Google Shape;126;p15"/>
          <p:cNvGrpSpPr/>
          <p:nvPr/>
        </p:nvGrpSpPr>
        <p:grpSpPr>
          <a:xfrm>
            <a:off x="-4181052" y="-727937"/>
            <a:ext cx="16279897" cy="8703839"/>
            <a:chOff x="-7314217" y="-1117902"/>
            <a:chExt cx="16279897" cy="8703839"/>
          </a:xfrm>
        </p:grpSpPr>
        <p:sp>
          <p:nvSpPr>
            <p:cNvPr id="127" name="Google Shape;127;p15"/>
            <p:cNvSpPr/>
            <p:nvPr/>
          </p:nvSpPr>
          <p:spPr>
            <a:xfrm>
              <a:off x="-7314217" y="-1117902"/>
              <a:ext cx="8703839" cy="8703839"/>
            </a:xfrm>
            <a:prstGeom prst="blockArc">
              <a:avLst>
                <a:gd name="adj1" fmla="val 18900000"/>
                <a:gd name="adj2" fmla="val 2700000"/>
                <a:gd name="adj3" fmla="val 248"/>
              </a:avLst>
            </a:prstGeom>
            <a:noFill/>
            <a:ln w="12700" cap="flat" cmpd="sng">
              <a:solidFill>
                <a:srgbClr val="8D603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5"/>
            <p:cNvSpPr/>
            <p:nvPr/>
          </p:nvSpPr>
          <p:spPr>
            <a:xfrm>
              <a:off x="726991" y="497262"/>
              <a:ext cx="8238689" cy="995042"/>
            </a:xfrm>
            <a:prstGeom prst="rect">
              <a:avLst/>
            </a:prstGeom>
            <a:solidFill>
              <a:srgbClr val="B27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5"/>
            <p:cNvSpPr txBox="1"/>
            <p:nvPr/>
          </p:nvSpPr>
          <p:spPr>
            <a:xfrm>
              <a:off x="726991" y="497262"/>
              <a:ext cx="8238689" cy="995042"/>
            </a:xfrm>
            <a:prstGeom prst="rect">
              <a:avLst/>
            </a:prstGeom>
            <a:noFill/>
            <a:ln>
              <a:noFill/>
            </a:ln>
          </p:spPr>
          <p:txBody>
            <a:bodyPr spcFirstLastPara="1" wrap="square" lIns="789800" tIns="71100" rIns="71100" bIns="71100" anchor="ctr" anchorCtr="0">
              <a:noAutofit/>
            </a:bodyPr>
            <a:lstStyle/>
            <a:p>
              <a:pPr marL="0" marR="0" lvl="0" indent="0" algn="l" rtl="0">
                <a:lnSpc>
                  <a:spcPct val="90000"/>
                </a:lnSpc>
                <a:spcBef>
                  <a:spcPts val="0"/>
                </a:spcBef>
                <a:spcAft>
                  <a:spcPts val="0"/>
                </a:spcAft>
                <a:buNone/>
              </a:pPr>
              <a:r>
                <a:rPr lang="ru-RU" sz="2800" b="1" cap="none">
                  <a:solidFill>
                    <a:schemeClr val="dk1"/>
                  </a:solidFill>
                  <a:latin typeface="Rockwell"/>
                  <a:ea typeface="Rockwell"/>
                  <a:cs typeface="Rockwell"/>
                  <a:sym typeface="Rockwell"/>
                </a:rPr>
                <a:t>Избрание королём РП шведского принца Сигизмунда III Вазы</a:t>
              </a:r>
              <a:endParaRPr sz="2800" b="1" cap="none">
                <a:solidFill>
                  <a:schemeClr val="dk1"/>
                </a:solidFill>
                <a:latin typeface="Rockwell"/>
                <a:ea typeface="Rockwell"/>
                <a:cs typeface="Rockwell"/>
                <a:sym typeface="Rockwell"/>
              </a:endParaRPr>
            </a:p>
          </p:txBody>
        </p:sp>
        <p:sp>
          <p:nvSpPr>
            <p:cNvPr id="130" name="Google Shape;130;p15"/>
            <p:cNvSpPr/>
            <p:nvPr/>
          </p:nvSpPr>
          <p:spPr>
            <a:xfrm>
              <a:off x="105089" y="372882"/>
              <a:ext cx="1243803" cy="1243803"/>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5"/>
            <p:cNvSpPr/>
            <p:nvPr/>
          </p:nvSpPr>
          <p:spPr>
            <a:xfrm>
              <a:off x="1297471" y="1990085"/>
              <a:ext cx="7668208" cy="995042"/>
            </a:xfrm>
            <a:prstGeom prst="rect">
              <a:avLst/>
            </a:prstGeom>
            <a:solidFill>
              <a:srgbClr val="B27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15"/>
            <p:cNvSpPr txBox="1"/>
            <p:nvPr/>
          </p:nvSpPr>
          <p:spPr>
            <a:xfrm>
              <a:off x="1297471" y="1990085"/>
              <a:ext cx="7668208" cy="995042"/>
            </a:xfrm>
            <a:prstGeom prst="rect">
              <a:avLst/>
            </a:prstGeom>
            <a:noFill/>
            <a:ln>
              <a:noFill/>
            </a:ln>
          </p:spPr>
          <p:txBody>
            <a:bodyPr spcFirstLastPara="1" wrap="square" lIns="789800" tIns="71100" rIns="71100" bIns="71100" anchor="ctr" anchorCtr="0">
              <a:noAutofit/>
            </a:bodyPr>
            <a:lstStyle/>
            <a:p>
              <a:pPr marL="0" marR="0" lvl="0" indent="0" algn="l" rtl="0">
                <a:lnSpc>
                  <a:spcPct val="90000"/>
                </a:lnSpc>
                <a:spcBef>
                  <a:spcPts val="0"/>
                </a:spcBef>
                <a:spcAft>
                  <a:spcPts val="0"/>
                </a:spcAft>
                <a:buNone/>
              </a:pPr>
              <a:r>
                <a:rPr lang="ru-RU" sz="2800" b="1" cap="none">
                  <a:solidFill>
                    <a:schemeClr val="dk1"/>
                  </a:solidFill>
                  <a:latin typeface="Rockwell"/>
                  <a:ea typeface="Rockwell"/>
                  <a:cs typeface="Rockwell"/>
                  <a:sym typeface="Rockwell"/>
                </a:rPr>
                <a:t>Отказ Сигизмунда III выполнить требование шведских дворян жить в Швеции и принять протестантизм</a:t>
              </a:r>
              <a:endParaRPr sz="2800" b="1" cap="none">
                <a:solidFill>
                  <a:schemeClr val="dk1"/>
                </a:solidFill>
                <a:latin typeface="Rockwell"/>
                <a:ea typeface="Rockwell"/>
                <a:cs typeface="Rockwell"/>
                <a:sym typeface="Rockwell"/>
              </a:endParaRPr>
            </a:p>
          </p:txBody>
        </p:sp>
        <p:sp>
          <p:nvSpPr>
            <p:cNvPr id="133" name="Google Shape;133;p15"/>
            <p:cNvSpPr/>
            <p:nvPr/>
          </p:nvSpPr>
          <p:spPr>
            <a:xfrm>
              <a:off x="675570" y="1865704"/>
              <a:ext cx="1243803" cy="1243803"/>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15"/>
            <p:cNvSpPr/>
            <p:nvPr/>
          </p:nvSpPr>
          <p:spPr>
            <a:xfrm>
              <a:off x="1297471" y="3482907"/>
              <a:ext cx="7668208" cy="995042"/>
            </a:xfrm>
            <a:prstGeom prst="rect">
              <a:avLst/>
            </a:prstGeom>
            <a:solidFill>
              <a:srgbClr val="B27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15"/>
            <p:cNvSpPr txBox="1"/>
            <p:nvPr/>
          </p:nvSpPr>
          <p:spPr>
            <a:xfrm>
              <a:off x="1297471" y="3482907"/>
              <a:ext cx="7668208" cy="995042"/>
            </a:xfrm>
            <a:prstGeom prst="rect">
              <a:avLst/>
            </a:prstGeom>
            <a:noFill/>
            <a:ln>
              <a:noFill/>
            </a:ln>
          </p:spPr>
          <p:txBody>
            <a:bodyPr spcFirstLastPara="1" wrap="square" lIns="789800" tIns="71100" rIns="71100" bIns="71100" anchor="ctr" anchorCtr="0">
              <a:noAutofit/>
            </a:bodyPr>
            <a:lstStyle/>
            <a:p>
              <a:pPr marL="0" marR="0" lvl="0" indent="0" algn="l" rtl="0">
                <a:lnSpc>
                  <a:spcPct val="90000"/>
                </a:lnSpc>
                <a:spcBef>
                  <a:spcPts val="0"/>
                </a:spcBef>
                <a:spcAft>
                  <a:spcPts val="0"/>
                </a:spcAft>
                <a:buNone/>
              </a:pPr>
              <a:r>
                <a:rPr lang="ru-RU" sz="2800" b="1" cap="none">
                  <a:solidFill>
                    <a:schemeClr val="dk1"/>
                  </a:solidFill>
                  <a:latin typeface="Rockwell"/>
                  <a:ea typeface="Rockwell"/>
                  <a:cs typeface="Rockwell"/>
                  <a:sym typeface="Rockwell"/>
                </a:rPr>
                <a:t>Лишение Сигизмунда III Вазы шведского престола</a:t>
              </a:r>
              <a:endParaRPr sz="2800" b="1" cap="none">
                <a:solidFill>
                  <a:schemeClr val="dk1"/>
                </a:solidFill>
                <a:latin typeface="Rockwell"/>
                <a:ea typeface="Rockwell"/>
                <a:cs typeface="Rockwell"/>
                <a:sym typeface="Rockwell"/>
              </a:endParaRPr>
            </a:p>
          </p:txBody>
        </p:sp>
        <p:sp>
          <p:nvSpPr>
            <p:cNvPr id="136" name="Google Shape;136;p15"/>
            <p:cNvSpPr/>
            <p:nvPr/>
          </p:nvSpPr>
          <p:spPr>
            <a:xfrm>
              <a:off x="675570" y="3358527"/>
              <a:ext cx="1243803" cy="1243803"/>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5"/>
            <p:cNvSpPr/>
            <p:nvPr/>
          </p:nvSpPr>
          <p:spPr>
            <a:xfrm>
              <a:off x="726991" y="4975729"/>
              <a:ext cx="8238689" cy="995042"/>
            </a:xfrm>
            <a:prstGeom prst="rect">
              <a:avLst/>
            </a:prstGeom>
            <a:solidFill>
              <a:srgbClr val="B27B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5"/>
            <p:cNvSpPr txBox="1"/>
            <p:nvPr/>
          </p:nvSpPr>
          <p:spPr>
            <a:xfrm>
              <a:off x="726991" y="4975729"/>
              <a:ext cx="8238689" cy="995042"/>
            </a:xfrm>
            <a:prstGeom prst="rect">
              <a:avLst/>
            </a:prstGeom>
            <a:noFill/>
            <a:ln>
              <a:noFill/>
            </a:ln>
          </p:spPr>
          <p:txBody>
            <a:bodyPr spcFirstLastPara="1" wrap="square" lIns="789800" tIns="71100" rIns="71100" bIns="71100" anchor="ctr" anchorCtr="0">
              <a:noAutofit/>
            </a:bodyPr>
            <a:lstStyle/>
            <a:p>
              <a:pPr marL="0" marR="0" lvl="0" indent="0" algn="l" rtl="0">
                <a:lnSpc>
                  <a:spcPct val="90000"/>
                </a:lnSpc>
                <a:spcBef>
                  <a:spcPts val="0"/>
                </a:spcBef>
                <a:spcAft>
                  <a:spcPts val="0"/>
                </a:spcAft>
                <a:buNone/>
              </a:pPr>
              <a:r>
                <a:rPr lang="ru-RU" sz="2800" b="1" cap="none">
                  <a:solidFill>
                    <a:schemeClr val="dk1"/>
                  </a:solidFill>
                  <a:latin typeface="Rockwell"/>
                  <a:ea typeface="Rockwell"/>
                  <a:cs typeface="Rockwell"/>
                  <a:sym typeface="Rockwell"/>
                </a:rPr>
                <a:t>Передача Сигизмундом III Вазой Северной Эстонии Речи Посполитой</a:t>
              </a:r>
              <a:endParaRPr sz="2800" b="1" cap="none">
                <a:solidFill>
                  <a:schemeClr val="dk1"/>
                </a:solidFill>
                <a:latin typeface="Rockwell"/>
                <a:ea typeface="Rockwell"/>
                <a:cs typeface="Rockwell"/>
                <a:sym typeface="Rockwell"/>
              </a:endParaRPr>
            </a:p>
          </p:txBody>
        </p:sp>
        <p:sp>
          <p:nvSpPr>
            <p:cNvPr id="139" name="Google Shape;139;p15"/>
            <p:cNvSpPr/>
            <p:nvPr/>
          </p:nvSpPr>
          <p:spPr>
            <a:xfrm>
              <a:off x="105089" y="4851349"/>
              <a:ext cx="1243803" cy="1243803"/>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pic>
        <p:nvPicPr>
          <p:cNvPr id="144" name="Google Shape;144;p16" descr="https://upload.wikimedia.org/wikipedia/commons/thumb/6/6a/Jan_Karol_Chodkiewicz.JPG/800px-Jan_Karol_Chodkiewicz.JPG"/>
          <p:cNvPicPr preferRelativeResize="0"/>
          <p:nvPr/>
        </p:nvPicPr>
        <p:blipFill rotWithShape="1">
          <a:blip r:embed="rId3">
            <a:alphaModFix/>
          </a:blip>
          <a:srcRect/>
          <a:stretch/>
        </p:blipFill>
        <p:spPr>
          <a:xfrm>
            <a:off x="34694" y="166874"/>
            <a:ext cx="3738282" cy="4810098"/>
          </a:xfrm>
          <a:prstGeom prst="rect">
            <a:avLst/>
          </a:prstGeom>
          <a:noFill/>
          <a:ln w="190500" cap="sq" cmpd="sng">
            <a:solidFill>
              <a:srgbClr val="C8C6BD"/>
            </a:solidFill>
            <a:prstDash val="solid"/>
            <a:miter lim="800000"/>
            <a:headEnd type="none" w="sm" len="sm"/>
            <a:tailEnd type="none" w="sm" len="sm"/>
          </a:ln>
          <a:effectLst>
            <a:outerShdw blurRad="254000" algn="bl" rotWithShape="0">
              <a:srgbClr val="000000">
                <a:alpha val="42745"/>
              </a:srgbClr>
            </a:outerShdw>
          </a:effectLst>
        </p:spPr>
      </p:pic>
      <p:sp>
        <p:nvSpPr>
          <p:cNvPr id="145" name="Google Shape;145;p16"/>
          <p:cNvSpPr/>
          <p:nvPr/>
        </p:nvSpPr>
        <p:spPr>
          <a:xfrm>
            <a:off x="184151" y="5114255"/>
            <a:ext cx="3439368" cy="120032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ru-RU" sz="3600" b="1" i="1">
                <a:solidFill>
                  <a:schemeClr val="dk1"/>
                </a:solidFill>
                <a:latin typeface="Rockwell"/>
                <a:ea typeface="Rockwell"/>
                <a:cs typeface="Rockwell"/>
                <a:sym typeface="Rockwell"/>
              </a:rPr>
              <a:t>Ян Кароль Ходкевич</a:t>
            </a:r>
            <a:endParaRPr/>
          </a:p>
        </p:txBody>
      </p:sp>
      <p:pic>
        <p:nvPicPr>
          <p:cNvPr id="146" name="Google Shape;146;p16" descr="https://upload.wikimedia.org/wikipedia/commons/thumb/a/a7/Kirholm_1605_I.JPG/1024px-Kirholm_1605_I.JPG"/>
          <p:cNvPicPr preferRelativeResize="0"/>
          <p:nvPr/>
        </p:nvPicPr>
        <p:blipFill rotWithShape="1">
          <a:blip r:embed="rId4">
            <a:alphaModFix/>
          </a:blip>
          <a:srcRect/>
          <a:stretch/>
        </p:blipFill>
        <p:spPr>
          <a:xfrm>
            <a:off x="4020692" y="984777"/>
            <a:ext cx="8085417" cy="4888446"/>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147" name="Google Shape;147;p16"/>
          <p:cNvSpPr/>
          <p:nvPr/>
        </p:nvSpPr>
        <p:spPr>
          <a:xfrm>
            <a:off x="4020692" y="183211"/>
            <a:ext cx="8257197" cy="707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ru-RU" sz="4000" b="1" i="1" cap="none">
                <a:solidFill>
                  <a:schemeClr val="dk1"/>
                </a:solidFill>
                <a:latin typeface="Rockwell"/>
                <a:ea typeface="Rockwell"/>
                <a:cs typeface="Rockwell"/>
                <a:sym typeface="Rockwell"/>
              </a:rPr>
              <a:t>1605 г. –битва под Киргхольмом</a:t>
            </a:r>
            <a:endParaRPr sz="4000" b="1" i="1" cap="none">
              <a:solidFill>
                <a:schemeClr val="dk1"/>
              </a:solidFill>
              <a:latin typeface="Rockwell"/>
              <a:ea typeface="Rockwell"/>
              <a:cs typeface="Rockwell"/>
              <a:sym typeface="Rockwell"/>
            </a:endParaRPr>
          </a:p>
        </p:txBody>
      </p:sp>
      <p:sp>
        <p:nvSpPr>
          <p:cNvPr id="148" name="Google Shape;148;p16"/>
          <p:cNvSpPr/>
          <p:nvPr/>
        </p:nvSpPr>
        <p:spPr>
          <a:xfrm>
            <a:off x="5719203" y="5873223"/>
            <a:ext cx="6096000" cy="83099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ru-RU" sz="2400" i="1">
                <a:solidFill>
                  <a:schemeClr val="dk1"/>
                </a:solidFill>
                <a:latin typeface="Arial"/>
                <a:ea typeface="Arial"/>
                <a:cs typeface="Arial"/>
                <a:sym typeface="Arial"/>
              </a:rPr>
              <a:t>Картина Питера Снайерса. «Битва при Кирхгольме» (1630)</a:t>
            </a:r>
            <a:endParaRPr sz="2400" i="1">
              <a:solidFill>
                <a:schemeClr val="dk1"/>
              </a:solidFill>
              <a:latin typeface="Rockwell"/>
              <a:ea typeface="Rockwell"/>
              <a:cs typeface="Rockwell"/>
              <a:sym typeface="Rockwell"/>
            </a:endParaRPr>
          </a:p>
        </p:txBody>
      </p:sp>
      <p:sp>
        <p:nvSpPr>
          <p:cNvPr id="149" name="Google Shape;149;p16"/>
          <p:cNvSpPr/>
          <p:nvPr/>
        </p:nvSpPr>
        <p:spPr>
          <a:xfrm>
            <a:off x="128188" y="6449146"/>
            <a:ext cx="3551293" cy="369332"/>
          </a:xfrm>
          <a:prstGeom prst="rect">
            <a:avLst/>
          </a:prstGeom>
          <a:solidFill>
            <a:schemeClr val="lt1"/>
          </a:solidFill>
          <a:ln w="127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ru-RU" sz="1800" u="sng">
                <a:solidFill>
                  <a:schemeClr val="hlink"/>
                </a:solidFill>
                <a:latin typeface="Rockwell"/>
                <a:ea typeface="Rockwell"/>
                <a:cs typeface="Rockwell"/>
                <a:sym typeface="Rockwell"/>
                <a:hlinkClick r:id="rId5"/>
              </a:rPr>
              <a:t>https://youtu.be/wJbBMKmK03s</a:t>
            </a:r>
            <a:r>
              <a:rPr lang="ru-RU" sz="1800">
                <a:solidFill>
                  <a:schemeClr val="dk1"/>
                </a:solidFill>
                <a:latin typeface="Rockwell"/>
                <a:ea typeface="Rockwell"/>
                <a:cs typeface="Rockwell"/>
                <a:sym typeface="Rockwell"/>
              </a:rPr>
              <a:t> </a:t>
            </a:r>
            <a:endParaRPr sz="1800">
              <a:solidFill>
                <a:schemeClr val="dk1"/>
              </a:solidFill>
              <a:latin typeface="Rockwell"/>
              <a:ea typeface="Rockwell"/>
              <a:cs typeface="Rockwell"/>
              <a:sym typeface="Rockwe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17"/>
          <p:cNvSpPr/>
          <p:nvPr/>
        </p:nvSpPr>
        <p:spPr>
          <a:xfrm>
            <a:off x="2256755" y="0"/>
            <a:ext cx="8754256" cy="92333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ru-RU" sz="5400" b="1">
                <a:solidFill>
                  <a:srgbClr val="7B230B"/>
                </a:solidFill>
                <a:latin typeface="Rockwell"/>
                <a:ea typeface="Rockwell"/>
                <a:cs typeface="Rockwell"/>
                <a:sym typeface="Rockwell"/>
              </a:rPr>
              <a:t>Альтмаркское перемирие</a:t>
            </a:r>
            <a:endParaRPr/>
          </a:p>
        </p:txBody>
      </p:sp>
      <p:pic>
        <p:nvPicPr>
          <p:cNvPr id="155" name="Google Shape;155;p17" descr="Картинки по запросу Альтмаркское перемирие"/>
          <p:cNvPicPr preferRelativeResize="0"/>
          <p:nvPr/>
        </p:nvPicPr>
        <p:blipFill rotWithShape="1">
          <a:blip r:embed="rId3">
            <a:alphaModFix/>
          </a:blip>
          <a:srcRect/>
          <a:stretch/>
        </p:blipFill>
        <p:spPr>
          <a:xfrm>
            <a:off x="142128" y="1108541"/>
            <a:ext cx="5384613" cy="3188701"/>
          </a:xfrm>
          <a:prstGeom prst="roundRect">
            <a:avLst>
              <a:gd name="adj" fmla="val 16667"/>
            </a:avLst>
          </a:prstGeom>
          <a:noFill/>
          <a:ln>
            <a:noFill/>
          </a:ln>
          <a:effectLst>
            <a:outerShdw blurRad="76200" dist="38100" dir="7800000" algn="tl" rotWithShape="0">
              <a:srgbClr val="000000">
                <a:alpha val="40000"/>
              </a:srgbClr>
            </a:outerShdw>
          </a:effectLst>
        </p:spPr>
      </p:pic>
      <p:grpSp>
        <p:nvGrpSpPr>
          <p:cNvPr id="156" name="Google Shape;156;p17"/>
          <p:cNvGrpSpPr/>
          <p:nvPr/>
        </p:nvGrpSpPr>
        <p:grpSpPr>
          <a:xfrm>
            <a:off x="4086524" y="923331"/>
            <a:ext cx="7542080" cy="5840540"/>
            <a:chOff x="617183" y="0"/>
            <a:chExt cx="7542080" cy="5840540"/>
          </a:xfrm>
        </p:grpSpPr>
        <p:sp>
          <p:nvSpPr>
            <p:cNvPr id="157" name="Google Shape;157;p17"/>
            <p:cNvSpPr/>
            <p:nvPr/>
          </p:nvSpPr>
          <p:spPr>
            <a:xfrm>
              <a:off x="617183" y="0"/>
              <a:ext cx="5840540" cy="5840540"/>
            </a:xfrm>
            <a:prstGeom prst="triangle">
              <a:avLst>
                <a:gd name="adj" fmla="val 50000"/>
              </a:avLst>
            </a:prstGeom>
            <a:blipFill rotWithShape="1">
              <a:blip r:embed="rId4">
                <a:alphaModFix/>
              </a:blip>
              <a:tile tx="0" ty="0" sx="60000" sy="58999" flip="none" algn="tl"/>
            </a:blipFill>
            <a:ln>
              <a:noFill/>
            </a:ln>
            <a:effectLst>
              <a:outerShdw blurRad="50800" dist="19050" dir="5400000" algn="tl" rotWithShape="0">
                <a:srgbClr val="000000">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7"/>
            <p:cNvSpPr/>
            <p:nvPr/>
          </p:nvSpPr>
          <p:spPr>
            <a:xfrm>
              <a:off x="2711993" y="587191"/>
              <a:ext cx="5447270" cy="1382565"/>
            </a:xfrm>
            <a:prstGeom prst="roundRect">
              <a:avLst>
                <a:gd name="adj" fmla="val 16667"/>
              </a:avLst>
            </a:prstGeom>
            <a:solidFill>
              <a:schemeClr val="lt2">
                <a:alpha val="89803"/>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7"/>
            <p:cNvSpPr txBox="1"/>
            <p:nvPr/>
          </p:nvSpPr>
          <p:spPr>
            <a:xfrm>
              <a:off x="2779484" y="654682"/>
              <a:ext cx="5312288" cy="1247583"/>
            </a:xfrm>
            <a:prstGeom prst="rect">
              <a:avLst/>
            </a:prstGeom>
            <a:noFill/>
            <a:ln>
              <a:noFill/>
            </a:ln>
          </p:spPr>
          <p:txBody>
            <a:bodyPr spcFirstLastPara="1" wrap="square" lIns="121900" tIns="121900" rIns="121900" bIns="121900" anchor="ctr" anchorCtr="0">
              <a:noAutofit/>
            </a:bodyPr>
            <a:lstStyle/>
            <a:p>
              <a:pPr marL="0" marR="0" lvl="0" indent="0" algn="ctr" rtl="0">
                <a:lnSpc>
                  <a:spcPct val="90000"/>
                </a:lnSpc>
                <a:spcBef>
                  <a:spcPts val="0"/>
                </a:spcBef>
                <a:spcAft>
                  <a:spcPts val="0"/>
                </a:spcAft>
                <a:buNone/>
              </a:pPr>
              <a:r>
                <a:rPr lang="ru-RU" sz="3200" b="1" i="1">
                  <a:solidFill>
                    <a:schemeClr val="dk1"/>
                  </a:solidFill>
                  <a:latin typeface="Rockwell"/>
                  <a:ea typeface="Rockwell"/>
                  <a:cs typeface="Rockwell"/>
                  <a:sym typeface="Rockwell"/>
                </a:rPr>
                <a:t>Швеция контролировала почти всё балтийское побережье и торговлю</a:t>
              </a:r>
              <a:endParaRPr sz="3200" b="1" i="1">
                <a:solidFill>
                  <a:schemeClr val="dk1"/>
                </a:solidFill>
                <a:latin typeface="Rockwell"/>
                <a:ea typeface="Rockwell"/>
                <a:cs typeface="Rockwell"/>
                <a:sym typeface="Rockwell"/>
              </a:endParaRPr>
            </a:p>
          </p:txBody>
        </p:sp>
        <p:sp>
          <p:nvSpPr>
            <p:cNvPr id="160" name="Google Shape;160;p17"/>
            <p:cNvSpPr/>
            <p:nvPr/>
          </p:nvSpPr>
          <p:spPr>
            <a:xfrm>
              <a:off x="2711993" y="2142577"/>
              <a:ext cx="5447270" cy="1382565"/>
            </a:xfrm>
            <a:prstGeom prst="roundRect">
              <a:avLst>
                <a:gd name="adj" fmla="val 16667"/>
              </a:avLst>
            </a:prstGeom>
            <a:solidFill>
              <a:schemeClr val="lt2">
                <a:alpha val="89803"/>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7"/>
            <p:cNvSpPr txBox="1"/>
            <p:nvPr/>
          </p:nvSpPr>
          <p:spPr>
            <a:xfrm>
              <a:off x="2779484" y="2210068"/>
              <a:ext cx="5312288" cy="1247583"/>
            </a:xfrm>
            <a:prstGeom prst="rect">
              <a:avLst/>
            </a:prstGeom>
            <a:noFill/>
            <a:ln>
              <a:noFill/>
            </a:ln>
          </p:spPr>
          <p:txBody>
            <a:bodyPr spcFirstLastPara="1" wrap="square" lIns="121900" tIns="121900" rIns="121900" bIns="121900" anchor="ctr" anchorCtr="0">
              <a:noAutofit/>
            </a:bodyPr>
            <a:lstStyle/>
            <a:p>
              <a:pPr marL="0" marR="0" lvl="0" indent="0" algn="ctr" rtl="0">
                <a:lnSpc>
                  <a:spcPct val="90000"/>
                </a:lnSpc>
                <a:spcBef>
                  <a:spcPts val="0"/>
                </a:spcBef>
                <a:spcAft>
                  <a:spcPts val="0"/>
                </a:spcAft>
                <a:buNone/>
              </a:pPr>
              <a:r>
                <a:rPr lang="ru-RU" sz="3200" b="1" i="1">
                  <a:solidFill>
                    <a:schemeClr val="dk1"/>
                  </a:solidFill>
                  <a:latin typeface="Rockwell"/>
                  <a:ea typeface="Rockwell"/>
                  <a:cs typeface="Rockwell"/>
                  <a:sym typeface="Rockwell"/>
                </a:rPr>
                <a:t>Получила Эстонию и Ливонию до Западной Двины</a:t>
              </a:r>
              <a:endParaRPr sz="3200" b="1" i="1">
                <a:solidFill>
                  <a:schemeClr val="dk1"/>
                </a:solidFill>
                <a:latin typeface="Rockwell"/>
                <a:ea typeface="Rockwell"/>
                <a:cs typeface="Rockwell"/>
                <a:sym typeface="Rockwell"/>
              </a:endParaRPr>
            </a:p>
          </p:txBody>
        </p:sp>
        <p:sp>
          <p:nvSpPr>
            <p:cNvPr id="162" name="Google Shape;162;p17"/>
            <p:cNvSpPr/>
            <p:nvPr/>
          </p:nvSpPr>
          <p:spPr>
            <a:xfrm>
              <a:off x="2711993" y="3697962"/>
              <a:ext cx="5447270" cy="1382565"/>
            </a:xfrm>
            <a:prstGeom prst="roundRect">
              <a:avLst>
                <a:gd name="adj" fmla="val 16667"/>
              </a:avLst>
            </a:prstGeom>
            <a:solidFill>
              <a:schemeClr val="lt2">
                <a:alpha val="89803"/>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7"/>
            <p:cNvSpPr txBox="1"/>
            <p:nvPr/>
          </p:nvSpPr>
          <p:spPr>
            <a:xfrm>
              <a:off x="2779484" y="3765453"/>
              <a:ext cx="5312288" cy="1247583"/>
            </a:xfrm>
            <a:prstGeom prst="rect">
              <a:avLst/>
            </a:prstGeom>
            <a:noFill/>
            <a:ln>
              <a:noFill/>
            </a:ln>
          </p:spPr>
          <p:txBody>
            <a:bodyPr spcFirstLastPara="1" wrap="square" lIns="121900" tIns="121900" rIns="121900" bIns="121900" anchor="ctr" anchorCtr="0">
              <a:noAutofit/>
            </a:bodyPr>
            <a:lstStyle/>
            <a:p>
              <a:pPr marL="0" marR="0" lvl="0" indent="0" algn="ctr" rtl="0">
                <a:lnSpc>
                  <a:spcPct val="90000"/>
                </a:lnSpc>
                <a:spcBef>
                  <a:spcPts val="0"/>
                </a:spcBef>
                <a:spcAft>
                  <a:spcPts val="0"/>
                </a:spcAft>
                <a:buNone/>
              </a:pPr>
              <a:r>
                <a:rPr lang="ru-RU" sz="3200" b="1" i="1">
                  <a:solidFill>
                    <a:schemeClr val="dk1"/>
                  </a:solidFill>
                  <a:latin typeface="Rockwell"/>
                  <a:ea typeface="Rockwell"/>
                  <a:cs typeface="Rockwell"/>
                  <a:sym typeface="Rockwell"/>
                </a:rPr>
                <a:t>РП сохранила за собой Курляндское и Земгальское герцогства</a:t>
              </a:r>
              <a:endParaRPr sz="3200" b="1" i="1">
                <a:solidFill>
                  <a:schemeClr val="dk1"/>
                </a:solidFill>
                <a:latin typeface="Rockwell"/>
                <a:ea typeface="Rockwell"/>
                <a:cs typeface="Rockwell"/>
                <a:sym typeface="Rockwell"/>
              </a:endParaRPr>
            </a:p>
          </p:txBody>
        </p:sp>
      </p:grpSp>
      <p:sp>
        <p:nvSpPr>
          <p:cNvPr id="164" name="Google Shape;164;p17"/>
          <p:cNvSpPr/>
          <p:nvPr/>
        </p:nvSpPr>
        <p:spPr>
          <a:xfrm>
            <a:off x="630306" y="5068891"/>
            <a:ext cx="2863156" cy="110799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ru-RU" sz="6600" b="1" cap="none">
                <a:solidFill>
                  <a:schemeClr val="dk1"/>
                </a:solidFill>
                <a:latin typeface="Rockwell"/>
                <a:ea typeface="Rockwell"/>
                <a:cs typeface="Rockwell"/>
                <a:sym typeface="Rockwell"/>
              </a:rPr>
              <a:t>1629 г.</a:t>
            </a:r>
            <a:endParaRPr sz="6600" b="1" cap="none">
              <a:solidFill>
                <a:schemeClr val="dk1"/>
              </a:solidFill>
              <a:latin typeface="Rockwell"/>
              <a:ea typeface="Rockwell"/>
              <a:cs typeface="Rockwell"/>
              <a:sym typeface="Rockwe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169" name="Google Shape;169;p18"/>
          <p:cNvPicPr preferRelativeResize="0"/>
          <p:nvPr/>
        </p:nvPicPr>
        <p:blipFill rotWithShape="1">
          <a:blip r:embed="rId3">
            <a:alphaModFix/>
          </a:blip>
          <a:srcRect/>
          <a:stretch/>
        </p:blipFill>
        <p:spPr>
          <a:xfrm>
            <a:off x="201706" y="0"/>
            <a:ext cx="11564471" cy="6858000"/>
          </a:xfrm>
          <a:prstGeom prst="rect">
            <a:avLst/>
          </a:prstGeom>
          <a:noFill/>
          <a:ln>
            <a:noFill/>
          </a:ln>
        </p:spPr>
      </p:pic>
      <p:sp>
        <p:nvSpPr>
          <p:cNvPr id="170" name="Google Shape;170;p18"/>
          <p:cNvSpPr/>
          <p:nvPr/>
        </p:nvSpPr>
        <p:spPr>
          <a:xfrm>
            <a:off x="3190453" y="224135"/>
            <a:ext cx="5334983" cy="193899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ru-RU" sz="6000" b="1" cap="none">
                <a:solidFill>
                  <a:schemeClr val="dk1"/>
                </a:solidFill>
                <a:latin typeface="Rockwell"/>
                <a:ea typeface="Rockwell"/>
                <a:cs typeface="Rockwell"/>
                <a:sym typeface="Rockwell"/>
              </a:rPr>
              <a:t>Интервенция в Россию</a:t>
            </a:r>
            <a:endParaRPr sz="6000" b="1" cap="none">
              <a:solidFill>
                <a:schemeClr val="dk1"/>
              </a:solidFill>
              <a:latin typeface="Rockwell"/>
              <a:ea typeface="Rockwell"/>
              <a:cs typeface="Rockwell"/>
              <a:sym typeface="Rockwe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grpSp>
        <p:nvGrpSpPr>
          <p:cNvPr id="175" name="Google Shape;175;p19"/>
          <p:cNvGrpSpPr/>
          <p:nvPr/>
        </p:nvGrpSpPr>
        <p:grpSpPr>
          <a:xfrm>
            <a:off x="683071" y="494394"/>
            <a:ext cx="11311705" cy="5815422"/>
            <a:chOff x="508258" y="400265"/>
            <a:chExt cx="11311705" cy="5815422"/>
          </a:xfrm>
        </p:grpSpPr>
        <p:sp>
          <p:nvSpPr>
            <p:cNvPr id="176" name="Google Shape;176;p19"/>
            <p:cNvSpPr/>
            <p:nvPr/>
          </p:nvSpPr>
          <p:spPr>
            <a:xfrm>
              <a:off x="508258" y="400265"/>
              <a:ext cx="1938474" cy="1938474"/>
            </a:xfrm>
            <a:prstGeom prst="ellipse">
              <a:avLst/>
            </a:prstGeom>
            <a:blipFill rotWithShape="1">
              <a:blip r:embed="rId3">
                <a:alphaModFix/>
              </a:blip>
              <a:tile tx="0" ty="0" sx="60000" sy="58999" flip="none" algn="tl"/>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9"/>
            <p:cNvSpPr/>
            <p:nvPr/>
          </p:nvSpPr>
          <p:spPr>
            <a:xfrm>
              <a:off x="1477495" y="400265"/>
              <a:ext cx="10342468" cy="193847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9"/>
            <p:cNvSpPr txBox="1"/>
            <p:nvPr/>
          </p:nvSpPr>
          <p:spPr>
            <a:xfrm>
              <a:off x="1477495" y="400265"/>
              <a:ext cx="10342468" cy="1938474"/>
            </a:xfrm>
            <a:prstGeom prst="rect">
              <a:avLst/>
            </a:prstGeom>
            <a:noFill/>
            <a:ln>
              <a:noFill/>
            </a:ln>
          </p:spPr>
          <p:txBody>
            <a:bodyPr spcFirstLastPara="1" wrap="square" lIns="0" tIns="82550" rIns="0" bIns="82550" anchor="ctr" anchorCtr="0">
              <a:noAutofit/>
            </a:bodyPr>
            <a:lstStyle/>
            <a:p>
              <a:pPr marL="0" marR="0" lvl="0" indent="0" algn="l" rtl="0">
                <a:lnSpc>
                  <a:spcPct val="90000"/>
                </a:lnSpc>
                <a:spcBef>
                  <a:spcPts val="0"/>
                </a:spcBef>
                <a:spcAft>
                  <a:spcPts val="0"/>
                </a:spcAft>
                <a:buNone/>
              </a:pPr>
              <a:r>
                <a:rPr lang="ru-RU" sz="6500">
                  <a:solidFill>
                    <a:schemeClr val="dk1"/>
                  </a:solidFill>
                  <a:latin typeface="Rockwell"/>
                  <a:ea typeface="Rockwell"/>
                  <a:cs typeface="Rockwell"/>
                  <a:sym typeface="Rockwell"/>
                </a:rPr>
                <a:t>Что такое интервенция?</a:t>
              </a:r>
              <a:endParaRPr sz="6500">
                <a:solidFill>
                  <a:schemeClr val="dk1"/>
                </a:solidFill>
                <a:latin typeface="Rockwell"/>
                <a:ea typeface="Rockwell"/>
                <a:cs typeface="Rockwell"/>
                <a:sym typeface="Rockwell"/>
              </a:endParaRPr>
            </a:p>
          </p:txBody>
        </p:sp>
        <p:sp>
          <p:nvSpPr>
            <p:cNvPr id="179" name="Google Shape;179;p19"/>
            <p:cNvSpPr/>
            <p:nvPr/>
          </p:nvSpPr>
          <p:spPr>
            <a:xfrm>
              <a:off x="508258" y="2338739"/>
              <a:ext cx="1938474" cy="1938474"/>
            </a:xfrm>
            <a:prstGeom prst="ellipse">
              <a:avLst/>
            </a:prstGeom>
            <a:blipFill rotWithShape="1">
              <a:blip r:embed="rId3">
                <a:alphaModFix/>
              </a:blip>
              <a:tile tx="0" ty="0" sx="60000" sy="58999" flip="none" algn="tl"/>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9"/>
            <p:cNvSpPr/>
            <p:nvPr/>
          </p:nvSpPr>
          <p:spPr>
            <a:xfrm>
              <a:off x="1477495" y="2338739"/>
              <a:ext cx="10342468" cy="193847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9"/>
            <p:cNvSpPr txBox="1"/>
            <p:nvPr/>
          </p:nvSpPr>
          <p:spPr>
            <a:xfrm>
              <a:off x="1477495" y="2338739"/>
              <a:ext cx="10342468" cy="1938474"/>
            </a:xfrm>
            <a:prstGeom prst="rect">
              <a:avLst/>
            </a:prstGeom>
            <a:noFill/>
            <a:ln>
              <a:noFill/>
            </a:ln>
          </p:spPr>
          <p:txBody>
            <a:bodyPr spcFirstLastPara="1" wrap="square" lIns="0" tIns="82550" rIns="0" bIns="82550" anchor="ctr" anchorCtr="0">
              <a:noAutofit/>
            </a:bodyPr>
            <a:lstStyle/>
            <a:p>
              <a:pPr marL="0" marR="0" lvl="0" indent="0" algn="l" rtl="0">
                <a:lnSpc>
                  <a:spcPct val="90000"/>
                </a:lnSpc>
                <a:spcBef>
                  <a:spcPts val="0"/>
                </a:spcBef>
                <a:spcAft>
                  <a:spcPts val="0"/>
                </a:spcAft>
                <a:buNone/>
              </a:pPr>
              <a:r>
                <a:rPr lang="ru-RU" sz="6500">
                  <a:solidFill>
                    <a:schemeClr val="dk1"/>
                  </a:solidFill>
                  <a:latin typeface="Rockwell"/>
                  <a:ea typeface="Rockwell"/>
                  <a:cs typeface="Rockwell"/>
                  <a:sym typeface="Rockwell"/>
                </a:rPr>
                <a:t>Что называют «Смутным временем» в России?</a:t>
              </a:r>
              <a:endParaRPr sz="6500">
                <a:solidFill>
                  <a:schemeClr val="dk1"/>
                </a:solidFill>
                <a:latin typeface="Rockwell"/>
                <a:ea typeface="Rockwell"/>
                <a:cs typeface="Rockwell"/>
                <a:sym typeface="Rockwell"/>
              </a:endParaRPr>
            </a:p>
          </p:txBody>
        </p:sp>
        <p:sp>
          <p:nvSpPr>
            <p:cNvPr id="182" name="Google Shape;182;p19"/>
            <p:cNvSpPr/>
            <p:nvPr/>
          </p:nvSpPr>
          <p:spPr>
            <a:xfrm>
              <a:off x="508258" y="4277213"/>
              <a:ext cx="1938474" cy="1938474"/>
            </a:xfrm>
            <a:prstGeom prst="ellipse">
              <a:avLst/>
            </a:prstGeom>
            <a:blipFill rotWithShape="1">
              <a:blip r:embed="rId3">
                <a:alphaModFix/>
              </a:blip>
              <a:tile tx="0" ty="0" sx="60000" sy="58999" flip="none" algn="tl"/>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9"/>
            <p:cNvSpPr/>
            <p:nvPr/>
          </p:nvSpPr>
          <p:spPr>
            <a:xfrm>
              <a:off x="1477495" y="4277213"/>
              <a:ext cx="10342468" cy="193847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9"/>
            <p:cNvSpPr txBox="1"/>
            <p:nvPr/>
          </p:nvSpPr>
          <p:spPr>
            <a:xfrm>
              <a:off x="1477495" y="4277213"/>
              <a:ext cx="10342468" cy="1938474"/>
            </a:xfrm>
            <a:prstGeom prst="rect">
              <a:avLst/>
            </a:prstGeom>
            <a:noFill/>
            <a:ln>
              <a:noFill/>
            </a:ln>
          </p:spPr>
          <p:txBody>
            <a:bodyPr spcFirstLastPara="1" wrap="square" lIns="0" tIns="82550" rIns="0" bIns="82550" anchor="ctr" anchorCtr="0">
              <a:noAutofit/>
            </a:bodyPr>
            <a:lstStyle/>
            <a:p>
              <a:pPr marL="0" marR="0" lvl="0" indent="0" algn="l" rtl="0">
                <a:lnSpc>
                  <a:spcPct val="90000"/>
                </a:lnSpc>
                <a:spcBef>
                  <a:spcPts val="0"/>
                </a:spcBef>
                <a:spcAft>
                  <a:spcPts val="0"/>
                </a:spcAft>
                <a:buNone/>
              </a:pPr>
              <a:r>
                <a:rPr lang="ru-RU" sz="6500">
                  <a:solidFill>
                    <a:schemeClr val="dk1"/>
                  </a:solidFill>
                  <a:latin typeface="Rockwell"/>
                  <a:ea typeface="Rockwell"/>
                  <a:cs typeface="Rockwell"/>
                  <a:sym typeface="Rockwell"/>
                </a:rPr>
                <a:t>Каковы причины и итоги смутного времени?</a:t>
              </a:r>
              <a:endParaRPr sz="6500">
                <a:solidFill>
                  <a:schemeClr val="dk1"/>
                </a:solidFill>
                <a:latin typeface="Rockwell"/>
                <a:ea typeface="Rockwell"/>
                <a:cs typeface="Rockwell"/>
                <a:sym typeface="Rockwell"/>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pic>
        <p:nvPicPr>
          <p:cNvPr id="189" name="Google Shape;189;p20" descr="Лжедмитрий I"/>
          <p:cNvPicPr preferRelativeResize="0"/>
          <p:nvPr/>
        </p:nvPicPr>
        <p:blipFill rotWithShape="1">
          <a:blip r:embed="rId3">
            <a:alphaModFix/>
          </a:blip>
          <a:srcRect/>
          <a:stretch/>
        </p:blipFill>
        <p:spPr>
          <a:xfrm>
            <a:off x="142130" y="301344"/>
            <a:ext cx="4510552" cy="5090927"/>
          </a:xfrm>
          <a:prstGeom prst="ellipse">
            <a:avLst/>
          </a:prstGeom>
          <a:noFill/>
          <a:ln w="190500" cap="rnd" cmpd="sng">
            <a:solidFill>
              <a:srgbClr val="C8C6BD"/>
            </a:solidFill>
            <a:prstDash val="solid"/>
            <a:round/>
            <a:headEnd type="none" w="sm" len="sm"/>
            <a:tailEnd type="none" w="sm" len="sm"/>
          </a:ln>
          <a:effectLst>
            <a:outerShdw blurRad="127000" algn="bl" rotWithShape="0">
              <a:srgbClr val="000000"/>
            </a:outerShdw>
          </a:effectLst>
        </p:spPr>
      </p:pic>
      <p:sp>
        <p:nvSpPr>
          <p:cNvPr id="190" name="Google Shape;190;p20"/>
          <p:cNvSpPr/>
          <p:nvPr/>
        </p:nvSpPr>
        <p:spPr>
          <a:xfrm>
            <a:off x="821397" y="5557040"/>
            <a:ext cx="3152017"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ru-RU" sz="3200" b="1" i="1">
                <a:solidFill>
                  <a:schemeClr val="dk1"/>
                </a:solidFill>
                <a:latin typeface="Arial"/>
                <a:ea typeface="Arial"/>
                <a:cs typeface="Arial"/>
                <a:sym typeface="Arial"/>
              </a:rPr>
              <a:t>Лжедмитрий I</a:t>
            </a:r>
            <a:endParaRPr sz="3200" b="1" i="1">
              <a:solidFill>
                <a:schemeClr val="dk1"/>
              </a:solidFill>
              <a:latin typeface="Rockwell"/>
              <a:ea typeface="Rockwell"/>
              <a:cs typeface="Rockwell"/>
              <a:sym typeface="Rockwell"/>
            </a:endParaRPr>
          </a:p>
        </p:txBody>
      </p:sp>
      <p:grpSp>
        <p:nvGrpSpPr>
          <p:cNvPr id="191" name="Google Shape;191;p20"/>
          <p:cNvGrpSpPr/>
          <p:nvPr/>
        </p:nvGrpSpPr>
        <p:grpSpPr>
          <a:xfrm>
            <a:off x="4212175" y="643"/>
            <a:ext cx="7398354" cy="6655005"/>
            <a:chOff x="581469" y="643"/>
            <a:chExt cx="7398354" cy="6655005"/>
          </a:xfrm>
        </p:grpSpPr>
        <p:sp>
          <p:nvSpPr>
            <p:cNvPr id="192" name="Google Shape;192;p20"/>
            <p:cNvSpPr/>
            <p:nvPr/>
          </p:nvSpPr>
          <p:spPr>
            <a:xfrm>
              <a:off x="2387075" y="643"/>
              <a:ext cx="3798568" cy="2892780"/>
            </a:xfrm>
            <a:prstGeom prst="ellipse">
              <a:avLst/>
            </a:prstGeom>
            <a:solidFill>
              <a:srgbClr val="A52F0C"/>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0"/>
            <p:cNvSpPr txBox="1"/>
            <p:nvPr/>
          </p:nvSpPr>
          <p:spPr>
            <a:xfrm>
              <a:off x="2943362" y="424281"/>
              <a:ext cx="2685994" cy="2045504"/>
            </a:xfrm>
            <a:prstGeom prst="rect">
              <a:avLst/>
            </a:prstGeom>
            <a:noFill/>
            <a:ln>
              <a:noFill/>
            </a:ln>
          </p:spPr>
          <p:txBody>
            <a:bodyPr spcFirstLastPara="1" wrap="square" lIns="35550" tIns="35550" rIns="35550" bIns="35550" anchor="ctr" anchorCtr="0">
              <a:noAutofit/>
            </a:bodyPr>
            <a:lstStyle/>
            <a:p>
              <a:pPr marL="0" marR="0" lvl="0" indent="0" algn="ctr" rtl="0">
                <a:lnSpc>
                  <a:spcPct val="90000"/>
                </a:lnSpc>
                <a:spcBef>
                  <a:spcPts val="0"/>
                </a:spcBef>
                <a:spcAft>
                  <a:spcPts val="0"/>
                </a:spcAft>
                <a:buNone/>
              </a:pPr>
              <a:r>
                <a:rPr lang="ru-RU" sz="2800">
                  <a:solidFill>
                    <a:schemeClr val="lt1"/>
                  </a:solidFill>
                  <a:latin typeface="Rockwell"/>
                  <a:ea typeface="Rockwell"/>
                  <a:cs typeface="Rockwell"/>
                  <a:sym typeface="Rockwell"/>
                </a:rPr>
                <a:t>1601г.- появление Григория Отрепьева (Лжедмитрия I)</a:t>
              </a:r>
              <a:endParaRPr sz="2800">
                <a:solidFill>
                  <a:schemeClr val="lt1"/>
                </a:solidFill>
                <a:latin typeface="Rockwell"/>
                <a:ea typeface="Rockwell"/>
                <a:cs typeface="Rockwell"/>
                <a:sym typeface="Rockwell"/>
              </a:endParaRPr>
            </a:p>
          </p:txBody>
        </p:sp>
        <p:sp>
          <p:nvSpPr>
            <p:cNvPr id="194" name="Google Shape;194;p20"/>
            <p:cNvSpPr/>
            <p:nvPr/>
          </p:nvSpPr>
          <p:spPr>
            <a:xfrm rot="3600000">
              <a:off x="5020403" y="2850498"/>
              <a:ext cx="716170" cy="976313"/>
            </a:xfrm>
            <a:prstGeom prst="rightArrow">
              <a:avLst>
                <a:gd name="adj1" fmla="val 60000"/>
                <a:gd name="adj2" fmla="val 50000"/>
              </a:avLst>
            </a:prstGeom>
            <a:solidFill>
              <a:srgbClr val="593E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0"/>
            <p:cNvSpPr txBox="1"/>
            <p:nvPr/>
          </p:nvSpPr>
          <p:spPr>
            <a:xfrm rot="3600000">
              <a:off x="5074116" y="2952728"/>
              <a:ext cx="501319" cy="585787"/>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2000">
                <a:solidFill>
                  <a:schemeClr val="lt1"/>
                </a:solidFill>
                <a:latin typeface="Rockwell"/>
                <a:ea typeface="Rockwell"/>
                <a:cs typeface="Rockwell"/>
                <a:sym typeface="Rockwell"/>
              </a:endParaRPr>
            </a:p>
          </p:txBody>
        </p:sp>
        <p:sp>
          <p:nvSpPr>
            <p:cNvPr id="196" name="Google Shape;196;p20"/>
            <p:cNvSpPr/>
            <p:nvPr/>
          </p:nvSpPr>
          <p:spPr>
            <a:xfrm>
              <a:off x="4937139" y="3762868"/>
              <a:ext cx="3042684" cy="2892780"/>
            </a:xfrm>
            <a:prstGeom prst="ellipse">
              <a:avLst/>
            </a:prstGeom>
            <a:solidFill>
              <a:srgbClr val="A52F0C"/>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0"/>
            <p:cNvSpPr txBox="1"/>
            <p:nvPr/>
          </p:nvSpPr>
          <p:spPr>
            <a:xfrm>
              <a:off x="5382730" y="4186506"/>
              <a:ext cx="2151502" cy="2045504"/>
            </a:xfrm>
            <a:prstGeom prst="rect">
              <a:avLst/>
            </a:prstGeom>
            <a:noFill/>
            <a:ln>
              <a:noFill/>
            </a:ln>
          </p:spPr>
          <p:txBody>
            <a:bodyPr spcFirstLastPara="1" wrap="square" lIns="35550" tIns="35550" rIns="35550" bIns="35550" anchor="ctr" anchorCtr="0">
              <a:noAutofit/>
            </a:bodyPr>
            <a:lstStyle/>
            <a:p>
              <a:pPr marL="0" marR="0" lvl="0" indent="0" algn="ctr" rtl="0">
                <a:lnSpc>
                  <a:spcPct val="90000"/>
                </a:lnSpc>
                <a:spcBef>
                  <a:spcPts val="0"/>
                </a:spcBef>
                <a:spcAft>
                  <a:spcPts val="0"/>
                </a:spcAft>
                <a:buNone/>
              </a:pPr>
              <a:r>
                <a:rPr lang="ru-RU" sz="2800">
                  <a:solidFill>
                    <a:schemeClr val="lt1"/>
                  </a:solidFill>
                  <a:latin typeface="Rockwell"/>
                  <a:ea typeface="Rockwell"/>
                  <a:cs typeface="Rockwell"/>
                  <a:sym typeface="Rockwell"/>
                </a:rPr>
                <a:t>1604г.- вступление войска самозванца на земли России</a:t>
              </a:r>
              <a:endParaRPr sz="2800">
                <a:solidFill>
                  <a:schemeClr val="lt1"/>
                </a:solidFill>
                <a:latin typeface="Rockwell"/>
                <a:ea typeface="Rockwell"/>
                <a:cs typeface="Rockwell"/>
                <a:sym typeface="Rockwell"/>
              </a:endParaRPr>
            </a:p>
          </p:txBody>
        </p:sp>
        <p:sp>
          <p:nvSpPr>
            <p:cNvPr id="198" name="Google Shape;198;p20"/>
            <p:cNvSpPr/>
            <p:nvPr/>
          </p:nvSpPr>
          <p:spPr>
            <a:xfrm rot="10800000">
              <a:off x="3969540" y="4721102"/>
              <a:ext cx="683769" cy="976313"/>
            </a:xfrm>
            <a:prstGeom prst="rightArrow">
              <a:avLst>
                <a:gd name="adj1" fmla="val 60000"/>
                <a:gd name="adj2" fmla="val 50000"/>
              </a:avLst>
            </a:prstGeom>
            <a:solidFill>
              <a:srgbClr val="593E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0"/>
            <p:cNvSpPr txBox="1"/>
            <p:nvPr/>
          </p:nvSpPr>
          <p:spPr>
            <a:xfrm>
              <a:off x="4174671" y="4916365"/>
              <a:ext cx="478638" cy="585787"/>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2000">
                <a:solidFill>
                  <a:schemeClr val="lt1"/>
                </a:solidFill>
                <a:latin typeface="Rockwell"/>
                <a:ea typeface="Rockwell"/>
                <a:cs typeface="Rockwell"/>
                <a:sym typeface="Rockwell"/>
              </a:endParaRPr>
            </a:p>
          </p:txBody>
        </p:sp>
        <p:sp>
          <p:nvSpPr>
            <p:cNvPr id="200" name="Google Shape;200;p20"/>
            <p:cNvSpPr/>
            <p:nvPr/>
          </p:nvSpPr>
          <p:spPr>
            <a:xfrm>
              <a:off x="581469" y="3762868"/>
              <a:ext cx="3065537" cy="2892780"/>
            </a:xfrm>
            <a:prstGeom prst="ellipse">
              <a:avLst/>
            </a:prstGeom>
            <a:solidFill>
              <a:srgbClr val="A52F0C"/>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0"/>
            <p:cNvSpPr txBox="1"/>
            <p:nvPr/>
          </p:nvSpPr>
          <p:spPr>
            <a:xfrm>
              <a:off x="1030406" y="4186506"/>
              <a:ext cx="2167663" cy="2045504"/>
            </a:xfrm>
            <a:prstGeom prst="rect">
              <a:avLst/>
            </a:prstGeom>
            <a:noFill/>
            <a:ln>
              <a:noFill/>
            </a:ln>
          </p:spPr>
          <p:txBody>
            <a:bodyPr spcFirstLastPara="1" wrap="square" lIns="35550" tIns="35550" rIns="35550" bIns="35550" anchor="ctr" anchorCtr="0">
              <a:noAutofit/>
            </a:bodyPr>
            <a:lstStyle/>
            <a:p>
              <a:pPr marL="0" marR="0" lvl="0" indent="0" algn="ctr" rtl="0">
                <a:lnSpc>
                  <a:spcPct val="90000"/>
                </a:lnSpc>
                <a:spcBef>
                  <a:spcPts val="0"/>
                </a:spcBef>
                <a:spcAft>
                  <a:spcPts val="0"/>
                </a:spcAft>
                <a:buNone/>
              </a:pPr>
              <a:r>
                <a:rPr lang="ru-RU" sz="2800">
                  <a:solidFill>
                    <a:schemeClr val="lt1"/>
                  </a:solidFill>
                  <a:latin typeface="Rockwell"/>
                  <a:ea typeface="Rockwell"/>
                  <a:cs typeface="Rockwell"/>
                  <a:sym typeface="Rockwell"/>
                </a:rPr>
                <a:t>1605г.-  вступление в Москву и коронация</a:t>
              </a:r>
              <a:endParaRPr sz="2800">
                <a:solidFill>
                  <a:schemeClr val="lt1"/>
                </a:solidFill>
                <a:latin typeface="Rockwell"/>
                <a:ea typeface="Rockwell"/>
                <a:cs typeface="Rockwell"/>
                <a:sym typeface="Rockwell"/>
              </a:endParaRPr>
            </a:p>
          </p:txBody>
        </p:sp>
        <p:sp>
          <p:nvSpPr>
            <p:cNvPr id="202" name="Google Shape;202;p20"/>
            <p:cNvSpPr/>
            <p:nvPr/>
          </p:nvSpPr>
          <p:spPr>
            <a:xfrm rot="-3600000">
              <a:off x="2817196" y="2884479"/>
              <a:ext cx="714832" cy="976313"/>
            </a:xfrm>
            <a:prstGeom prst="rightArrow">
              <a:avLst>
                <a:gd name="adj1" fmla="val 60000"/>
                <a:gd name="adj2"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0"/>
            <p:cNvSpPr txBox="1"/>
            <p:nvPr/>
          </p:nvSpPr>
          <p:spPr>
            <a:xfrm rot="-3600000">
              <a:off x="2870809" y="3172602"/>
              <a:ext cx="500382" cy="585787"/>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2000">
                <a:solidFill>
                  <a:schemeClr val="lt1"/>
                </a:solidFill>
                <a:latin typeface="Rockwell"/>
                <a:ea typeface="Rockwell"/>
                <a:cs typeface="Rockwell"/>
                <a:sym typeface="Rockwell"/>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pic>
        <p:nvPicPr>
          <p:cNvPr id="208" name="Google Shape;208;p21" descr="https://upload.wikimedia.org/wikipedia/commons/9/93/False_Dmitriy_I_and_Marina_Mniszech.jpg"/>
          <p:cNvPicPr preferRelativeResize="0"/>
          <p:nvPr/>
        </p:nvPicPr>
        <p:blipFill rotWithShape="1">
          <a:blip r:embed="rId3">
            <a:alphaModFix/>
          </a:blip>
          <a:srcRect/>
          <a:stretch/>
        </p:blipFill>
        <p:spPr>
          <a:xfrm>
            <a:off x="343835" y="274450"/>
            <a:ext cx="3606968" cy="5198555"/>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209" name="Google Shape;209;p21"/>
          <p:cNvSpPr/>
          <p:nvPr/>
        </p:nvSpPr>
        <p:spPr>
          <a:xfrm>
            <a:off x="104681" y="5480410"/>
            <a:ext cx="5269100" cy="120032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ru-RU" sz="2400" b="1" i="1">
                <a:solidFill>
                  <a:schemeClr val="dk1"/>
                </a:solidFill>
                <a:latin typeface="Arial"/>
                <a:ea typeface="Arial"/>
                <a:cs typeface="Arial"/>
                <a:sym typeface="Arial"/>
              </a:rPr>
              <a:t>Лжедмитрий I и Марина Мнишек Гравюра Г. Ф. Галактионова (начало XIX века)</a:t>
            </a:r>
            <a:endParaRPr sz="2400" b="1" i="1">
              <a:solidFill>
                <a:schemeClr val="dk1"/>
              </a:solidFill>
              <a:latin typeface="Rockwell"/>
              <a:ea typeface="Rockwell"/>
              <a:cs typeface="Rockwell"/>
              <a:sym typeface="Rockwell"/>
            </a:endParaRPr>
          </a:p>
        </p:txBody>
      </p:sp>
      <p:pic>
        <p:nvPicPr>
          <p:cNvPr id="210" name="Google Shape;210;p21" descr="https://upload.wikimedia.org/wikipedia/commons/5/5f/Letter_of_False_Dmitriy_I.jpg"/>
          <p:cNvPicPr preferRelativeResize="0"/>
          <p:nvPr/>
        </p:nvPicPr>
        <p:blipFill rotWithShape="1">
          <a:blip r:embed="rId4">
            <a:alphaModFix/>
          </a:blip>
          <a:srcRect/>
          <a:stretch/>
        </p:blipFill>
        <p:spPr>
          <a:xfrm>
            <a:off x="5804086" y="1905667"/>
            <a:ext cx="5711382" cy="4952334"/>
          </a:xfrm>
          <a:prstGeom prst="rect">
            <a:avLst/>
          </a:prstGeom>
          <a:noFill/>
          <a:ln>
            <a:noFill/>
          </a:ln>
        </p:spPr>
      </p:pic>
      <p:sp>
        <p:nvSpPr>
          <p:cNvPr id="211" name="Google Shape;211;p21"/>
          <p:cNvSpPr/>
          <p:nvPr/>
        </p:nvSpPr>
        <p:spPr>
          <a:xfrm>
            <a:off x="5678115" y="274450"/>
            <a:ext cx="6096000" cy="163121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ru-RU" sz="2000" b="1" i="1">
                <a:solidFill>
                  <a:schemeClr val="dk1"/>
                </a:solidFill>
                <a:latin typeface="Arial"/>
                <a:ea typeface="Arial"/>
                <a:cs typeface="Arial"/>
                <a:sym typeface="Arial"/>
              </a:rPr>
              <a:t>Расписка Лжедмитрия о получении 4 тысяч злотых и обязательство выплатить долг после воцарения в Москве передачей Польше Чернигово-Северской земли. Замок Самбор, 21 августа 1604 г.</a:t>
            </a:r>
            <a:endParaRPr sz="2000" b="1" i="1">
              <a:solidFill>
                <a:schemeClr val="dk1"/>
              </a:solidFill>
              <a:latin typeface="Rockwell"/>
              <a:ea typeface="Rockwell"/>
              <a:cs typeface="Rockwell"/>
              <a:sym typeface="Rockwell"/>
            </a:endParaRPr>
          </a:p>
        </p:txBody>
      </p:sp>
    </p:spTree>
  </p:cSld>
  <p:clrMapOvr>
    <a:masterClrMapping/>
  </p:clrMapOvr>
</p:sld>
</file>

<file path=ppt/theme/theme1.xml><?xml version="1.0" encoding="utf-8"?>
<a:theme xmlns:a="http://schemas.openxmlformats.org/drawingml/2006/main" name="Тема160">
  <a:themeElements>
    <a:clrScheme name="Красный">
      <a:dk1>
        <a:srgbClr val="000000"/>
      </a:dk1>
      <a:lt1>
        <a:srgbClr val="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346</Words>
  <Application>Microsoft Office PowerPoint</Application>
  <PresentationFormat>Широкоэкранный</PresentationFormat>
  <Paragraphs>51</Paragraphs>
  <Slides>18</Slides>
  <Notes>18</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18</vt:i4>
      </vt:variant>
    </vt:vector>
  </HeadingPairs>
  <TitlesOfParts>
    <vt:vector size="23" baseType="lpstr">
      <vt:lpstr>Arial</vt:lpstr>
      <vt:lpstr>Calibri</vt:lpstr>
      <vt:lpstr>Noto Sans Symbols</vt:lpstr>
      <vt:lpstr>Rockwell</vt:lpstr>
      <vt:lpstr>Тема160</vt:lpstr>
      <vt:lpstr>ВНЕШНЯЯ ПОЛИТИКА  РЕЧИ ПОСПОЛИТОЙ В ПЕРВОЙ ПОЛОВИНЕ 17 В.</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ВНЕШНЯЯ ПОЛИТИКА  РЕЧИ ПОСПОЛИТОЙ В ПЕРВОЙ ПОЛОВИНЕ 17 В.</dc:title>
  <cp:lastModifiedBy>Учетная запись Майкрософт</cp:lastModifiedBy>
  <cp:revision>1</cp:revision>
  <dcterms:modified xsi:type="dcterms:W3CDTF">2022-11-17T16:05:29Z</dcterms:modified>
</cp:coreProperties>
</file>