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7AF6192-603F-49E2-B7AC-9A1929FB8AC5}" v="18" dt="2022-03-29T17:20:57.7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Zhigalov" userId="1f97e9fdf7779aa5" providerId="LiveId" clId="{D7AF6192-603F-49E2-B7AC-9A1929FB8AC5}"/>
    <pc:docChg chg="undo custSel addSld modSld">
      <pc:chgData name="Roman Zhigalov" userId="1f97e9fdf7779aa5" providerId="LiveId" clId="{D7AF6192-603F-49E2-B7AC-9A1929FB8AC5}" dt="2022-03-29T17:20:57.717" v="706"/>
      <pc:docMkLst>
        <pc:docMk/>
      </pc:docMkLst>
      <pc:sldChg chg="modSp new mod">
        <pc:chgData name="Roman Zhigalov" userId="1f97e9fdf7779aa5" providerId="LiveId" clId="{D7AF6192-603F-49E2-B7AC-9A1929FB8AC5}" dt="2022-03-29T14:30:45.203" v="2" actId="27636"/>
        <pc:sldMkLst>
          <pc:docMk/>
          <pc:sldMk cId="2701152437" sldId="256"/>
        </pc:sldMkLst>
        <pc:spChg chg="mod">
          <ac:chgData name="Roman Zhigalov" userId="1f97e9fdf7779aa5" providerId="LiveId" clId="{D7AF6192-603F-49E2-B7AC-9A1929FB8AC5}" dt="2022-03-29T14:30:45.203" v="2" actId="27636"/>
          <ac:spMkLst>
            <pc:docMk/>
            <pc:sldMk cId="2701152437" sldId="256"/>
            <ac:spMk id="2" creationId="{B2A5F590-EF60-4D83-91CE-1632A4A199EB}"/>
          </ac:spMkLst>
        </pc:spChg>
      </pc:sldChg>
      <pc:sldChg chg="modSp new mod">
        <pc:chgData name="Roman Zhigalov" userId="1f97e9fdf7779aa5" providerId="LiveId" clId="{D7AF6192-603F-49E2-B7AC-9A1929FB8AC5}" dt="2022-03-29T14:30:53.771" v="20" actId="122"/>
        <pc:sldMkLst>
          <pc:docMk/>
          <pc:sldMk cId="4095520462" sldId="257"/>
        </pc:sldMkLst>
        <pc:spChg chg="mod">
          <ac:chgData name="Roman Zhigalov" userId="1f97e9fdf7779aa5" providerId="LiveId" clId="{D7AF6192-603F-49E2-B7AC-9A1929FB8AC5}" dt="2022-03-29T14:30:53.771" v="20" actId="122"/>
          <ac:spMkLst>
            <pc:docMk/>
            <pc:sldMk cId="4095520462" sldId="257"/>
            <ac:spMk id="2" creationId="{2FF74982-3DE0-483C-8D01-C078809CC019}"/>
          </ac:spMkLst>
        </pc:spChg>
      </pc:sldChg>
      <pc:sldChg chg="addSp delSp modSp new mod setBg">
        <pc:chgData name="Roman Zhigalov" userId="1f97e9fdf7779aa5" providerId="LiveId" clId="{D7AF6192-603F-49E2-B7AC-9A1929FB8AC5}" dt="2022-03-29T16:59:57.125" v="62" actId="26606"/>
        <pc:sldMkLst>
          <pc:docMk/>
          <pc:sldMk cId="2459843204" sldId="258"/>
        </pc:sldMkLst>
        <pc:spChg chg="mod">
          <ac:chgData name="Roman Zhigalov" userId="1f97e9fdf7779aa5" providerId="LiveId" clId="{D7AF6192-603F-49E2-B7AC-9A1929FB8AC5}" dt="2022-03-29T16:59:57.125" v="62" actId="26606"/>
          <ac:spMkLst>
            <pc:docMk/>
            <pc:sldMk cId="2459843204" sldId="258"/>
            <ac:spMk id="2" creationId="{5A12C3F5-7754-4228-AC12-2FFBE05B80AB}"/>
          </ac:spMkLst>
        </pc:spChg>
        <pc:spChg chg="add del mod">
          <ac:chgData name="Roman Zhigalov" userId="1f97e9fdf7779aa5" providerId="LiveId" clId="{D7AF6192-603F-49E2-B7AC-9A1929FB8AC5}" dt="2022-03-29T16:59:57.125" v="62" actId="26606"/>
          <ac:spMkLst>
            <pc:docMk/>
            <pc:sldMk cId="2459843204" sldId="258"/>
            <ac:spMk id="3" creationId="{BC86D6E7-9457-49FA-A064-2EDB1A7DD1B6}"/>
          </ac:spMkLst>
        </pc:spChg>
        <pc:spChg chg="add del">
          <ac:chgData name="Roman Zhigalov" userId="1f97e9fdf7779aa5" providerId="LiveId" clId="{D7AF6192-603F-49E2-B7AC-9A1929FB8AC5}" dt="2022-03-29T16:59:57.077" v="61" actId="26606"/>
          <ac:spMkLst>
            <pc:docMk/>
            <pc:sldMk cId="2459843204" sldId="258"/>
            <ac:spMk id="9" creationId="{BACC6370-2D7E-4714-9D71-7542949D7D5D}"/>
          </ac:spMkLst>
        </pc:spChg>
        <pc:spChg chg="add del">
          <ac:chgData name="Roman Zhigalov" userId="1f97e9fdf7779aa5" providerId="LiveId" clId="{D7AF6192-603F-49E2-B7AC-9A1929FB8AC5}" dt="2022-03-29T16:59:57.077" v="61" actId="26606"/>
          <ac:spMkLst>
            <pc:docMk/>
            <pc:sldMk cId="2459843204" sldId="258"/>
            <ac:spMk id="11" creationId="{F68B3F68-107C-434F-AA38-110D5EA91B85}"/>
          </ac:spMkLst>
        </pc:spChg>
        <pc:spChg chg="add del">
          <ac:chgData name="Roman Zhigalov" userId="1f97e9fdf7779aa5" providerId="LiveId" clId="{D7AF6192-603F-49E2-B7AC-9A1929FB8AC5}" dt="2022-03-29T16:59:57.077" v="61" actId="26606"/>
          <ac:spMkLst>
            <pc:docMk/>
            <pc:sldMk cId="2459843204" sldId="258"/>
            <ac:spMk id="13" creationId="{AAD0DBB9-1A4B-4391-81D4-CB19F9AB918A}"/>
          </ac:spMkLst>
        </pc:spChg>
        <pc:spChg chg="add del">
          <ac:chgData name="Roman Zhigalov" userId="1f97e9fdf7779aa5" providerId="LiveId" clId="{D7AF6192-603F-49E2-B7AC-9A1929FB8AC5}" dt="2022-03-29T16:59:57.077" v="61" actId="26606"/>
          <ac:spMkLst>
            <pc:docMk/>
            <pc:sldMk cId="2459843204" sldId="258"/>
            <ac:spMk id="15" creationId="{063BBA22-50EA-4C4D-BE05-F1CE4E63AA56}"/>
          </ac:spMkLst>
        </pc:spChg>
        <pc:spChg chg="add">
          <ac:chgData name="Roman Zhigalov" userId="1f97e9fdf7779aa5" providerId="LiveId" clId="{D7AF6192-603F-49E2-B7AC-9A1929FB8AC5}" dt="2022-03-29T16:59:57.125" v="62" actId="26606"/>
          <ac:spMkLst>
            <pc:docMk/>
            <pc:sldMk cId="2459843204" sldId="258"/>
            <ac:spMk id="17" creationId="{BACC6370-2D7E-4714-9D71-7542949D7D5D}"/>
          </ac:spMkLst>
        </pc:spChg>
        <pc:spChg chg="add">
          <ac:chgData name="Roman Zhigalov" userId="1f97e9fdf7779aa5" providerId="LiveId" clId="{D7AF6192-603F-49E2-B7AC-9A1929FB8AC5}" dt="2022-03-29T16:59:57.125" v="62" actId="26606"/>
          <ac:spMkLst>
            <pc:docMk/>
            <pc:sldMk cId="2459843204" sldId="258"/>
            <ac:spMk id="18" creationId="{F68B3F68-107C-434F-AA38-110D5EA91B85}"/>
          </ac:spMkLst>
        </pc:spChg>
        <pc:spChg chg="add">
          <ac:chgData name="Roman Zhigalov" userId="1f97e9fdf7779aa5" providerId="LiveId" clId="{D7AF6192-603F-49E2-B7AC-9A1929FB8AC5}" dt="2022-03-29T16:59:57.125" v="62" actId="26606"/>
          <ac:spMkLst>
            <pc:docMk/>
            <pc:sldMk cId="2459843204" sldId="258"/>
            <ac:spMk id="19" creationId="{AAD0DBB9-1A4B-4391-81D4-CB19F9AB918A}"/>
          </ac:spMkLst>
        </pc:spChg>
        <pc:spChg chg="add">
          <ac:chgData name="Roman Zhigalov" userId="1f97e9fdf7779aa5" providerId="LiveId" clId="{D7AF6192-603F-49E2-B7AC-9A1929FB8AC5}" dt="2022-03-29T16:59:57.125" v="62" actId="26606"/>
          <ac:spMkLst>
            <pc:docMk/>
            <pc:sldMk cId="2459843204" sldId="258"/>
            <ac:spMk id="20" creationId="{063BBA22-50EA-4C4D-BE05-F1CE4E63AA56}"/>
          </ac:spMkLst>
        </pc:spChg>
        <pc:graphicFrameChg chg="add del">
          <ac:chgData name="Roman Zhigalov" userId="1f97e9fdf7779aa5" providerId="LiveId" clId="{D7AF6192-603F-49E2-B7AC-9A1929FB8AC5}" dt="2022-03-29T16:59:57.077" v="61" actId="26606"/>
          <ac:graphicFrameMkLst>
            <pc:docMk/>
            <pc:sldMk cId="2459843204" sldId="258"/>
            <ac:graphicFrameMk id="5" creationId="{2750015B-69FC-1007-635D-DBF14457A9CC}"/>
          </ac:graphicFrameMkLst>
        </pc:graphicFrameChg>
        <pc:graphicFrameChg chg="add">
          <ac:chgData name="Roman Zhigalov" userId="1f97e9fdf7779aa5" providerId="LiveId" clId="{D7AF6192-603F-49E2-B7AC-9A1929FB8AC5}" dt="2022-03-29T16:59:57.125" v="62" actId="26606"/>
          <ac:graphicFrameMkLst>
            <pc:docMk/>
            <pc:sldMk cId="2459843204" sldId="258"/>
            <ac:graphicFrameMk id="21" creationId="{6862BD7F-53AC-BA74-ED22-DB7FBD505B46}"/>
          </ac:graphicFrameMkLst>
        </pc:graphicFrameChg>
      </pc:sldChg>
      <pc:sldChg chg="addSp modSp new mod setBg setClrOvrMap">
        <pc:chgData name="Roman Zhigalov" userId="1f97e9fdf7779aa5" providerId="LiveId" clId="{D7AF6192-603F-49E2-B7AC-9A1929FB8AC5}" dt="2022-03-29T17:00:10.218" v="84" actId="26606"/>
        <pc:sldMkLst>
          <pc:docMk/>
          <pc:sldMk cId="2101619825" sldId="259"/>
        </pc:sldMkLst>
        <pc:spChg chg="mod">
          <ac:chgData name="Roman Zhigalov" userId="1f97e9fdf7779aa5" providerId="LiveId" clId="{D7AF6192-603F-49E2-B7AC-9A1929FB8AC5}" dt="2022-03-29T17:00:10.218" v="84" actId="26606"/>
          <ac:spMkLst>
            <pc:docMk/>
            <pc:sldMk cId="2101619825" sldId="259"/>
            <ac:spMk id="2" creationId="{05CD24A0-09F1-499C-91A3-5240EC730EDD}"/>
          </ac:spMkLst>
        </pc:spChg>
        <pc:spChg chg="mod">
          <ac:chgData name="Roman Zhigalov" userId="1f97e9fdf7779aa5" providerId="LiveId" clId="{D7AF6192-603F-49E2-B7AC-9A1929FB8AC5}" dt="2022-03-29T17:00:10.218" v="84" actId="26606"/>
          <ac:spMkLst>
            <pc:docMk/>
            <pc:sldMk cId="2101619825" sldId="259"/>
            <ac:spMk id="3" creationId="{E203578E-4767-4F60-A703-A4E770E62266}"/>
          </ac:spMkLst>
        </pc:spChg>
        <pc:spChg chg="add">
          <ac:chgData name="Roman Zhigalov" userId="1f97e9fdf7779aa5" providerId="LiveId" clId="{D7AF6192-603F-49E2-B7AC-9A1929FB8AC5}" dt="2022-03-29T17:00:10.218" v="84" actId="26606"/>
          <ac:spMkLst>
            <pc:docMk/>
            <pc:sldMk cId="2101619825" sldId="259"/>
            <ac:spMk id="9" creationId="{0671A8AE-40A1-4631-A6B8-581AFF065482}"/>
          </ac:spMkLst>
        </pc:spChg>
        <pc:spChg chg="add">
          <ac:chgData name="Roman Zhigalov" userId="1f97e9fdf7779aa5" providerId="LiveId" clId="{D7AF6192-603F-49E2-B7AC-9A1929FB8AC5}" dt="2022-03-29T17:00:10.218" v="84" actId="26606"/>
          <ac:spMkLst>
            <pc:docMk/>
            <pc:sldMk cId="2101619825" sldId="259"/>
            <ac:spMk id="11" creationId="{AB58EF07-17C2-48CF-ABB0-EEF1F17CB8F0}"/>
          </ac:spMkLst>
        </pc:spChg>
        <pc:spChg chg="add">
          <ac:chgData name="Roman Zhigalov" userId="1f97e9fdf7779aa5" providerId="LiveId" clId="{D7AF6192-603F-49E2-B7AC-9A1929FB8AC5}" dt="2022-03-29T17:00:10.218" v="84" actId="26606"/>
          <ac:spMkLst>
            <pc:docMk/>
            <pc:sldMk cId="2101619825" sldId="259"/>
            <ac:spMk id="13" creationId="{AF2F604E-43BE-4DC3-B983-E071523364F8}"/>
          </ac:spMkLst>
        </pc:spChg>
        <pc:spChg chg="add">
          <ac:chgData name="Roman Zhigalov" userId="1f97e9fdf7779aa5" providerId="LiveId" clId="{D7AF6192-603F-49E2-B7AC-9A1929FB8AC5}" dt="2022-03-29T17:00:10.218" v="84" actId="26606"/>
          <ac:spMkLst>
            <pc:docMk/>
            <pc:sldMk cId="2101619825" sldId="259"/>
            <ac:spMk id="15" creationId="{08C9B587-E65E-4B52-B37C-ABEBB6E87928}"/>
          </ac:spMkLst>
        </pc:spChg>
        <pc:picChg chg="add">
          <ac:chgData name="Roman Zhigalov" userId="1f97e9fdf7779aa5" providerId="LiveId" clId="{D7AF6192-603F-49E2-B7AC-9A1929FB8AC5}" dt="2022-03-29T17:00:10.218" v="84" actId="26606"/>
          <ac:picMkLst>
            <pc:docMk/>
            <pc:sldMk cId="2101619825" sldId="259"/>
            <ac:picMk id="5" creationId="{098AD1A5-94A7-F6CB-9826-6E05325FC925}"/>
          </ac:picMkLst>
        </pc:picChg>
      </pc:sldChg>
      <pc:sldChg chg="addSp delSp modSp new mod setBg modClrScheme chgLayout">
        <pc:chgData name="Roman Zhigalov" userId="1f97e9fdf7779aa5" providerId="LiveId" clId="{D7AF6192-603F-49E2-B7AC-9A1929FB8AC5}" dt="2022-03-29T17:06:35.780" v="95" actId="26606"/>
        <pc:sldMkLst>
          <pc:docMk/>
          <pc:sldMk cId="70578364" sldId="260"/>
        </pc:sldMkLst>
        <pc:spChg chg="del mod ord">
          <ac:chgData name="Roman Zhigalov" userId="1f97e9fdf7779aa5" providerId="LiveId" clId="{D7AF6192-603F-49E2-B7AC-9A1929FB8AC5}" dt="2022-03-29T17:01:29.367" v="86" actId="700"/>
          <ac:spMkLst>
            <pc:docMk/>
            <pc:sldMk cId="70578364" sldId="260"/>
            <ac:spMk id="2" creationId="{A9F294B5-60B7-46C3-A64D-F8E3C5EDF014}"/>
          </ac:spMkLst>
        </pc:spChg>
        <pc:spChg chg="del mod ord">
          <ac:chgData name="Roman Zhigalov" userId="1f97e9fdf7779aa5" providerId="LiveId" clId="{D7AF6192-603F-49E2-B7AC-9A1929FB8AC5}" dt="2022-03-29T17:01:29.367" v="86" actId="700"/>
          <ac:spMkLst>
            <pc:docMk/>
            <pc:sldMk cId="70578364" sldId="260"/>
            <ac:spMk id="3" creationId="{C27BEEF1-F6FE-4D0A-BEA1-E04C4A11A225}"/>
          </ac:spMkLst>
        </pc:spChg>
        <pc:spChg chg="add mod ord">
          <ac:chgData name="Roman Zhigalov" userId="1f97e9fdf7779aa5" providerId="LiveId" clId="{D7AF6192-603F-49E2-B7AC-9A1929FB8AC5}" dt="2022-03-29T17:06:35.780" v="95" actId="26606"/>
          <ac:spMkLst>
            <pc:docMk/>
            <pc:sldMk cId="70578364" sldId="260"/>
            <ac:spMk id="4" creationId="{268546B1-998B-4139-87F4-64AEDB501872}"/>
          </ac:spMkLst>
        </pc:spChg>
        <pc:spChg chg="add del mod ord">
          <ac:chgData name="Roman Zhigalov" userId="1f97e9fdf7779aa5" providerId="LiveId" clId="{D7AF6192-603F-49E2-B7AC-9A1929FB8AC5}" dt="2022-03-29T17:06:16.472" v="90"/>
          <ac:spMkLst>
            <pc:docMk/>
            <pc:sldMk cId="70578364" sldId="260"/>
            <ac:spMk id="5" creationId="{2AEAC7BE-B257-488A-986B-5FF315987101}"/>
          </ac:spMkLst>
        </pc:spChg>
        <pc:spChg chg="add mod ord">
          <ac:chgData name="Roman Zhigalov" userId="1f97e9fdf7779aa5" providerId="LiveId" clId="{D7AF6192-603F-49E2-B7AC-9A1929FB8AC5}" dt="2022-03-29T17:06:35.780" v="95" actId="26606"/>
          <ac:spMkLst>
            <pc:docMk/>
            <pc:sldMk cId="70578364" sldId="260"/>
            <ac:spMk id="6" creationId="{FE6A4F46-C49F-4D48-9396-9E20203D9565}"/>
          </ac:spMkLst>
        </pc:spChg>
        <pc:spChg chg="add del">
          <ac:chgData name="Roman Zhigalov" userId="1f97e9fdf7779aa5" providerId="LiveId" clId="{D7AF6192-603F-49E2-B7AC-9A1929FB8AC5}" dt="2022-03-29T17:06:35.765" v="94" actId="26606"/>
          <ac:spMkLst>
            <pc:docMk/>
            <pc:sldMk cId="70578364" sldId="260"/>
            <ac:spMk id="71" creationId="{E8A8EAB8-D2FF-444D-B34B-7D32F106AD0E}"/>
          </ac:spMkLst>
        </pc:spChg>
        <pc:spChg chg="add">
          <ac:chgData name="Roman Zhigalov" userId="1f97e9fdf7779aa5" providerId="LiveId" clId="{D7AF6192-603F-49E2-B7AC-9A1929FB8AC5}" dt="2022-03-29T17:06:35.780" v="95" actId="26606"/>
          <ac:spMkLst>
            <pc:docMk/>
            <pc:sldMk cId="70578364" sldId="260"/>
            <ac:spMk id="1028" creationId="{F13C74B1-5B17-4795-BED0-7140497B445A}"/>
          </ac:spMkLst>
        </pc:spChg>
        <pc:spChg chg="add">
          <ac:chgData name="Roman Zhigalov" userId="1f97e9fdf7779aa5" providerId="LiveId" clId="{D7AF6192-603F-49E2-B7AC-9A1929FB8AC5}" dt="2022-03-29T17:06:35.780" v="95" actId="26606"/>
          <ac:spMkLst>
            <pc:docMk/>
            <pc:sldMk cId="70578364" sldId="260"/>
            <ac:spMk id="1029" creationId="{D4974D33-8DC5-464E-8C6D-BE58F0669C17}"/>
          </ac:spMkLst>
        </pc:spChg>
        <pc:picChg chg="add mod">
          <ac:chgData name="Roman Zhigalov" userId="1f97e9fdf7779aa5" providerId="LiveId" clId="{D7AF6192-603F-49E2-B7AC-9A1929FB8AC5}" dt="2022-03-29T17:06:35.780" v="95" actId="26606"/>
          <ac:picMkLst>
            <pc:docMk/>
            <pc:sldMk cId="70578364" sldId="260"/>
            <ac:picMk id="1026" creationId="{E69E9F00-E6C2-4025-AD25-C5F596A66A10}"/>
          </ac:picMkLst>
        </pc:picChg>
        <pc:cxnChg chg="add del">
          <ac:chgData name="Roman Zhigalov" userId="1f97e9fdf7779aa5" providerId="LiveId" clId="{D7AF6192-603F-49E2-B7AC-9A1929FB8AC5}" dt="2022-03-29T17:06:35.765" v="94" actId="26606"/>
          <ac:cxnSpMkLst>
            <pc:docMk/>
            <pc:sldMk cId="70578364" sldId="260"/>
            <ac:cxnSpMk id="73" creationId="{EEA38897-7BA3-4408-8083-3235339C4A60}"/>
          </ac:cxnSpMkLst>
        </pc:cxnChg>
        <pc:cxnChg chg="add del">
          <ac:chgData name="Roman Zhigalov" userId="1f97e9fdf7779aa5" providerId="LiveId" clId="{D7AF6192-603F-49E2-B7AC-9A1929FB8AC5}" dt="2022-03-29T17:06:35.765" v="94" actId="26606"/>
          <ac:cxnSpMkLst>
            <pc:docMk/>
            <pc:sldMk cId="70578364" sldId="260"/>
            <ac:cxnSpMk id="75" creationId="{F11AD06B-AB20-4097-8606-5DA00DBACE88}"/>
          </ac:cxnSpMkLst>
        </pc:cxnChg>
      </pc:sldChg>
      <pc:sldChg chg="addSp delSp modSp new mod setBg">
        <pc:chgData name="Roman Zhigalov" userId="1f97e9fdf7779aa5" providerId="LiveId" clId="{D7AF6192-603F-49E2-B7AC-9A1929FB8AC5}" dt="2022-03-29T17:07:39.682" v="140" actId="26606"/>
        <pc:sldMkLst>
          <pc:docMk/>
          <pc:sldMk cId="115553003" sldId="261"/>
        </pc:sldMkLst>
        <pc:spChg chg="mod">
          <ac:chgData name="Roman Zhigalov" userId="1f97e9fdf7779aa5" providerId="LiveId" clId="{D7AF6192-603F-49E2-B7AC-9A1929FB8AC5}" dt="2022-03-29T17:07:39.682" v="140" actId="26606"/>
          <ac:spMkLst>
            <pc:docMk/>
            <pc:sldMk cId="115553003" sldId="261"/>
            <ac:spMk id="2" creationId="{4145AF28-A80E-4D27-8D5A-DB4466909E0A}"/>
          </ac:spMkLst>
        </pc:spChg>
        <pc:spChg chg="mod">
          <ac:chgData name="Roman Zhigalov" userId="1f97e9fdf7779aa5" providerId="LiveId" clId="{D7AF6192-603F-49E2-B7AC-9A1929FB8AC5}" dt="2022-03-29T17:07:39.682" v="140" actId="26606"/>
          <ac:spMkLst>
            <pc:docMk/>
            <pc:sldMk cId="115553003" sldId="261"/>
            <ac:spMk id="3" creationId="{72D6EE98-7C67-48C0-BBCC-4554334C05B3}"/>
          </ac:spMkLst>
        </pc:spChg>
        <pc:spChg chg="add del">
          <ac:chgData name="Roman Zhigalov" userId="1f97e9fdf7779aa5" providerId="LiveId" clId="{D7AF6192-603F-49E2-B7AC-9A1929FB8AC5}" dt="2022-03-29T17:07:39.663" v="139" actId="26606"/>
          <ac:spMkLst>
            <pc:docMk/>
            <pc:sldMk cId="115553003" sldId="261"/>
            <ac:spMk id="8" creationId="{100EDD19-6802-4EC3-95CE-CFFAB042CFD6}"/>
          </ac:spMkLst>
        </pc:spChg>
        <pc:spChg chg="add del">
          <ac:chgData name="Roman Zhigalov" userId="1f97e9fdf7779aa5" providerId="LiveId" clId="{D7AF6192-603F-49E2-B7AC-9A1929FB8AC5}" dt="2022-03-29T17:07:39.663" v="139" actId="26606"/>
          <ac:spMkLst>
            <pc:docMk/>
            <pc:sldMk cId="115553003" sldId="261"/>
            <ac:spMk id="10" creationId="{DB17E863-922E-4C26-BD64-E8FD41D28661}"/>
          </ac:spMkLst>
        </pc:spChg>
        <pc:spChg chg="add">
          <ac:chgData name="Roman Zhigalov" userId="1f97e9fdf7779aa5" providerId="LiveId" clId="{D7AF6192-603F-49E2-B7AC-9A1929FB8AC5}" dt="2022-03-29T17:07:39.682" v="140" actId="26606"/>
          <ac:spMkLst>
            <pc:docMk/>
            <pc:sldMk cId="115553003" sldId="261"/>
            <ac:spMk id="12" creationId="{081E4A58-353D-44AE-B2FC-2A74E2E400F7}"/>
          </ac:spMkLst>
        </pc:spChg>
        <pc:spChg chg="add">
          <ac:chgData name="Roman Zhigalov" userId="1f97e9fdf7779aa5" providerId="LiveId" clId="{D7AF6192-603F-49E2-B7AC-9A1929FB8AC5}" dt="2022-03-29T17:07:39.682" v="140" actId="26606"/>
          <ac:spMkLst>
            <pc:docMk/>
            <pc:sldMk cId="115553003" sldId="261"/>
            <ac:spMk id="13" creationId="{907EF6B7-1338-4443-8C46-6A318D952DFD}"/>
          </ac:spMkLst>
        </pc:spChg>
        <pc:spChg chg="add">
          <ac:chgData name="Roman Zhigalov" userId="1f97e9fdf7779aa5" providerId="LiveId" clId="{D7AF6192-603F-49E2-B7AC-9A1929FB8AC5}" dt="2022-03-29T17:07:39.682" v="140" actId="26606"/>
          <ac:spMkLst>
            <pc:docMk/>
            <pc:sldMk cId="115553003" sldId="261"/>
            <ac:spMk id="14" creationId="{DAAE4CDD-124C-4DCF-9584-B6033B545DD5}"/>
          </ac:spMkLst>
        </pc:spChg>
      </pc:sldChg>
      <pc:sldChg chg="addSp delSp modSp new mod setBg addAnim">
        <pc:chgData name="Roman Zhigalov" userId="1f97e9fdf7779aa5" providerId="LiveId" clId="{D7AF6192-603F-49E2-B7AC-9A1929FB8AC5}" dt="2022-03-29T17:09:29.767" v="159" actId="962"/>
        <pc:sldMkLst>
          <pc:docMk/>
          <pc:sldMk cId="2834855495" sldId="262"/>
        </pc:sldMkLst>
        <pc:spChg chg="mod">
          <ac:chgData name="Roman Zhigalov" userId="1f97e9fdf7779aa5" providerId="LiveId" clId="{D7AF6192-603F-49E2-B7AC-9A1929FB8AC5}" dt="2022-03-29T17:09:27.850" v="156" actId="26606"/>
          <ac:spMkLst>
            <pc:docMk/>
            <pc:sldMk cId="2834855495" sldId="262"/>
            <ac:spMk id="2" creationId="{17AFA37E-267B-4B2B-9159-B104EC3415DC}"/>
          </ac:spMkLst>
        </pc:spChg>
        <pc:spChg chg="del">
          <ac:chgData name="Roman Zhigalov" userId="1f97e9fdf7779aa5" providerId="LiveId" clId="{D7AF6192-603F-49E2-B7AC-9A1929FB8AC5}" dt="2022-03-29T17:09:10.521" v="155"/>
          <ac:spMkLst>
            <pc:docMk/>
            <pc:sldMk cId="2834855495" sldId="262"/>
            <ac:spMk id="3" creationId="{BA4E2972-45D5-4645-8D72-658C2A7BF542}"/>
          </ac:spMkLst>
        </pc:spChg>
        <pc:spChg chg="mod">
          <ac:chgData name="Roman Zhigalov" userId="1f97e9fdf7779aa5" providerId="LiveId" clId="{D7AF6192-603F-49E2-B7AC-9A1929FB8AC5}" dt="2022-03-29T17:09:27.850" v="156" actId="26606"/>
          <ac:spMkLst>
            <pc:docMk/>
            <pc:sldMk cId="2834855495" sldId="262"/>
            <ac:spMk id="4" creationId="{D3122CC9-E1EE-4A7C-B142-09CD973AC2D1}"/>
          </ac:spMkLst>
        </pc:spChg>
        <pc:spChg chg="add">
          <ac:chgData name="Roman Zhigalov" userId="1f97e9fdf7779aa5" providerId="LiveId" clId="{D7AF6192-603F-49E2-B7AC-9A1929FB8AC5}" dt="2022-03-29T17:09:27.850" v="156" actId="26606"/>
          <ac:spMkLst>
            <pc:docMk/>
            <pc:sldMk cId="2834855495" sldId="262"/>
            <ac:spMk id="71" creationId="{9B7AD9F6-8CE7-4299-8FC6-328F4DCD3FF9}"/>
          </ac:spMkLst>
        </pc:spChg>
        <pc:spChg chg="add">
          <ac:chgData name="Roman Zhigalov" userId="1f97e9fdf7779aa5" providerId="LiveId" clId="{D7AF6192-603F-49E2-B7AC-9A1929FB8AC5}" dt="2022-03-29T17:09:27.850" v="156" actId="26606"/>
          <ac:spMkLst>
            <pc:docMk/>
            <pc:sldMk cId="2834855495" sldId="262"/>
            <ac:spMk id="73" creationId="{F49775AF-8896-43EE-92C6-83497D6DC56F}"/>
          </ac:spMkLst>
        </pc:spChg>
        <pc:picChg chg="add mod">
          <ac:chgData name="Roman Zhigalov" userId="1f97e9fdf7779aa5" providerId="LiveId" clId="{D7AF6192-603F-49E2-B7AC-9A1929FB8AC5}" dt="2022-03-29T17:09:29.767" v="159" actId="962"/>
          <ac:picMkLst>
            <pc:docMk/>
            <pc:sldMk cId="2834855495" sldId="262"/>
            <ac:picMk id="2050" creationId="{A2DCD210-C22A-42AA-889F-2D08A8FB13A9}"/>
          </ac:picMkLst>
        </pc:picChg>
      </pc:sldChg>
      <pc:sldChg chg="addSp modSp new mod setBg">
        <pc:chgData name="Roman Zhigalov" userId="1f97e9fdf7779aa5" providerId="LiveId" clId="{D7AF6192-603F-49E2-B7AC-9A1929FB8AC5}" dt="2022-03-29T17:10:08.438" v="207" actId="26606"/>
        <pc:sldMkLst>
          <pc:docMk/>
          <pc:sldMk cId="138568391" sldId="263"/>
        </pc:sldMkLst>
        <pc:spChg chg="mod">
          <ac:chgData name="Roman Zhigalov" userId="1f97e9fdf7779aa5" providerId="LiveId" clId="{D7AF6192-603F-49E2-B7AC-9A1929FB8AC5}" dt="2022-03-29T17:10:08.438" v="207" actId="26606"/>
          <ac:spMkLst>
            <pc:docMk/>
            <pc:sldMk cId="138568391" sldId="263"/>
            <ac:spMk id="2" creationId="{4A5DCE53-3B22-45EA-89AC-A7F7E76DB503}"/>
          </ac:spMkLst>
        </pc:spChg>
        <pc:spChg chg="mod">
          <ac:chgData name="Roman Zhigalov" userId="1f97e9fdf7779aa5" providerId="LiveId" clId="{D7AF6192-603F-49E2-B7AC-9A1929FB8AC5}" dt="2022-03-29T17:10:08.438" v="207" actId="26606"/>
          <ac:spMkLst>
            <pc:docMk/>
            <pc:sldMk cId="138568391" sldId="263"/>
            <ac:spMk id="3" creationId="{8CDD1A87-89CB-4099-B039-CC03A146D480}"/>
          </ac:spMkLst>
        </pc:spChg>
        <pc:spChg chg="add">
          <ac:chgData name="Roman Zhigalov" userId="1f97e9fdf7779aa5" providerId="LiveId" clId="{D7AF6192-603F-49E2-B7AC-9A1929FB8AC5}" dt="2022-03-29T17:10:08.438" v="207" actId="26606"/>
          <ac:spMkLst>
            <pc:docMk/>
            <pc:sldMk cId="138568391" sldId="263"/>
            <ac:spMk id="8" creationId="{907EF6B7-1338-4443-8C46-6A318D952DFD}"/>
          </ac:spMkLst>
        </pc:spChg>
        <pc:spChg chg="add">
          <ac:chgData name="Roman Zhigalov" userId="1f97e9fdf7779aa5" providerId="LiveId" clId="{D7AF6192-603F-49E2-B7AC-9A1929FB8AC5}" dt="2022-03-29T17:10:08.438" v="207" actId="26606"/>
          <ac:spMkLst>
            <pc:docMk/>
            <pc:sldMk cId="138568391" sldId="263"/>
            <ac:spMk id="10" creationId="{DAAE4CDD-124C-4DCF-9584-B6033B545DD5}"/>
          </ac:spMkLst>
        </pc:spChg>
        <pc:spChg chg="add">
          <ac:chgData name="Roman Zhigalov" userId="1f97e9fdf7779aa5" providerId="LiveId" clId="{D7AF6192-603F-49E2-B7AC-9A1929FB8AC5}" dt="2022-03-29T17:10:08.438" v="207" actId="26606"/>
          <ac:spMkLst>
            <pc:docMk/>
            <pc:sldMk cId="138568391" sldId="263"/>
            <ac:spMk id="12" creationId="{081E4A58-353D-44AE-B2FC-2A74E2E400F7}"/>
          </ac:spMkLst>
        </pc:spChg>
      </pc:sldChg>
      <pc:sldChg chg="addSp delSp modSp new mod setBg">
        <pc:chgData name="Roman Zhigalov" userId="1f97e9fdf7779aa5" providerId="LiveId" clId="{D7AF6192-603F-49E2-B7AC-9A1929FB8AC5}" dt="2022-03-29T17:11:46.479" v="240" actId="962"/>
        <pc:sldMkLst>
          <pc:docMk/>
          <pc:sldMk cId="2370252531" sldId="264"/>
        </pc:sldMkLst>
        <pc:spChg chg="mod">
          <ac:chgData name="Roman Zhigalov" userId="1f97e9fdf7779aa5" providerId="LiveId" clId="{D7AF6192-603F-49E2-B7AC-9A1929FB8AC5}" dt="2022-03-29T17:11:42.638" v="238" actId="26606"/>
          <ac:spMkLst>
            <pc:docMk/>
            <pc:sldMk cId="2370252531" sldId="264"/>
            <ac:spMk id="2" creationId="{51051909-8AAA-4EF9-8DA4-14365A05FA69}"/>
          </ac:spMkLst>
        </pc:spChg>
        <pc:spChg chg="del">
          <ac:chgData name="Roman Zhigalov" userId="1f97e9fdf7779aa5" providerId="LiveId" clId="{D7AF6192-603F-49E2-B7AC-9A1929FB8AC5}" dt="2022-03-29T17:11:24.046" v="237"/>
          <ac:spMkLst>
            <pc:docMk/>
            <pc:sldMk cId="2370252531" sldId="264"/>
            <ac:spMk id="3" creationId="{366B978F-7B01-43A3-84D1-8CBE52E935E7}"/>
          </ac:spMkLst>
        </pc:spChg>
        <pc:spChg chg="mod">
          <ac:chgData name="Roman Zhigalov" userId="1f97e9fdf7779aa5" providerId="LiveId" clId="{D7AF6192-603F-49E2-B7AC-9A1929FB8AC5}" dt="2022-03-29T17:11:42.638" v="238" actId="26606"/>
          <ac:spMkLst>
            <pc:docMk/>
            <pc:sldMk cId="2370252531" sldId="264"/>
            <ac:spMk id="4" creationId="{0F888216-6F8A-4067-ACBC-D0612CE272D5}"/>
          </ac:spMkLst>
        </pc:spChg>
        <pc:spChg chg="add">
          <ac:chgData name="Roman Zhigalov" userId="1f97e9fdf7779aa5" providerId="LiveId" clId="{D7AF6192-603F-49E2-B7AC-9A1929FB8AC5}" dt="2022-03-29T17:11:42.638" v="238" actId="26606"/>
          <ac:spMkLst>
            <pc:docMk/>
            <pc:sldMk cId="2370252531" sldId="264"/>
            <ac:spMk id="71" creationId="{337940BB-FBC4-492E-BD92-3B7B914D0EAE}"/>
          </ac:spMkLst>
        </pc:spChg>
        <pc:spChg chg="add">
          <ac:chgData name="Roman Zhigalov" userId="1f97e9fdf7779aa5" providerId="LiveId" clId="{D7AF6192-603F-49E2-B7AC-9A1929FB8AC5}" dt="2022-03-29T17:11:42.638" v="238" actId="26606"/>
          <ac:spMkLst>
            <pc:docMk/>
            <pc:sldMk cId="2370252531" sldId="264"/>
            <ac:spMk id="73" creationId="{3FCFB1DE-0B7E-48CC-BA90-B2AB0889F9D6}"/>
          </ac:spMkLst>
        </pc:spChg>
        <pc:picChg chg="add mod">
          <ac:chgData name="Roman Zhigalov" userId="1f97e9fdf7779aa5" providerId="LiveId" clId="{D7AF6192-603F-49E2-B7AC-9A1929FB8AC5}" dt="2022-03-29T17:11:46.479" v="240" actId="962"/>
          <ac:picMkLst>
            <pc:docMk/>
            <pc:sldMk cId="2370252531" sldId="264"/>
            <ac:picMk id="3074" creationId="{89797F35-1910-415A-922E-B533AE561DAF}"/>
          </ac:picMkLst>
        </pc:picChg>
      </pc:sldChg>
      <pc:sldChg chg="addSp modSp new mod setBg">
        <pc:chgData name="Roman Zhigalov" userId="1f97e9fdf7779aa5" providerId="LiveId" clId="{D7AF6192-603F-49E2-B7AC-9A1929FB8AC5}" dt="2022-03-29T17:12:27.685" v="276" actId="26606"/>
        <pc:sldMkLst>
          <pc:docMk/>
          <pc:sldMk cId="2960864410" sldId="265"/>
        </pc:sldMkLst>
        <pc:spChg chg="mod">
          <ac:chgData name="Roman Zhigalov" userId="1f97e9fdf7779aa5" providerId="LiveId" clId="{D7AF6192-603F-49E2-B7AC-9A1929FB8AC5}" dt="2022-03-29T17:12:27.685" v="276" actId="26606"/>
          <ac:spMkLst>
            <pc:docMk/>
            <pc:sldMk cId="2960864410" sldId="265"/>
            <ac:spMk id="2" creationId="{DB135EF4-67C3-4606-BA8F-2872D9CCD4B1}"/>
          </ac:spMkLst>
        </pc:spChg>
        <pc:spChg chg="mod">
          <ac:chgData name="Roman Zhigalov" userId="1f97e9fdf7779aa5" providerId="LiveId" clId="{D7AF6192-603F-49E2-B7AC-9A1929FB8AC5}" dt="2022-03-29T17:12:27.685" v="276" actId="26606"/>
          <ac:spMkLst>
            <pc:docMk/>
            <pc:sldMk cId="2960864410" sldId="265"/>
            <ac:spMk id="3" creationId="{640E6DDC-AFBF-4F67-BDF2-77FAF076045A}"/>
          </ac:spMkLst>
        </pc:spChg>
        <pc:spChg chg="add">
          <ac:chgData name="Roman Zhigalov" userId="1f97e9fdf7779aa5" providerId="LiveId" clId="{D7AF6192-603F-49E2-B7AC-9A1929FB8AC5}" dt="2022-03-29T17:12:27.685" v="276" actId="26606"/>
          <ac:spMkLst>
            <pc:docMk/>
            <pc:sldMk cId="2960864410" sldId="265"/>
            <ac:spMk id="8" creationId="{907EF6B7-1338-4443-8C46-6A318D952DFD}"/>
          </ac:spMkLst>
        </pc:spChg>
        <pc:spChg chg="add">
          <ac:chgData name="Roman Zhigalov" userId="1f97e9fdf7779aa5" providerId="LiveId" clId="{D7AF6192-603F-49E2-B7AC-9A1929FB8AC5}" dt="2022-03-29T17:12:27.685" v="276" actId="26606"/>
          <ac:spMkLst>
            <pc:docMk/>
            <pc:sldMk cId="2960864410" sldId="265"/>
            <ac:spMk id="10" creationId="{DAAE4CDD-124C-4DCF-9584-B6033B545DD5}"/>
          </ac:spMkLst>
        </pc:spChg>
        <pc:spChg chg="add">
          <ac:chgData name="Roman Zhigalov" userId="1f97e9fdf7779aa5" providerId="LiveId" clId="{D7AF6192-603F-49E2-B7AC-9A1929FB8AC5}" dt="2022-03-29T17:12:27.685" v="276" actId="26606"/>
          <ac:spMkLst>
            <pc:docMk/>
            <pc:sldMk cId="2960864410" sldId="265"/>
            <ac:spMk id="12" creationId="{081E4A58-353D-44AE-B2FC-2A74E2E400F7}"/>
          </ac:spMkLst>
        </pc:spChg>
      </pc:sldChg>
      <pc:sldChg chg="addSp delSp modSp new mod setBg addAnim">
        <pc:chgData name="Roman Zhigalov" userId="1f97e9fdf7779aa5" providerId="LiveId" clId="{D7AF6192-603F-49E2-B7AC-9A1929FB8AC5}" dt="2022-03-29T17:13:53.454" v="307"/>
        <pc:sldMkLst>
          <pc:docMk/>
          <pc:sldMk cId="4152291772" sldId="266"/>
        </pc:sldMkLst>
        <pc:spChg chg="mod">
          <ac:chgData name="Roman Zhigalov" userId="1f97e9fdf7779aa5" providerId="LiveId" clId="{D7AF6192-603F-49E2-B7AC-9A1929FB8AC5}" dt="2022-03-29T17:13:53.452" v="306" actId="26606"/>
          <ac:spMkLst>
            <pc:docMk/>
            <pc:sldMk cId="4152291772" sldId="266"/>
            <ac:spMk id="2" creationId="{E649FB34-27BD-46B6-803E-A322FECCE3B9}"/>
          </ac:spMkLst>
        </pc:spChg>
        <pc:spChg chg="del">
          <ac:chgData name="Roman Zhigalov" userId="1f97e9fdf7779aa5" providerId="LiveId" clId="{D7AF6192-603F-49E2-B7AC-9A1929FB8AC5}" dt="2022-03-29T17:13:48.336" v="305"/>
          <ac:spMkLst>
            <pc:docMk/>
            <pc:sldMk cId="4152291772" sldId="266"/>
            <ac:spMk id="3" creationId="{800F349B-8B20-4703-A952-F12A3E3DB9F7}"/>
          </ac:spMkLst>
        </pc:spChg>
        <pc:spChg chg="mod">
          <ac:chgData name="Roman Zhigalov" userId="1f97e9fdf7779aa5" providerId="LiveId" clId="{D7AF6192-603F-49E2-B7AC-9A1929FB8AC5}" dt="2022-03-29T17:13:53.452" v="306" actId="26606"/>
          <ac:spMkLst>
            <pc:docMk/>
            <pc:sldMk cId="4152291772" sldId="266"/>
            <ac:spMk id="4" creationId="{0F5FE1E5-A61D-4C4F-B737-272AB8E2F524}"/>
          </ac:spMkLst>
        </pc:spChg>
        <pc:spChg chg="add">
          <ac:chgData name="Roman Zhigalov" userId="1f97e9fdf7779aa5" providerId="LiveId" clId="{D7AF6192-603F-49E2-B7AC-9A1929FB8AC5}" dt="2022-03-29T17:13:53.452" v="306" actId="26606"/>
          <ac:spMkLst>
            <pc:docMk/>
            <pc:sldMk cId="4152291772" sldId="266"/>
            <ac:spMk id="71" creationId="{9B7AD9F6-8CE7-4299-8FC6-328F4DCD3FF9}"/>
          </ac:spMkLst>
        </pc:spChg>
        <pc:spChg chg="add">
          <ac:chgData name="Roman Zhigalov" userId="1f97e9fdf7779aa5" providerId="LiveId" clId="{D7AF6192-603F-49E2-B7AC-9A1929FB8AC5}" dt="2022-03-29T17:13:53.452" v="306" actId="26606"/>
          <ac:spMkLst>
            <pc:docMk/>
            <pc:sldMk cId="4152291772" sldId="266"/>
            <ac:spMk id="73" creationId="{F49775AF-8896-43EE-92C6-83497D6DC56F}"/>
          </ac:spMkLst>
        </pc:spChg>
        <pc:picChg chg="add mod">
          <ac:chgData name="Roman Zhigalov" userId="1f97e9fdf7779aa5" providerId="LiveId" clId="{D7AF6192-603F-49E2-B7AC-9A1929FB8AC5}" dt="2022-03-29T17:13:53.452" v="306" actId="26606"/>
          <ac:picMkLst>
            <pc:docMk/>
            <pc:sldMk cId="4152291772" sldId="266"/>
            <ac:picMk id="4098" creationId="{83536672-7EAF-44AE-AE22-9D2CBB5E7C14}"/>
          </ac:picMkLst>
        </pc:picChg>
      </pc:sldChg>
      <pc:sldChg chg="addSp modSp new mod setBg">
        <pc:chgData name="Roman Zhigalov" userId="1f97e9fdf7779aa5" providerId="LiveId" clId="{D7AF6192-603F-49E2-B7AC-9A1929FB8AC5}" dt="2022-03-29T17:15:35.858" v="370" actId="26606"/>
        <pc:sldMkLst>
          <pc:docMk/>
          <pc:sldMk cId="832900371" sldId="267"/>
        </pc:sldMkLst>
        <pc:spChg chg="mod">
          <ac:chgData name="Roman Zhigalov" userId="1f97e9fdf7779aa5" providerId="LiveId" clId="{D7AF6192-603F-49E2-B7AC-9A1929FB8AC5}" dt="2022-03-29T17:15:35.858" v="370" actId="26606"/>
          <ac:spMkLst>
            <pc:docMk/>
            <pc:sldMk cId="832900371" sldId="267"/>
            <ac:spMk id="2" creationId="{D6EC8D53-9BFA-4B18-AEE4-9FFB22989764}"/>
          </ac:spMkLst>
        </pc:spChg>
        <pc:spChg chg="mod">
          <ac:chgData name="Roman Zhigalov" userId="1f97e9fdf7779aa5" providerId="LiveId" clId="{D7AF6192-603F-49E2-B7AC-9A1929FB8AC5}" dt="2022-03-29T17:15:35.858" v="370" actId="26606"/>
          <ac:spMkLst>
            <pc:docMk/>
            <pc:sldMk cId="832900371" sldId="267"/>
            <ac:spMk id="3" creationId="{7439DA59-4C46-470E-BBE2-79B67D2486C4}"/>
          </ac:spMkLst>
        </pc:spChg>
        <pc:spChg chg="add">
          <ac:chgData name="Roman Zhigalov" userId="1f97e9fdf7779aa5" providerId="LiveId" clId="{D7AF6192-603F-49E2-B7AC-9A1929FB8AC5}" dt="2022-03-29T17:15:35.858" v="370" actId="26606"/>
          <ac:spMkLst>
            <pc:docMk/>
            <pc:sldMk cId="832900371" sldId="267"/>
            <ac:spMk id="8" creationId="{907EF6B7-1338-4443-8C46-6A318D952DFD}"/>
          </ac:spMkLst>
        </pc:spChg>
        <pc:spChg chg="add">
          <ac:chgData name="Roman Zhigalov" userId="1f97e9fdf7779aa5" providerId="LiveId" clId="{D7AF6192-603F-49E2-B7AC-9A1929FB8AC5}" dt="2022-03-29T17:15:35.858" v="370" actId="26606"/>
          <ac:spMkLst>
            <pc:docMk/>
            <pc:sldMk cId="832900371" sldId="267"/>
            <ac:spMk id="10" creationId="{DAAE4CDD-124C-4DCF-9584-B6033B545DD5}"/>
          </ac:spMkLst>
        </pc:spChg>
        <pc:spChg chg="add">
          <ac:chgData name="Roman Zhigalov" userId="1f97e9fdf7779aa5" providerId="LiveId" clId="{D7AF6192-603F-49E2-B7AC-9A1929FB8AC5}" dt="2022-03-29T17:15:35.858" v="370" actId="26606"/>
          <ac:spMkLst>
            <pc:docMk/>
            <pc:sldMk cId="832900371" sldId="267"/>
            <ac:spMk id="12" creationId="{081E4A58-353D-44AE-B2FC-2A74E2E400F7}"/>
          </ac:spMkLst>
        </pc:spChg>
      </pc:sldChg>
      <pc:sldChg chg="addSp delSp modSp new mod setBg">
        <pc:chgData name="Roman Zhigalov" userId="1f97e9fdf7779aa5" providerId="LiveId" clId="{D7AF6192-603F-49E2-B7AC-9A1929FB8AC5}" dt="2022-03-29T17:16:37.898" v="430" actId="962"/>
        <pc:sldMkLst>
          <pc:docMk/>
          <pc:sldMk cId="416252415" sldId="268"/>
        </pc:sldMkLst>
        <pc:spChg chg="mod">
          <ac:chgData name="Roman Zhigalov" userId="1f97e9fdf7779aa5" providerId="LiveId" clId="{D7AF6192-603F-49E2-B7AC-9A1929FB8AC5}" dt="2022-03-29T17:16:35.389" v="428" actId="26606"/>
          <ac:spMkLst>
            <pc:docMk/>
            <pc:sldMk cId="416252415" sldId="268"/>
            <ac:spMk id="2" creationId="{9681ECB1-767D-4D15-8930-6777D467BF0E}"/>
          </ac:spMkLst>
        </pc:spChg>
        <pc:spChg chg="del">
          <ac:chgData name="Roman Zhigalov" userId="1f97e9fdf7779aa5" providerId="LiveId" clId="{D7AF6192-603F-49E2-B7AC-9A1929FB8AC5}" dt="2022-03-29T17:16:26.903" v="421"/>
          <ac:spMkLst>
            <pc:docMk/>
            <pc:sldMk cId="416252415" sldId="268"/>
            <ac:spMk id="3" creationId="{496E4511-BB77-4A5B-8CD5-7CDA1CDC278F}"/>
          </ac:spMkLst>
        </pc:spChg>
        <pc:spChg chg="mod">
          <ac:chgData name="Roman Zhigalov" userId="1f97e9fdf7779aa5" providerId="LiveId" clId="{D7AF6192-603F-49E2-B7AC-9A1929FB8AC5}" dt="2022-03-29T17:16:35.389" v="428" actId="26606"/>
          <ac:spMkLst>
            <pc:docMk/>
            <pc:sldMk cId="416252415" sldId="268"/>
            <ac:spMk id="4" creationId="{A211681C-AA63-40CD-8851-9AF1EEFD686D}"/>
          </ac:spMkLst>
        </pc:spChg>
        <pc:spChg chg="add del">
          <ac:chgData name="Roman Zhigalov" userId="1f97e9fdf7779aa5" providerId="LiveId" clId="{D7AF6192-603F-49E2-B7AC-9A1929FB8AC5}" dt="2022-03-29T17:16:33.456" v="425" actId="26606"/>
          <ac:spMkLst>
            <pc:docMk/>
            <pc:sldMk cId="416252415" sldId="268"/>
            <ac:spMk id="71" creationId="{45D37F4E-DDB4-456B-97E0-9937730A039F}"/>
          </ac:spMkLst>
        </pc:spChg>
        <pc:spChg chg="add del">
          <ac:chgData name="Roman Zhigalov" userId="1f97e9fdf7779aa5" providerId="LiveId" clId="{D7AF6192-603F-49E2-B7AC-9A1929FB8AC5}" dt="2022-03-29T17:16:33.456" v="425" actId="26606"/>
          <ac:spMkLst>
            <pc:docMk/>
            <pc:sldMk cId="416252415" sldId="268"/>
            <ac:spMk id="73" creationId="{B2DD41CD-8F47-4F56-AD12-4E2FF7696987}"/>
          </ac:spMkLst>
        </pc:spChg>
        <pc:spChg chg="add del">
          <ac:chgData name="Roman Zhigalov" userId="1f97e9fdf7779aa5" providerId="LiveId" clId="{D7AF6192-603F-49E2-B7AC-9A1929FB8AC5}" dt="2022-03-29T17:16:35.373" v="427" actId="26606"/>
          <ac:spMkLst>
            <pc:docMk/>
            <pc:sldMk cId="416252415" sldId="268"/>
            <ac:spMk id="75" creationId="{A7B99495-F43F-4D80-A44F-2CB4764EB90B}"/>
          </ac:spMkLst>
        </pc:spChg>
        <pc:spChg chg="add del">
          <ac:chgData name="Roman Zhigalov" userId="1f97e9fdf7779aa5" providerId="LiveId" clId="{D7AF6192-603F-49E2-B7AC-9A1929FB8AC5}" dt="2022-03-29T17:16:35.373" v="427" actId="26606"/>
          <ac:spMkLst>
            <pc:docMk/>
            <pc:sldMk cId="416252415" sldId="268"/>
            <ac:spMk id="5125" creationId="{4F7EBAE4-9945-4473-9E34-B2C66EA0F03D}"/>
          </ac:spMkLst>
        </pc:spChg>
        <pc:spChg chg="add del">
          <ac:chgData name="Roman Zhigalov" userId="1f97e9fdf7779aa5" providerId="LiveId" clId="{D7AF6192-603F-49E2-B7AC-9A1929FB8AC5}" dt="2022-03-29T17:16:35.373" v="427" actId="26606"/>
          <ac:spMkLst>
            <pc:docMk/>
            <pc:sldMk cId="416252415" sldId="268"/>
            <ac:spMk id="5126" creationId="{70BEB1E7-2F88-40BC-B73D-42E5B6F80BFC}"/>
          </ac:spMkLst>
        </pc:spChg>
        <pc:spChg chg="add">
          <ac:chgData name="Roman Zhigalov" userId="1f97e9fdf7779aa5" providerId="LiveId" clId="{D7AF6192-603F-49E2-B7AC-9A1929FB8AC5}" dt="2022-03-29T17:16:35.389" v="428" actId="26606"/>
          <ac:spMkLst>
            <pc:docMk/>
            <pc:sldMk cId="416252415" sldId="268"/>
            <ac:spMk id="5128" creationId="{45D37F4E-DDB4-456B-97E0-9937730A039F}"/>
          </ac:spMkLst>
        </pc:spChg>
        <pc:spChg chg="add">
          <ac:chgData name="Roman Zhigalov" userId="1f97e9fdf7779aa5" providerId="LiveId" clId="{D7AF6192-603F-49E2-B7AC-9A1929FB8AC5}" dt="2022-03-29T17:16:35.389" v="428" actId="26606"/>
          <ac:spMkLst>
            <pc:docMk/>
            <pc:sldMk cId="416252415" sldId="268"/>
            <ac:spMk id="5129" creationId="{B2DD41CD-8F47-4F56-AD12-4E2FF7696987}"/>
          </ac:spMkLst>
        </pc:spChg>
        <pc:picChg chg="add mod">
          <ac:chgData name="Roman Zhigalov" userId="1f97e9fdf7779aa5" providerId="LiveId" clId="{D7AF6192-603F-49E2-B7AC-9A1929FB8AC5}" dt="2022-03-29T17:16:37.898" v="430" actId="962"/>
          <ac:picMkLst>
            <pc:docMk/>
            <pc:sldMk cId="416252415" sldId="268"/>
            <ac:picMk id="5122" creationId="{ACAFF516-590A-42B1-85D1-15B09D3F3876}"/>
          </ac:picMkLst>
        </pc:picChg>
        <pc:picChg chg="add del">
          <ac:chgData name="Roman Zhigalov" userId="1f97e9fdf7779aa5" providerId="LiveId" clId="{D7AF6192-603F-49E2-B7AC-9A1929FB8AC5}" dt="2022-03-29T17:16:29.035" v="423"/>
          <ac:picMkLst>
            <pc:docMk/>
            <pc:sldMk cId="416252415" sldId="268"/>
            <ac:picMk id="5124" creationId="{9AB8A8C0-BA17-4C6D-850E-05F581528CC9}"/>
          </ac:picMkLst>
        </pc:picChg>
      </pc:sldChg>
      <pc:sldChg chg="addSp modSp new mod setBg">
        <pc:chgData name="Roman Zhigalov" userId="1f97e9fdf7779aa5" providerId="LiveId" clId="{D7AF6192-603F-49E2-B7AC-9A1929FB8AC5}" dt="2022-03-29T17:17:21.453" v="474" actId="26606"/>
        <pc:sldMkLst>
          <pc:docMk/>
          <pc:sldMk cId="2611346416" sldId="269"/>
        </pc:sldMkLst>
        <pc:spChg chg="mod">
          <ac:chgData name="Roman Zhigalov" userId="1f97e9fdf7779aa5" providerId="LiveId" clId="{D7AF6192-603F-49E2-B7AC-9A1929FB8AC5}" dt="2022-03-29T17:17:21.453" v="474" actId="26606"/>
          <ac:spMkLst>
            <pc:docMk/>
            <pc:sldMk cId="2611346416" sldId="269"/>
            <ac:spMk id="2" creationId="{27838D12-D373-4F52-8815-AF667F236B90}"/>
          </ac:spMkLst>
        </pc:spChg>
        <pc:spChg chg="mod">
          <ac:chgData name="Roman Zhigalov" userId="1f97e9fdf7779aa5" providerId="LiveId" clId="{D7AF6192-603F-49E2-B7AC-9A1929FB8AC5}" dt="2022-03-29T17:17:21.453" v="474" actId="26606"/>
          <ac:spMkLst>
            <pc:docMk/>
            <pc:sldMk cId="2611346416" sldId="269"/>
            <ac:spMk id="3" creationId="{5AAF2CC7-D345-4D74-B185-B883270008B0}"/>
          </ac:spMkLst>
        </pc:spChg>
        <pc:spChg chg="add">
          <ac:chgData name="Roman Zhigalov" userId="1f97e9fdf7779aa5" providerId="LiveId" clId="{D7AF6192-603F-49E2-B7AC-9A1929FB8AC5}" dt="2022-03-29T17:17:21.453" v="474" actId="26606"/>
          <ac:spMkLst>
            <pc:docMk/>
            <pc:sldMk cId="2611346416" sldId="269"/>
            <ac:spMk id="8" creationId="{907EF6B7-1338-4443-8C46-6A318D952DFD}"/>
          </ac:spMkLst>
        </pc:spChg>
        <pc:spChg chg="add">
          <ac:chgData name="Roman Zhigalov" userId="1f97e9fdf7779aa5" providerId="LiveId" clId="{D7AF6192-603F-49E2-B7AC-9A1929FB8AC5}" dt="2022-03-29T17:17:21.453" v="474" actId="26606"/>
          <ac:spMkLst>
            <pc:docMk/>
            <pc:sldMk cId="2611346416" sldId="269"/>
            <ac:spMk id="10" creationId="{DAAE4CDD-124C-4DCF-9584-B6033B545DD5}"/>
          </ac:spMkLst>
        </pc:spChg>
        <pc:spChg chg="add">
          <ac:chgData name="Roman Zhigalov" userId="1f97e9fdf7779aa5" providerId="LiveId" clId="{D7AF6192-603F-49E2-B7AC-9A1929FB8AC5}" dt="2022-03-29T17:17:21.453" v="474" actId="26606"/>
          <ac:spMkLst>
            <pc:docMk/>
            <pc:sldMk cId="2611346416" sldId="269"/>
            <ac:spMk id="12" creationId="{081E4A58-353D-44AE-B2FC-2A74E2E400F7}"/>
          </ac:spMkLst>
        </pc:spChg>
      </pc:sldChg>
      <pc:sldChg chg="addSp delSp modSp new mod setBg">
        <pc:chgData name="Roman Zhigalov" userId="1f97e9fdf7779aa5" providerId="LiveId" clId="{D7AF6192-603F-49E2-B7AC-9A1929FB8AC5}" dt="2022-03-29T17:18:08.150" v="507" actId="26606"/>
        <pc:sldMkLst>
          <pc:docMk/>
          <pc:sldMk cId="40964110" sldId="270"/>
        </pc:sldMkLst>
        <pc:spChg chg="mod">
          <ac:chgData name="Roman Zhigalov" userId="1f97e9fdf7779aa5" providerId="LiveId" clId="{D7AF6192-603F-49E2-B7AC-9A1929FB8AC5}" dt="2022-03-29T17:18:08.150" v="507" actId="26606"/>
          <ac:spMkLst>
            <pc:docMk/>
            <pc:sldMk cId="40964110" sldId="270"/>
            <ac:spMk id="2" creationId="{C2F0903F-1A47-4690-8163-74B2BC9109E8}"/>
          </ac:spMkLst>
        </pc:spChg>
        <pc:spChg chg="del">
          <ac:chgData name="Roman Zhigalov" userId="1f97e9fdf7779aa5" providerId="LiveId" clId="{D7AF6192-603F-49E2-B7AC-9A1929FB8AC5}" dt="2022-03-29T17:17:49.998" v="493"/>
          <ac:spMkLst>
            <pc:docMk/>
            <pc:sldMk cId="40964110" sldId="270"/>
            <ac:spMk id="3" creationId="{A10BC27E-B4F1-4FBF-ABAE-CE0DDAE7B5BF}"/>
          </ac:spMkLst>
        </pc:spChg>
        <pc:spChg chg="mod ord">
          <ac:chgData name="Roman Zhigalov" userId="1f97e9fdf7779aa5" providerId="LiveId" clId="{D7AF6192-603F-49E2-B7AC-9A1929FB8AC5}" dt="2022-03-29T17:18:08.150" v="507" actId="26606"/>
          <ac:spMkLst>
            <pc:docMk/>
            <pc:sldMk cId="40964110" sldId="270"/>
            <ac:spMk id="4" creationId="{E53B1EB2-1EF5-47B4-B0A5-6902A9390266}"/>
          </ac:spMkLst>
        </pc:spChg>
        <pc:spChg chg="add del">
          <ac:chgData name="Roman Zhigalov" userId="1f97e9fdf7779aa5" providerId="LiveId" clId="{D7AF6192-603F-49E2-B7AC-9A1929FB8AC5}" dt="2022-03-29T17:17:58.453" v="495" actId="22"/>
          <ac:spMkLst>
            <pc:docMk/>
            <pc:sldMk cId="40964110" sldId="270"/>
            <ac:spMk id="7" creationId="{CA54D604-F955-4242-B032-29BBCBC53BF1}"/>
          </ac:spMkLst>
        </pc:spChg>
        <pc:spChg chg="add">
          <ac:chgData name="Roman Zhigalov" userId="1f97e9fdf7779aa5" providerId="LiveId" clId="{D7AF6192-603F-49E2-B7AC-9A1929FB8AC5}" dt="2022-03-29T17:18:08.150" v="507" actId="26606"/>
          <ac:spMkLst>
            <pc:docMk/>
            <pc:sldMk cId="40964110" sldId="270"/>
            <ac:spMk id="71" creationId="{2C61293E-6EBE-43EF-A52C-9BEBFD7679D4}"/>
          </ac:spMkLst>
        </pc:spChg>
        <pc:spChg chg="add">
          <ac:chgData name="Roman Zhigalov" userId="1f97e9fdf7779aa5" providerId="LiveId" clId="{D7AF6192-603F-49E2-B7AC-9A1929FB8AC5}" dt="2022-03-29T17:18:08.150" v="507" actId="26606"/>
          <ac:spMkLst>
            <pc:docMk/>
            <pc:sldMk cId="40964110" sldId="270"/>
            <ac:spMk id="73" creationId="{3FCFB1DE-0B7E-48CC-BA90-B2AB0889F9D6}"/>
          </ac:spMkLst>
        </pc:spChg>
        <pc:picChg chg="add mod">
          <ac:chgData name="Roman Zhigalov" userId="1f97e9fdf7779aa5" providerId="LiveId" clId="{D7AF6192-603F-49E2-B7AC-9A1929FB8AC5}" dt="2022-03-29T17:18:08.150" v="507" actId="26606"/>
          <ac:picMkLst>
            <pc:docMk/>
            <pc:sldMk cId="40964110" sldId="270"/>
            <ac:picMk id="6146" creationId="{934B4ECA-C3B0-4694-B751-32E92418DFBC}"/>
          </ac:picMkLst>
        </pc:picChg>
      </pc:sldChg>
      <pc:sldChg chg="addSp modSp new mod setBg">
        <pc:chgData name="Roman Zhigalov" userId="1f97e9fdf7779aa5" providerId="LiveId" clId="{D7AF6192-603F-49E2-B7AC-9A1929FB8AC5}" dt="2022-03-29T17:18:56.331" v="583" actId="26606"/>
        <pc:sldMkLst>
          <pc:docMk/>
          <pc:sldMk cId="3518035324" sldId="271"/>
        </pc:sldMkLst>
        <pc:spChg chg="mod">
          <ac:chgData name="Roman Zhigalov" userId="1f97e9fdf7779aa5" providerId="LiveId" clId="{D7AF6192-603F-49E2-B7AC-9A1929FB8AC5}" dt="2022-03-29T17:18:56.331" v="583" actId="26606"/>
          <ac:spMkLst>
            <pc:docMk/>
            <pc:sldMk cId="3518035324" sldId="271"/>
            <ac:spMk id="2" creationId="{D2064865-E644-4FDA-B403-297F3C716917}"/>
          </ac:spMkLst>
        </pc:spChg>
        <pc:spChg chg="mod">
          <ac:chgData name="Roman Zhigalov" userId="1f97e9fdf7779aa5" providerId="LiveId" clId="{D7AF6192-603F-49E2-B7AC-9A1929FB8AC5}" dt="2022-03-29T17:18:56.331" v="583" actId="26606"/>
          <ac:spMkLst>
            <pc:docMk/>
            <pc:sldMk cId="3518035324" sldId="271"/>
            <ac:spMk id="3" creationId="{33141DF3-08F5-471E-89A6-84793EA17367}"/>
          </ac:spMkLst>
        </pc:spChg>
        <pc:spChg chg="add">
          <ac:chgData name="Roman Zhigalov" userId="1f97e9fdf7779aa5" providerId="LiveId" clId="{D7AF6192-603F-49E2-B7AC-9A1929FB8AC5}" dt="2022-03-29T17:18:56.331" v="583" actId="26606"/>
          <ac:spMkLst>
            <pc:docMk/>
            <pc:sldMk cId="3518035324" sldId="271"/>
            <ac:spMk id="8" creationId="{907EF6B7-1338-4443-8C46-6A318D952DFD}"/>
          </ac:spMkLst>
        </pc:spChg>
        <pc:spChg chg="add">
          <ac:chgData name="Roman Zhigalov" userId="1f97e9fdf7779aa5" providerId="LiveId" clId="{D7AF6192-603F-49E2-B7AC-9A1929FB8AC5}" dt="2022-03-29T17:18:56.331" v="583" actId="26606"/>
          <ac:spMkLst>
            <pc:docMk/>
            <pc:sldMk cId="3518035324" sldId="271"/>
            <ac:spMk id="10" creationId="{DAAE4CDD-124C-4DCF-9584-B6033B545DD5}"/>
          </ac:spMkLst>
        </pc:spChg>
        <pc:spChg chg="add">
          <ac:chgData name="Roman Zhigalov" userId="1f97e9fdf7779aa5" providerId="LiveId" clId="{D7AF6192-603F-49E2-B7AC-9A1929FB8AC5}" dt="2022-03-29T17:18:56.331" v="583" actId="26606"/>
          <ac:spMkLst>
            <pc:docMk/>
            <pc:sldMk cId="3518035324" sldId="271"/>
            <ac:spMk id="12" creationId="{081E4A58-353D-44AE-B2FC-2A74E2E400F7}"/>
          </ac:spMkLst>
        </pc:spChg>
      </pc:sldChg>
      <pc:sldChg chg="addSp modSp new mod setBg">
        <pc:chgData name="Roman Zhigalov" userId="1f97e9fdf7779aa5" providerId="LiveId" clId="{D7AF6192-603F-49E2-B7AC-9A1929FB8AC5}" dt="2022-03-29T17:19:09.157" v="597" actId="26606"/>
        <pc:sldMkLst>
          <pc:docMk/>
          <pc:sldMk cId="2298567956" sldId="272"/>
        </pc:sldMkLst>
        <pc:spChg chg="mod">
          <ac:chgData name="Roman Zhigalov" userId="1f97e9fdf7779aa5" providerId="LiveId" clId="{D7AF6192-603F-49E2-B7AC-9A1929FB8AC5}" dt="2022-03-29T17:19:09.157" v="597" actId="26606"/>
          <ac:spMkLst>
            <pc:docMk/>
            <pc:sldMk cId="2298567956" sldId="272"/>
            <ac:spMk id="2" creationId="{837BBC6B-E34F-4994-BCC8-83964FAADE4C}"/>
          </ac:spMkLst>
        </pc:spChg>
        <pc:spChg chg="mod">
          <ac:chgData name="Roman Zhigalov" userId="1f97e9fdf7779aa5" providerId="LiveId" clId="{D7AF6192-603F-49E2-B7AC-9A1929FB8AC5}" dt="2022-03-29T17:19:09.157" v="597" actId="26606"/>
          <ac:spMkLst>
            <pc:docMk/>
            <pc:sldMk cId="2298567956" sldId="272"/>
            <ac:spMk id="3" creationId="{D70E1266-00EC-4D20-95A8-F72D962D7612}"/>
          </ac:spMkLst>
        </pc:spChg>
        <pc:spChg chg="add">
          <ac:chgData name="Roman Zhigalov" userId="1f97e9fdf7779aa5" providerId="LiveId" clId="{D7AF6192-603F-49E2-B7AC-9A1929FB8AC5}" dt="2022-03-29T17:19:09.157" v="597" actId="26606"/>
          <ac:spMkLst>
            <pc:docMk/>
            <pc:sldMk cId="2298567956" sldId="272"/>
            <ac:spMk id="9" creationId="{9B7AD9F6-8CE7-4299-8FC6-328F4DCD3FF9}"/>
          </ac:spMkLst>
        </pc:spChg>
        <pc:spChg chg="add">
          <ac:chgData name="Roman Zhigalov" userId="1f97e9fdf7779aa5" providerId="LiveId" clId="{D7AF6192-603F-49E2-B7AC-9A1929FB8AC5}" dt="2022-03-29T17:19:09.157" v="597" actId="26606"/>
          <ac:spMkLst>
            <pc:docMk/>
            <pc:sldMk cId="2298567956" sldId="272"/>
            <ac:spMk id="11" creationId="{82580482-BA80-420A-8A05-C58E97F26B21}"/>
          </ac:spMkLst>
        </pc:spChg>
        <pc:picChg chg="add">
          <ac:chgData name="Roman Zhigalov" userId="1f97e9fdf7779aa5" providerId="LiveId" clId="{D7AF6192-603F-49E2-B7AC-9A1929FB8AC5}" dt="2022-03-29T17:19:09.157" v="597" actId="26606"/>
          <ac:picMkLst>
            <pc:docMk/>
            <pc:sldMk cId="2298567956" sldId="272"/>
            <ac:picMk id="5" creationId="{483B07E2-2750-8FF8-0A54-075F0082CBD9}"/>
          </ac:picMkLst>
        </pc:picChg>
      </pc:sldChg>
      <pc:sldChg chg="addSp delSp modSp new mod setBg">
        <pc:chgData name="Roman Zhigalov" userId="1f97e9fdf7779aa5" providerId="LiveId" clId="{D7AF6192-603F-49E2-B7AC-9A1929FB8AC5}" dt="2022-03-29T17:20:07.568" v="623" actId="962"/>
        <pc:sldMkLst>
          <pc:docMk/>
          <pc:sldMk cId="2830551104" sldId="273"/>
        </pc:sldMkLst>
        <pc:spChg chg="mod">
          <ac:chgData name="Roman Zhigalov" userId="1f97e9fdf7779aa5" providerId="LiveId" clId="{D7AF6192-603F-49E2-B7AC-9A1929FB8AC5}" dt="2022-03-29T17:20:05.675" v="621" actId="26606"/>
          <ac:spMkLst>
            <pc:docMk/>
            <pc:sldMk cId="2830551104" sldId="273"/>
            <ac:spMk id="2" creationId="{6300CB26-DCE5-43DE-B337-A9BD6F91D069}"/>
          </ac:spMkLst>
        </pc:spChg>
        <pc:spChg chg="del">
          <ac:chgData name="Roman Zhigalov" userId="1f97e9fdf7779aa5" providerId="LiveId" clId="{D7AF6192-603F-49E2-B7AC-9A1929FB8AC5}" dt="2022-03-29T17:20:01.252" v="618"/>
          <ac:spMkLst>
            <pc:docMk/>
            <pc:sldMk cId="2830551104" sldId="273"/>
            <ac:spMk id="3" creationId="{334550EA-C9CD-401A-92F3-1836FFE9803E}"/>
          </ac:spMkLst>
        </pc:spChg>
        <pc:spChg chg="mod ord">
          <ac:chgData name="Roman Zhigalov" userId="1f97e9fdf7779aa5" providerId="LiveId" clId="{D7AF6192-603F-49E2-B7AC-9A1929FB8AC5}" dt="2022-03-29T17:20:05.675" v="621" actId="26606"/>
          <ac:spMkLst>
            <pc:docMk/>
            <pc:sldMk cId="2830551104" sldId="273"/>
            <ac:spMk id="4" creationId="{EBC167E8-217B-41E1-AF19-F3F7FB3EF9A1}"/>
          </ac:spMkLst>
        </pc:spChg>
        <pc:spChg chg="add del">
          <ac:chgData name="Roman Zhigalov" userId="1f97e9fdf7779aa5" providerId="LiveId" clId="{D7AF6192-603F-49E2-B7AC-9A1929FB8AC5}" dt="2022-03-29T17:20:05.661" v="620" actId="26606"/>
          <ac:spMkLst>
            <pc:docMk/>
            <pc:sldMk cId="2830551104" sldId="273"/>
            <ac:spMk id="71" creationId="{2C61293E-6EBE-43EF-A52C-9BEBFD7679D4}"/>
          </ac:spMkLst>
        </pc:spChg>
        <pc:spChg chg="add del">
          <ac:chgData name="Roman Zhigalov" userId="1f97e9fdf7779aa5" providerId="LiveId" clId="{D7AF6192-603F-49E2-B7AC-9A1929FB8AC5}" dt="2022-03-29T17:20:05.661" v="620" actId="26606"/>
          <ac:spMkLst>
            <pc:docMk/>
            <pc:sldMk cId="2830551104" sldId="273"/>
            <ac:spMk id="73" creationId="{3FCFB1DE-0B7E-48CC-BA90-B2AB0889F9D6}"/>
          </ac:spMkLst>
        </pc:spChg>
        <pc:spChg chg="add">
          <ac:chgData name="Roman Zhigalov" userId="1f97e9fdf7779aa5" providerId="LiveId" clId="{D7AF6192-603F-49E2-B7AC-9A1929FB8AC5}" dt="2022-03-29T17:20:05.675" v="621" actId="26606"/>
          <ac:spMkLst>
            <pc:docMk/>
            <pc:sldMk cId="2830551104" sldId="273"/>
            <ac:spMk id="7172" creationId="{2C61293E-6EBE-43EF-A52C-9BEBFD7679D4}"/>
          </ac:spMkLst>
        </pc:spChg>
        <pc:spChg chg="add">
          <ac:chgData name="Roman Zhigalov" userId="1f97e9fdf7779aa5" providerId="LiveId" clId="{D7AF6192-603F-49E2-B7AC-9A1929FB8AC5}" dt="2022-03-29T17:20:05.675" v="621" actId="26606"/>
          <ac:spMkLst>
            <pc:docMk/>
            <pc:sldMk cId="2830551104" sldId="273"/>
            <ac:spMk id="7173" creationId="{21540236-BFD5-4A9D-8840-4703E7F76825}"/>
          </ac:spMkLst>
        </pc:spChg>
        <pc:picChg chg="add mod">
          <ac:chgData name="Roman Zhigalov" userId="1f97e9fdf7779aa5" providerId="LiveId" clId="{D7AF6192-603F-49E2-B7AC-9A1929FB8AC5}" dt="2022-03-29T17:20:07.568" v="623" actId="962"/>
          <ac:picMkLst>
            <pc:docMk/>
            <pc:sldMk cId="2830551104" sldId="273"/>
            <ac:picMk id="7170" creationId="{6A0910C8-2EE9-47AE-9D09-AC7FD36989F5}"/>
          </ac:picMkLst>
        </pc:picChg>
      </pc:sldChg>
      <pc:sldChg chg="addSp modSp new mod setBg">
        <pc:chgData name="Roman Zhigalov" userId="1f97e9fdf7779aa5" providerId="LiveId" clId="{D7AF6192-603F-49E2-B7AC-9A1929FB8AC5}" dt="2022-03-29T17:20:35.710" v="665" actId="26606"/>
        <pc:sldMkLst>
          <pc:docMk/>
          <pc:sldMk cId="1867828899" sldId="274"/>
        </pc:sldMkLst>
        <pc:spChg chg="mod">
          <ac:chgData name="Roman Zhigalov" userId="1f97e9fdf7779aa5" providerId="LiveId" clId="{D7AF6192-603F-49E2-B7AC-9A1929FB8AC5}" dt="2022-03-29T17:20:35.710" v="665" actId="26606"/>
          <ac:spMkLst>
            <pc:docMk/>
            <pc:sldMk cId="1867828899" sldId="274"/>
            <ac:spMk id="2" creationId="{369093BC-64DC-4961-BE1E-6553EBD2DACD}"/>
          </ac:spMkLst>
        </pc:spChg>
        <pc:spChg chg="mod">
          <ac:chgData name="Roman Zhigalov" userId="1f97e9fdf7779aa5" providerId="LiveId" clId="{D7AF6192-603F-49E2-B7AC-9A1929FB8AC5}" dt="2022-03-29T17:20:35.710" v="665" actId="26606"/>
          <ac:spMkLst>
            <pc:docMk/>
            <pc:sldMk cId="1867828899" sldId="274"/>
            <ac:spMk id="3" creationId="{9DD4BE20-1EA8-42F4-9F18-1B5D4A5C2213}"/>
          </ac:spMkLst>
        </pc:spChg>
        <pc:spChg chg="add">
          <ac:chgData name="Roman Zhigalov" userId="1f97e9fdf7779aa5" providerId="LiveId" clId="{D7AF6192-603F-49E2-B7AC-9A1929FB8AC5}" dt="2022-03-29T17:20:35.710" v="665" actId="26606"/>
          <ac:spMkLst>
            <pc:docMk/>
            <pc:sldMk cId="1867828899" sldId="274"/>
            <ac:spMk id="8" creationId="{907EF6B7-1338-4443-8C46-6A318D952DFD}"/>
          </ac:spMkLst>
        </pc:spChg>
        <pc:spChg chg="add">
          <ac:chgData name="Roman Zhigalov" userId="1f97e9fdf7779aa5" providerId="LiveId" clId="{D7AF6192-603F-49E2-B7AC-9A1929FB8AC5}" dt="2022-03-29T17:20:35.710" v="665" actId="26606"/>
          <ac:spMkLst>
            <pc:docMk/>
            <pc:sldMk cId="1867828899" sldId="274"/>
            <ac:spMk id="10" creationId="{DAAE4CDD-124C-4DCF-9584-B6033B545DD5}"/>
          </ac:spMkLst>
        </pc:spChg>
        <pc:spChg chg="add">
          <ac:chgData name="Roman Zhigalov" userId="1f97e9fdf7779aa5" providerId="LiveId" clId="{D7AF6192-603F-49E2-B7AC-9A1929FB8AC5}" dt="2022-03-29T17:20:35.710" v="665" actId="26606"/>
          <ac:spMkLst>
            <pc:docMk/>
            <pc:sldMk cId="1867828899" sldId="274"/>
            <ac:spMk id="12" creationId="{081E4A58-353D-44AE-B2FC-2A74E2E400F7}"/>
          </ac:spMkLst>
        </pc:spChg>
      </pc:sldChg>
      <pc:sldChg chg="modSp new mod">
        <pc:chgData name="Roman Zhigalov" userId="1f97e9fdf7779aa5" providerId="LiveId" clId="{D7AF6192-603F-49E2-B7AC-9A1929FB8AC5}" dt="2022-03-29T17:20:40.772" v="682" actId="122"/>
        <pc:sldMkLst>
          <pc:docMk/>
          <pc:sldMk cId="2531070087" sldId="275"/>
        </pc:sldMkLst>
        <pc:spChg chg="mod">
          <ac:chgData name="Roman Zhigalov" userId="1f97e9fdf7779aa5" providerId="LiveId" clId="{D7AF6192-603F-49E2-B7AC-9A1929FB8AC5}" dt="2022-03-29T17:20:40.772" v="682" actId="122"/>
          <ac:spMkLst>
            <pc:docMk/>
            <pc:sldMk cId="2531070087" sldId="275"/>
            <ac:spMk id="2" creationId="{2CA47908-CE9E-45E5-82DC-29B781605A5A}"/>
          </ac:spMkLst>
        </pc:spChg>
      </pc:sldChg>
      <pc:sldChg chg="modSp new mod">
        <pc:chgData name="Roman Zhigalov" userId="1f97e9fdf7779aa5" providerId="LiveId" clId="{D7AF6192-603F-49E2-B7AC-9A1929FB8AC5}" dt="2022-03-29T17:20:48.008" v="705" actId="122"/>
        <pc:sldMkLst>
          <pc:docMk/>
          <pc:sldMk cId="3331950163" sldId="276"/>
        </pc:sldMkLst>
        <pc:spChg chg="mod">
          <ac:chgData name="Roman Zhigalov" userId="1f97e9fdf7779aa5" providerId="LiveId" clId="{D7AF6192-603F-49E2-B7AC-9A1929FB8AC5}" dt="2022-03-29T17:20:48.008" v="705" actId="122"/>
          <ac:spMkLst>
            <pc:docMk/>
            <pc:sldMk cId="3331950163" sldId="276"/>
            <ac:spMk id="2" creationId="{B06C0C11-61F0-4578-8A13-DAB04BD86FEC}"/>
          </ac:spMkLst>
        </pc:spChg>
      </pc:sldChg>
      <pc:sldChg chg="add">
        <pc:chgData name="Roman Zhigalov" userId="1f97e9fdf7779aa5" providerId="LiveId" clId="{D7AF6192-603F-49E2-B7AC-9A1929FB8AC5}" dt="2022-03-29T17:20:57.717" v="706"/>
        <pc:sldMkLst>
          <pc:docMk/>
          <pc:sldMk cId="394578597" sldId="278"/>
        </pc:sldMkLst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53C778-8FA3-41A6-8C38-612141F796DA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6182A37D-19D9-4EE8-896C-35BFF56F4A4B}">
      <dgm:prSet/>
      <dgm:spPr/>
      <dgm:t>
        <a:bodyPr/>
        <a:lstStyle/>
        <a:p>
          <a:r>
            <a:rPr lang="ru-RU"/>
            <a:t>Литература</a:t>
          </a:r>
          <a:endParaRPr lang="en-US"/>
        </a:p>
      </dgm:t>
    </dgm:pt>
    <dgm:pt modelId="{AC2555D2-D5C7-42AF-B62A-DEEF31BDCEA9}" type="parTrans" cxnId="{54430B85-4DBD-408A-A33A-5F7274C095E2}">
      <dgm:prSet/>
      <dgm:spPr/>
      <dgm:t>
        <a:bodyPr/>
        <a:lstStyle/>
        <a:p>
          <a:endParaRPr lang="en-US"/>
        </a:p>
      </dgm:t>
    </dgm:pt>
    <dgm:pt modelId="{17AAF3F7-4247-419E-AC4E-A9C4E742222E}" type="sibTrans" cxnId="{54430B85-4DBD-408A-A33A-5F7274C095E2}">
      <dgm:prSet/>
      <dgm:spPr/>
      <dgm:t>
        <a:bodyPr/>
        <a:lstStyle/>
        <a:p>
          <a:endParaRPr lang="en-US"/>
        </a:p>
      </dgm:t>
    </dgm:pt>
    <dgm:pt modelId="{45558BEA-E382-40A3-9CEC-E69291D5C733}">
      <dgm:prSet/>
      <dgm:spPr/>
      <dgm:t>
        <a:bodyPr/>
        <a:lstStyle/>
        <a:p>
          <a:r>
            <a:rPr lang="ru-RU"/>
            <a:t>Театр</a:t>
          </a:r>
          <a:endParaRPr lang="en-US"/>
        </a:p>
      </dgm:t>
    </dgm:pt>
    <dgm:pt modelId="{814028C7-D7A5-49FD-AF78-B69909A8D86A}" type="parTrans" cxnId="{0C0113B0-FF27-4AEC-B54D-3DAA2CF37942}">
      <dgm:prSet/>
      <dgm:spPr/>
      <dgm:t>
        <a:bodyPr/>
        <a:lstStyle/>
        <a:p>
          <a:endParaRPr lang="en-US"/>
        </a:p>
      </dgm:t>
    </dgm:pt>
    <dgm:pt modelId="{36434D8F-C6E5-4F64-B241-58DC35E69560}" type="sibTrans" cxnId="{0C0113B0-FF27-4AEC-B54D-3DAA2CF37942}">
      <dgm:prSet/>
      <dgm:spPr/>
      <dgm:t>
        <a:bodyPr/>
        <a:lstStyle/>
        <a:p>
          <a:endParaRPr lang="en-US"/>
        </a:p>
      </dgm:t>
    </dgm:pt>
    <dgm:pt modelId="{E83242AA-FE69-4477-9E42-9F7732815099}" type="pres">
      <dgm:prSet presAssocID="{2E53C778-8FA3-41A6-8C38-612141F796DA}" presName="root" presStyleCnt="0">
        <dgm:presLayoutVars>
          <dgm:dir/>
          <dgm:resizeHandles val="exact"/>
        </dgm:presLayoutVars>
      </dgm:prSet>
      <dgm:spPr/>
    </dgm:pt>
    <dgm:pt modelId="{8A3F9F25-EDB8-44EB-9DB3-7F23B6604EC2}" type="pres">
      <dgm:prSet presAssocID="{6182A37D-19D9-4EE8-896C-35BFF56F4A4B}" presName="compNode" presStyleCnt="0"/>
      <dgm:spPr/>
    </dgm:pt>
    <dgm:pt modelId="{244DEA5F-07B4-4B18-91C8-009009C5DDAB}" type="pres">
      <dgm:prSet presAssocID="{6182A37D-19D9-4EE8-896C-35BFF56F4A4B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Книги"/>
        </a:ext>
      </dgm:extLst>
    </dgm:pt>
    <dgm:pt modelId="{809BF5AC-B988-4504-9F52-E1D0D5418382}" type="pres">
      <dgm:prSet presAssocID="{6182A37D-19D9-4EE8-896C-35BFF56F4A4B}" presName="spaceRect" presStyleCnt="0"/>
      <dgm:spPr/>
    </dgm:pt>
    <dgm:pt modelId="{26C0DF35-3639-4283-BF11-76A671CD505F}" type="pres">
      <dgm:prSet presAssocID="{6182A37D-19D9-4EE8-896C-35BFF56F4A4B}" presName="textRect" presStyleLbl="revTx" presStyleIdx="0" presStyleCnt="2">
        <dgm:presLayoutVars>
          <dgm:chMax val="1"/>
          <dgm:chPref val="1"/>
        </dgm:presLayoutVars>
      </dgm:prSet>
      <dgm:spPr/>
    </dgm:pt>
    <dgm:pt modelId="{FDF6C41B-2959-46AA-9049-B413B2775E9F}" type="pres">
      <dgm:prSet presAssocID="{17AAF3F7-4247-419E-AC4E-A9C4E742222E}" presName="sibTrans" presStyleCnt="0"/>
      <dgm:spPr/>
    </dgm:pt>
    <dgm:pt modelId="{905C2B59-ADAC-46D6-9A8B-51B312E99194}" type="pres">
      <dgm:prSet presAssocID="{45558BEA-E382-40A3-9CEC-E69291D5C733}" presName="compNode" presStyleCnt="0"/>
      <dgm:spPr/>
    </dgm:pt>
    <dgm:pt modelId="{30823E74-68BB-43CD-A79E-7C9499A54DCC}" type="pres">
      <dgm:prSet presAssocID="{45558BEA-E382-40A3-9CEC-E69291D5C733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Драма"/>
        </a:ext>
      </dgm:extLst>
    </dgm:pt>
    <dgm:pt modelId="{F73AEB71-CBA0-492A-8366-7268BCCFBB8F}" type="pres">
      <dgm:prSet presAssocID="{45558BEA-E382-40A3-9CEC-E69291D5C733}" presName="spaceRect" presStyleCnt="0"/>
      <dgm:spPr/>
    </dgm:pt>
    <dgm:pt modelId="{EB0D2991-EE92-44CA-B1A0-8B90E9743675}" type="pres">
      <dgm:prSet presAssocID="{45558BEA-E382-40A3-9CEC-E69291D5C733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AAEBD984-A86C-4B1B-BD58-2B4D79846436}" type="presOf" srcId="{45558BEA-E382-40A3-9CEC-E69291D5C733}" destId="{EB0D2991-EE92-44CA-B1A0-8B90E9743675}" srcOrd="0" destOrd="0" presId="urn:microsoft.com/office/officeart/2018/2/layout/IconLabelList"/>
    <dgm:cxn modelId="{54430B85-4DBD-408A-A33A-5F7274C095E2}" srcId="{2E53C778-8FA3-41A6-8C38-612141F796DA}" destId="{6182A37D-19D9-4EE8-896C-35BFF56F4A4B}" srcOrd="0" destOrd="0" parTransId="{AC2555D2-D5C7-42AF-B62A-DEEF31BDCEA9}" sibTransId="{17AAF3F7-4247-419E-AC4E-A9C4E742222E}"/>
    <dgm:cxn modelId="{B05B9589-8818-46EA-9C48-17426C462E45}" type="presOf" srcId="{2E53C778-8FA3-41A6-8C38-612141F796DA}" destId="{E83242AA-FE69-4477-9E42-9F7732815099}" srcOrd="0" destOrd="0" presId="urn:microsoft.com/office/officeart/2018/2/layout/IconLabelList"/>
    <dgm:cxn modelId="{0C0113B0-FF27-4AEC-B54D-3DAA2CF37942}" srcId="{2E53C778-8FA3-41A6-8C38-612141F796DA}" destId="{45558BEA-E382-40A3-9CEC-E69291D5C733}" srcOrd="1" destOrd="0" parTransId="{814028C7-D7A5-49FD-AF78-B69909A8D86A}" sibTransId="{36434D8F-C6E5-4F64-B241-58DC35E69560}"/>
    <dgm:cxn modelId="{C488BFE8-4891-40E9-9695-FA47865BBC6A}" type="presOf" srcId="{6182A37D-19D9-4EE8-896C-35BFF56F4A4B}" destId="{26C0DF35-3639-4283-BF11-76A671CD505F}" srcOrd="0" destOrd="0" presId="urn:microsoft.com/office/officeart/2018/2/layout/IconLabelList"/>
    <dgm:cxn modelId="{E8EA7E03-B733-4033-9684-6DF8AEBC624B}" type="presParOf" srcId="{E83242AA-FE69-4477-9E42-9F7732815099}" destId="{8A3F9F25-EDB8-44EB-9DB3-7F23B6604EC2}" srcOrd="0" destOrd="0" presId="urn:microsoft.com/office/officeart/2018/2/layout/IconLabelList"/>
    <dgm:cxn modelId="{93BD78D5-89A6-4DBE-B355-6D29BF5E15C3}" type="presParOf" srcId="{8A3F9F25-EDB8-44EB-9DB3-7F23B6604EC2}" destId="{244DEA5F-07B4-4B18-91C8-009009C5DDAB}" srcOrd="0" destOrd="0" presId="urn:microsoft.com/office/officeart/2018/2/layout/IconLabelList"/>
    <dgm:cxn modelId="{1BCC2734-9806-4BCE-BB06-BB4247FEDAC6}" type="presParOf" srcId="{8A3F9F25-EDB8-44EB-9DB3-7F23B6604EC2}" destId="{809BF5AC-B988-4504-9F52-E1D0D5418382}" srcOrd="1" destOrd="0" presId="urn:microsoft.com/office/officeart/2018/2/layout/IconLabelList"/>
    <dgm:cxn modelId="{AADB20A1-958F-45FB-A8BE-3F19D4F77FC4}" type="presParOf" srcId="{8A3F9F25-EDB8-44EB-9DB3-7F23B6604EC2}" destId="{26C0DF35-3639-4283-BF11-76A671CD505F}" srcOrd="2" destOrd="0" presId="urn:microsoft.com/office/officeart/2018/2/layout/IconLabelList"/>
    <dgm:cxn modelId="{C055E9F3-1848-4594-AA33-4689324456B0}" type="presParOf" srcId="{E83242AA-FE69-4477-9E42-9F7732815099}" destId="{FDF6C41B-2959-46AA-9049-B413B2775E9F}" srcOrd="1" destOrd="0" presId="urn:microsoft.com/office/officeart/2018/2/layout/IconLabelList"/>
    <dgm:cxn modelId="{6B20251B-6A88-4728-9BB5-4E5932C65DAB}" type="presParOf" srcId="{E83242AA-FE69-4477-9E42-9F7732815099}" destId="{905C2B59-ADAC-46D6-9A8B-51B312E99194}" srcOrd="2" destOrd="0" presId="urn:microsoft.com/office/officeart/2018/2/layout/IconLabelList"/>
    <dgm:cxn modelId="{E69167C4-5F1E-4FEB-B1C3-31DF0364F12D}" type="presParOf" srcId="{905C2B59-ADAC-46D6-9A8B-51B312E99194}" destId="{30823E74-68BB-43CD-A79E-7C9499A54DCC}" srcOrd="0" destOrd="0" presId="urn:microsoft.com/office/officeart/2018/2/layout/IconLabelList"/>
    <dgm:cxn modelId="{8827A196-F4CE-4AAB-93E6-2E3A472892E6}" type="presParOf" srcId="{905C2B59-ADAC-46D6-9A8B-51B312E99194}" destId="{F73AEB71-CBA0-492A-8366-7268BCCFBB8F}" srcOrd="1" destOrd="0" presId="urn:microsoft.com/office/officeart/2018/2/layout/IconLabelList"/>
    <dgm:cxn modelId="{E75E64CE-F0D2-4359-9D8C-2D31901978CE}" type="presParOf" srcId="{905C2B59-ADAC-46D6-9A8B-51B312E99194}" destId="{EB0D2991-EE92-44CA-B1A0-8B90E9743675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4DEA5F-07B4-4B18-91C8-009009C5DDAB}">
      <dsp:nvSpPr>
        <dsp:cNvPr id="0" name=""/>
        <dsp:cNvSpPr/>
      </dsp:nvSpPr>
      <dsp:spPr>
        <a:xfrm>
          <a:off x="1953914" y="529294"/>
          <a:ext cx="1944000" cy="1944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C0DF35-3639-4283-BF11-76A671CD505F}">
      <dsp:nvSpPr>
        <dsp:cNvPr id="0" name=""/>
        <dsp:cNvSpPr/>
      </dsp:nvSpPr>
      <dsp:spPr>
        <a:xfrm>
          <a:off x="765914" y="2943510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000" kern="1200"/>
            <a:t>Литература</a:t>
          </a:r>
          <a:endParaRPr lang="en-US" sz="5000" kern="1200"/>
        </a:p>
      </dsp:txBody>
      <dsp:txXfrm>
        <a:off x="765914" y="2943510"/>
        <a:ext cx="4320000" cy="720000"/>
      </dsp:txXfrm>
    </dsp:sp>
    <dsp:sp modelId="{30823E74-68BB-43CD-A79E-7C9499A54DCC}">
      <dsp:nvSpPr>
        <dsp:cNvPr id="0" name=""/>
        <dsp:cNvSpPr/>
      </dsp:nvSpPr>
      <dsp:spPr>
        <a:xfrm>
          <a:off x="7029914" y="529294"/>
          <a:ext cx="1944000" cy="1944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0D2991-EE92-44CA-B1A0-8B90E9743675}">
      <dsp:nvSpPr>
        <dsp:cNvPr id="0" name=""/>
        <dsp:cNvSpPr/>
      </dsp:nvSpPr>
      <dsp:spPr>
        <a:xfrm>
          <a:off x="5841914" y="2943510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000" kern="1200"/>
            <a:t>Театр</a:t>
          </a:r>
          <a:endParaRPr lang="en-US" sz="5000" kern="1200"/>
        </a:p>
      </dsp:txBody>
      <dsp:txXfrm>
        <a:off x="5841914" y="2943510"/>
        <a:ext cx="43200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D4BB0F-80A6-401E-8824-83B1BF3A83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8C776CF-52BE-407A-A0AF-C0CBE1A45B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4E6B8F6-C927-4520-8018-D067DDF3D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6EA93-7D63-4366-8DB1-2FCB1B2F6782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3822A27-0F58-419A-94BF-11823677A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0B8A044-F3A9-440A-A0ED-5A5FB492B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B001E-C015-4CF3-B0A0-5CD23468AE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0752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A565A9-851E-4618-B44D-F0823EB47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475C6CE-98FF-49C6-B00A-6FA90C511A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0384E7D-4C38-400E-873C-DD3CF29D6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6EA93-7D63-4366-8DB1-2FCB1B2F6782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F331FC-4D0F-404C-BF64-F084EBF2B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131E32-0DEF-4C63-B4F3-AE4FCC75A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B001E-C015-4CF3-B0A0-5CD23468AE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5418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BEAE7F4-561C-47AF-8604-98426E8DE1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FC947DD-22EA-41A3-B8A6-BC820B3AA1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1526736-2723-4286-883E-93A3F5641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6EA93-7D63-4366-8DB1-2FCB1B2F6782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36E7D4A-C998-4B67-98EA-9FB0ED4E9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3ED81FB-D145-45A7-93A4-3E91EB5D0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B001E-C015-4CF3-B0A0-5CD23468AE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0451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C873AB-9D5E-4667-A6A8-B3C64C994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48ED058-B1A0-44C5-B83E-F2D85F928C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41CF66-C8A6-4692-8703-539E105CD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6EA93-7D63-4366-8DB1-2FCB1B2F6782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CC7EE4E-A7AC-4074-A820-0EFBBE4C4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F3CB711-2B6B-4554-9096-F9241F250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B001E-C015-4CF3-B0A0-5CD23468AE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5139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108B65-9948-4704-A0EF-26A5E3695D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88935C7-5D6D-4712-A1A1-A5F30EF744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47C846C-488D-4392-ADE6-41E1475BE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6EA93-7D63-4366-8DB1-2FCB1B2F6782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A6EE59E-3E12-431E-8592-EE56C32A5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3E855D9-B566-4ED5-AF39-91B0D4451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B001E-C015-4CF3-B0A0-5CD23468AE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7108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AC5520-4434-4E41-8C65-57A0C409C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9CE4130-A35E-45DB-86B6-16CED635A1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A37E55A-CD48-40E4-AF72-887FAC4E9C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C0BDCAD-FD96-4B46-962C-B8B7B0529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6EA93-7D63-4366-8DB1-2FCB1B2F6782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9BFEBD5-3795-452E-B1AA-845683B48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11558D4-944B-4448-A51A-3994911E6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B001E-C015-4CF3-B0A0-5CD23468AE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3441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12E986-1738-42C2-B334-12382801A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143373C-70C7-45AC-8555-BAD57FE0D4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41BCA23-E1CB-44AC-8819-0FAFAAD62F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7C8F65C-ED9C-4EBE-AF56-0519ACFFCC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2D37D4A-916E-4709-8B09-A84CF8CBFD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EB4505F-4A5E-4817-B3DA-2D5F3714E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6EA93-7D63-4366-8DB1-2FCB1B2F6782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CE56307-4718-49F9-9E29-6CFFF27C0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36C442F-B3A1-4048-BA68-B46EEBDC4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B001E-C015-4CF3-B0A0-5CD23468AE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057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067888-AB28-4512-9719-BD0CAA39C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AFD78C8-F0F2-4851-AD0D-6DFEE171D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6EA93-7D63-4366-8DB1-2FCB1B2F6782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8F2A629-C0E8-4B04-B181-3B3ADD74A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30E3304-ACFE-4D81-8D97-547AE3B89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B001E-C015-4CF3-B0A0-5CD23468AE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4893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B6E87E5-6B17-47CA-B775-B166BE6CE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6EA93-7D63-4366-8DB1-2FCB1B2F6782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63D9C43-996C-4922-AFBC-A6B422AD9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DEA9160-7CA1-4974-9F4B-235B1830C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B001E-C015-4CF3-B0A0-5CD23468AE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9869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CFFAE8-3323-4C97-AD06-E7B372D64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798E094-253E-4769-9E9A-6C7E45E41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027D378-BC07-4899-9555-3A760DF2E7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5A48D3A-EEA5-4FB3-B6E8-9AA78FC0A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6EA93-7D63-4366-8DB1-2FCB1B2F6782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5B9E223-7047-427B-8753-64FAB682E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7B1EC6C-15E2-4587-922E-0F4AF30C1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B001E-C015-4CF3-B0A0-5CD23468AE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5384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1D5007-FC30-4891-9716-334FEEEDA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3F309F8-C6DE-4932-B37F-FB8FBFCF1B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EC8240C-10E4-490D-B464-6CC0FCBAF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3D9BB42-2C71-4023-8415-DA61B1D7F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6EA93-7D63-4366-8DB1-2FCB1B2F6782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9449C2E-93D4-466A-82C8-3D036E3BB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BB76786-3D85-464A-B652-C002E6080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B001E-C015-4CF3-B0A0-5CD23468AE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8545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07D91A-FBC5-49AE-8FFA-A4D97BB30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CDFDD78-323E-4175-B9BF-22694CAD96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FCE2DDE-6DE0-4754-8455-9796E7F8CD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56EA93-7D63-4366-8DB1-2FCB1B2F6782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52868E5-DEBF-4671-9877-409B5EB36A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76D592F-EC89-47F0-B43A-A70EA836B1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B001E-C015-4CF3-B0A0-5CD23468AE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1579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A5F590-EF60-4D83-91CE-1632A4A199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§ 25. Белорусские литература и театр в 1860-х гг.— начале ХХ в.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47C203D-385A-4585-8E66-D42A29EA2D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11524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135EF4-67C3-4606-BA8F-2872D9CCD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ru-RU">
                <a:solidFill>
                  <a:srgbClr val="FFFFFF"/>
                </a:solidFill>
              </a:rPr>
              <a:t>О творчестве Алоизы Пашкевич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40E6DDC-AFBF-4F67-BDF2-77FAF07604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ru-RU" dirty="0"/>
              <a:t>Она участвовала в основании БСГ</a:t>
            </a:r>
          </a:p>
          <a:p>
            <a:r>
              <a:rPr lang="ru-RU" dirty="0"/>
              <a:t> Первые сборники поэтессы «Крещение свободой» и «Скрипка белорусская» вышли нелегально. Тётка пропагандировала обучение на родном языке. </a:t>
            </a:r>
          </a:p>
          <a:p>
            <a:r>
              <a:rPr lang="ru-RU" dirty="0"/>
              <a:t>Для детей она издала учебник-хрестоматию «Первое чтение для детей-белорусов»</a:t>
            </a:r>
          </a:p>
        </p:txBody>
      </p:sp>
    </p:spTree>
    <p:extLst>
      <p:ext uri="{BB962C8B-B14F-4D97-AF65-F5344CB8AC3E}">
        <p14:creationId xmlns:p14="http://schemas.microsoft.com/office/powerpoint/2010/main" val="29608644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49FB34-27BD-46B6-803E-A322FECCE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640080"/>
            <a:ext cx="6251110" cy="356616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/>
              <a:t>Янка Купала (Иван Луцевич)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F5FE1E5-A61D-4C4F-B737-272AB8E2F5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97760" y="4636008"/>
            <a:ext cx="6251111" cy="1572768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400"/>
              <a:t>белорусский поэт и переводчик, драматург, публицист. Классик белорусской литературы</a:t>
            </a:r>
          </a:p>
        </p:txBody>
      </p:sp>
      <p:pic>
        <p:nvPicPr>
          <p:cNvPr id="4098" name="Picture 2" descr="Янка Купала 30-е гг.">
            <a:extLst>
              <a:ext uri="{FF2B5EF4-FFF2-40B4-BE49-F238E27FC236}">
                <a16:creationId xmlns:a16="http://schemas.microsoft.com/office/drawing/2014/main" id="{83536672-7EAF-44AE-AE22-9D2CBB5E7C1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6" r="5965"/>
          <a:stretch/>
        </p:blipFill>
        <p:spPr bwMode="auto"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2862" y="440926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291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EC8D53-9BFA-4B18-AEE4-9FFB22989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ru-RU">
                <a:solidFill>
                  <a:srgbClr val="FFFFFF"/>
                </a:solidFill>
              </a:rPr>
              <a:t>О творчестве Янки Купалы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439DA59-4C46-470E-BBE2-79B67D2486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ru-RU" sz="2600" dirty="0"/>
              <a:t>Первое его стихотворение «Мужик» появилось в 1905 г. Уже своими первыми поэтическими книгами «Жалейка» и «Гусляр» поэт привлек к себе внимание читателей</a:t>
            </a:r>
          </a:p>
          <a:p>
            <a:r>
              <a:rPr lang="ru-RU" sz="2600" dirty="0"/>
              <a:t>Сборник стихов «Дорогой жизни» фактически стал высшим достижением белорусской литературы того времени</a:t>
            </a:r>
          </a:p>
          <a:p>
            <a:r>
              <a:rPr lang="ru-RU" sz="2600" dirty="0"/>
              <a:t>Я. Купала стремился пробудить у читателей чувство достоинства и благодарности к предкам, которые защищали землю от врагов, развивали самобытную культуру</a:t>
            </a:r>
          </a:p>
          <a:p>
            <a:r>
              <a:rPr lang="ru-RU" sz="2600" dirty="0"/>
              <a:t>Во время революции 1905—1907 гг. поэт поддержал народ в борьбе против самодержавия</a:t>
            </a:r>
          </a:p>
        </p:txBody>
      </p:sp>
    </p:spTree>
    <p:extLst>
      <p:ext uri="{BB962C8B-B14F-4D97-AF65-F5344CB8AC3E}">
        <p14:creationId xmlns:p14="http://schemas.microsoft.com/office/powerpoint/2010/main" val="8329003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28" name="Rectangle 70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81ECB1-767D-4D15-8930-6777D467BF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/>
              <a:t>Якуб Колас (Константин Мицкевич)</a:t>
            </a:r>
          </a:p>
        </p:txBody>
      </p:sp>
      <p:sp>
        <p:nvSpPr>
          <p:cNvPr id="5129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211681C-AA63-40CD-8851-9AF1EEFD68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2493" y="2071316"/>
            <a:ext cx="6713552" cy="4119172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2200"/>
              <a:t>белорусский писатель, драматург, поэт и переводчик, общественный деятель. Один из классиков и основоположников новой белорусской литературы.</a:t>
            </a:r>
          </a:p>
        </p:txBody>
      </p:sp>
      <p:pic>
        <p:nvPicPr>
          <p:cNvPr id="5122" name="Picture 2" descr="Изображение выглядит как текст, стол, сидит, человек&#10;&#10;Автоматически созданное описание">
            <a:extLst>
              <a:ext uri="{FF2B5EF4-FFF2-40B4-BE49-F238E27FC236}">
                <a16:creationId xmlns:a16="http://schemas.microsoft.com/office/drawing/2014/main" id="{ACAFF516-590A-42B1-85D1-15B09D3F387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231" r="13538"/>
          <a:stretch/>
        </p:blipFill>
        <p:spPr bwMode="auto">
          <a:xfrm>
            <a:off x="7675658" y="2093976"/>
            <a:ext cx="3941064" cy="409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2524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838D12-D373-4F52-8815-AF667F236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ru-RU">
                <a:solidFill>
                  <a:srgbClr val="FFFFFF"/>
                </a:solidFill>
              </a:rPr>
              <a:t>О творчестве Якуба Коласа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AAF2CC7-D345-4D74-B185-B88327000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ru-RU" sz="2600" dirty="0"/>
              <a:t>В первом сборнике стихов «Песни печали» Я. Колас поэтизировал образ белоруса-мужика, который, несмотря на тяжелые условия жизни, остается оптимистом и верит в возрождение родного края</a:t>
            </a:r>
          </a:p>
          <a:p>
            <a:r>
              <a:rPr lang="ru-RU" sz="2600" dirty="0"/>
              <a:t>В 1911 г. Колас начал работу над поэмами «Новая земля» и «</a:t>
            </a:r>
            <a:r>
              <a:rPr lang="ru-RU" sz="2600" dirty="0" err="1"/>
              <a:t>Сымон</a:t>
            </a:r>
            <a:r>
              <a:rPr lang="ru-RU" sz="2600" dirty="0"/>
              <a:t>-музыкант»</a:t>
            </a:r>
          </a:p>
          <a:p>
            <a:r>
              <a:rPr lang="ru-RU" sz="2600" dirty="0"/>
              <a:t>А в 1912 г. Якуб Колас познакомился с учительницей Пинской железнодорожной школы Марией Каменской. Она стала его возлюбленной и верной спутницей на всю жизнь. В письмах к своей жене поэт подписывался «Твой Кастусь». </a:t>
            </a:r>
          </a:p>
        </p:txBody>
      </p:sp>
    </p:spTree>
    <p:extLst>
      <p:ext uri="{BB962C8B-B14F-4D97-AF65-F5344CB8AC3E}">
        <p14:creationId xmlns:p14="http://schemas.microsoft.com/office/powerpoint/2010/main" val="26113464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F0903F-1A47-4690-8163-74B2BC910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4296" y="329184"/>
            <a:ext cx="6894576" cy="178308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/>
              <a:t>Максим Богданович</a:t>
            </a:r>
          </a:p>
        </p:txBody>
      </p:sp>
      <p:pic>
        <p:nvPicPr>
          <p:cNvPr id="6146" name="Picture 2" descr="1910—1911 годы">
            <a:extLst>
              <a:ext uri="{FF2B5EF4-FFF2-40B4-BE49-F238E27FC236}">
                <a16:creationId xmlns:a16="http://schemas.microsoft.com/office/drawing/2014/main" id="{934B4ECA-C3B0-4694-B751-32E92418DFB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96" r="6212"/>
          <a:stretch/>
        </p:blipFill>
        <p:spPr bwMode="auto">
          <a:xfrm>
            <a:off x="20" y="1"/>
            <a:ext cx="4052522" cy="6858000"/>
          </a:xfrm>
          <a:custGeom>
            <a:avLst/>
            <a:gdLst/>
            <a:ahLst/>
            <a:cxnLst/>
            <a:rect l="l" t="t" r="r" b="b"/>
            <a:pathLst>
              <a:path w="4052542" h="6858000">
                <a:moveTo>
                  <a:pt x="0" y="0"/>
                </a:moveTo>
                <a:lnTo>
                  <a:pt x="4020923" y="0"/>
                </a:lnTo>
                <a:lnTo>
                  <a:pt x="4022656" y="14697"/>
                </a:lnTo>
                <a:cubicBezTo>
                  <a:pt x="4037606" y="98462"/>
                  <a:pt x="4035072" y="183369"/>
                  <a:pt x="4039126" y="267642"/>
                </a:cubicBezTo>
                <a:cubicBezTo>
                  <a:pt x="4043941" y="370699"/>
                  <a:pt x="4037860" y="474136"/>
                  <a:pt x="4035579" y="577446"/>
                </a:cubicBezTo>
                <a:cubicBezTo>
                  <a:pt x="4033805" y="665399"/>
                  <a:pt x="4025063" y="753226"/>
                  <a:pt x="4027724" y="841306"/>
                </a:cubicBezTo>
                <a:cubicBezTo>
                  <a:pt x="4027914" y="844352"/>
                  <a:pt x="4027914" y="847398"/>
                  <a:pt x="4027724" y="850444"/>
                </a:cubicBezTo>
                <a:cubicBezTo>
                  <a:pt x="4019615" y="947281"/>
                  <a:pt x="4019615" y="1044626"/>
                  <a:pt x="4027724" y="1141464"/>
                </a:cubicBezTo>
                <a:cubicBezTo>
                  <a:pt x="4030296" y="1181772"/>
                  <a:pt x="4029574" y="1222221"/>
                  <a:pt x="4025570" y="1262415"/>
                </a:cubicBezTo>
                <a:cubicBezTo>
                  <a:pt x="4021769" y="1313563"/>
                  <a:pt x="4009606" y="1365472"/>
                  <a:pt x="4018348" y="1416238"/>
                </a:cubicBezTo>
                <a:cubicBezTo>
                  <a:pt x="4024037" y="1458058"/>
                  <a:pt x="4027166" y="1500194"/>
                  <a:pt x="4027724" y="1542394"/>
                </a:cubicBezTo>
                <a:cubicBezTo>
                  <a:pt x="4032158" y="1636820"/>
                  <a:pt x="4027977" y="1731753"/>
                  <a:pt x="4026330" y="1826433"/>
                </a:cubicBezTo>
                <a:cubicBezTo>
                  <a:pt x="4024556" y="1936724"/>
                  <a:pt x="4027344" y="2047015"/>
                  <a:pt x="4018475" y="2157432"/>
                </a:cubicBezTo>
                <a:cubicBezTo>
                  <a:pt x="4013597" y="2246629"/>
                  <a:pt x="4013597" y="2336029"/>
                  <a:pt x="4018475" y="2425226"/>
                </a:cubicBezTo>
                <a:cubicBezTo>
                  <a:pt x="4020882" y="2506961"/>
                  <a:pt x="4033172" y="2587934"/>
                  <a:pt x="4031145" y="2670557"/>
                </a:cubicBezTo>
                <a:cubicBezTo>
                  <a:pt x="4028737" y="2766886"/>
                  <a:pt x="4017335" y="2862962"/>
                  <a:pt x="4020882" y="2959546"/>
                </a:cubicBezTo>
                <a:cubicBezTo>
                  <a:pt x="4022529" y="3005617"/>
                  <a:pt x="4022656" y="3051688"/>
                  <a:pt x="4023543" y="3097758"/>
                </a:cubicBezTo>
                <a:cubicBezTo>
                  <a:pt x="4024683" y="3153221"/>
                  <a:pt x="4034692" y="3208556"/>
                  <a:pt x="4029117" y="3263892"/>
                </a:cubicBezTo>
                <a:cubicBezTo>
                  <a:pt x="4019869" y="3356161"/>
                  <a:pt x="3995923" y="3446906"/>
                  <a:pt x="4010873" y="3541459"/>
                </a:cubicBezTo>
                <a:cubicBezTo>
                  <a:pt x="4019108" y="3593495"/>
                  <a:pt x="4028357" y="3645658"/>
                  <a:pt x="4033172" y="3698201"/>
                </a:cubicBezTo>
                <a:cubicBezTo>
                  <a:pt x="4037353" y="3745160"/>
                  <a:pt x="4047868" y="3792881"/>
                  <a:pt x="4039886" y="3839586"/>
                </a:cubicBezTo>
                <a:cubicBezTo>
                  <a:pt x="4033045" y="3879565"/>
                  <a:pt x="4036592" y="3919544"/>
                  <a:pt x="4031271" y="3959523"/>
                </a:cubicBezTo>
                <a:cubicBezTo>
                  <a:pt x="4024303" y="4011939"/>
                  <a:pt x="4020629" y="4065244"/>
                  <a:pt x="4015308" y="4118042"/>
                </a:cubicBezTo>
                <a:cubicBezTo>
                  <a:pt x="4010620" y="4165889"/>
                  <a:pt x="4006946" y="4213610"/>
                  <a:pt x="4019615" y="4258539"/>
                </a:cubicBezTo>
                <a:cubicBezTo>
                  <a:pt x="4050656" y="4371622"/>
                  <a:pt x="4033679" y="4484070"/>
                  <a:pt x="4022023" y="4596391"/>
                </a:cubicBezTo>
                <a:cubicBezTo>
                  <a:pt x="4016321" y="4650965"/>
                  <a:pt x="4007959" y="4708712"/>
                  <a:pt x="4020629" y="4758718"/>
                </a:cubicBezTo>
                <a:cubicBezTo>
                  <a:pt x="4043941" y="4847432"/>
                  <a:pt x="4025697" y="4931705"/>
                  <a:pt x="4015561" y="5016866"/>
                </a:cubicBezTo>
                <a:cubicBezTo>
                  <a:pt x="4003335" y="5100174"/>
                  <a:pt x="4005096" y="5184929"/>
                  <a:pt x="4020756" y="5267654"/>
                </a:cubicBezTo>
                <a:cubicBezTo>
                  <a:pt x="4033172" y="5326035"/>
                  <a:pt x="4033172" y="5385432"/>
                  <a:pt x="4034692" y="5444194"/>
                </a:cubicBezTo>
                <a:cubicBezTo>
                  <a:pt x="4035579" y="5481001"/>
                  <a:pt x="4022023" y="5518441"/>
                  <a:pt x="4013027" y="5555120"/>
                </a:cubicBezTo>
                <a:cubicBezTo>
                  <a:pt x="3996937" y="5621371"/>
                  <a:pt x="3991109" y="5688636"/>
                  <a:pt x="4013027" y="5753237"/>
                </a:cubicBezTo>
                <a:cubicBezTo>
                  <a:pt x="4043561" y="5842713"/>
                  <a:pt x="4061045" y="5932189"/>
                  <a:pt x="4048375" y="6026870"/>
                </a:cubicBezTo>
                <a:cubicBezTo>
                  <a:pt x="4041027" y="6085251"/>
                  <a:pt x="4039380" y="6144902"/>
                  <a:pt x="4028357" y="6202522"/>
                </a:cubicBezTo>
                <a:cubicBezTo>
                  <a:pt x="4010240" y="6298091"/>
                  <a:pt x="4016701" y="6393024"/>
                  <a:pt x="4031145" y="6487196"/>
                </a:cubicBezTo>
                <a:cubicBezTo>
                  <a:pt x="4041293" y="6565885"/>
                  <a:pt x="4042395" y="6645474"/>
                  <a:pt x="4034439" y="6724403"/>
                </a:cubicBezTo>
                <a:lnTo>
                  <a:pt x="4025206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sketchy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6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53B1EB2-1EF5-47B4-B0A5-6902A93902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654296" y="2706624"/>
            <a:ext cx="6894576" cy="3483864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2200" dirty="0" err="1"/>
              <a:t>белорусский</a:t>
            </a:r>
            <a:r>
              <a:rPr lang="en-US" sz="2200" dirty="0"/>
              <a:t> </a:t>
            </a:r>
            <a:r>
              <a:rPr lang="en-US" sz="2200" dirty="0" err="1"/>
              <a:t>поэт</a:t>
            </a:r>
            <a:r>
              <a:rPr lang="en-US" sz="2200" dirty="0"/>
              <a:t>, </a:t>
            </a:r>
            <a:r>
              <a:rPr lang="en-US" sz="2200" dirty="0" err="1"/>
              <a:t>публицист</a:t>
            </a:r>
            <a:r>
              <a:rPr lang="en-US" sz="2200" dirty="0"/>
              <a:t>, </a:t>
            </a:r>
            <a:r>
              <a:rPr lang="en-US" sz="2200" dirty="0" err="1"/>
              <a:t>литературовед</a:t>
            </a:r>
            <a:r>
              <a:rPr lang="en-US" sz="2200" dirty="0"/>
              <a:t>, </a:t>
            </a:r>
            <a:r>
              <a:rPr lang="en-US" sz="2200" dirty="0" err="1"/>
              <a:t>переводчик</a:t>
            </a:r>
            <a:r>
              <a:rPr lang="en-US" sz="2200" dirty="0"/>
              <a:t>; </a:t>
            </a:r>
            <a:r>
              <a:rPr lang="en-US" sz="2200" dirty="0" err="1"/>
              <a:t>классик</a:t>
            </a:r>
            <a:r>
              <a:rPr lang="en-US" sz="2200" dirty="0"/>
              <a:t> </a:t>
            </a:r>
            <a:r>
              <a:rPr lang="en-US" sz="2200" dirty="0" err="1"/>
              <a:t>белорусской</a:t>
            </a:r>
            <a:r>
              <a:rPr lang="en-US" sz="2200" dirty="0"/>
              <a:t> </a:t>
            </a:r>
            <a:r>
              <a:rPr lang="en-US" sz="2200" dirty="0" err="1"/>
              <a:t>литературы</a:t>
            </a:r>
            <a:r>
              <a:rPr lang="en-US" sz="2200" dirty="0"/>
              <a:t>, </a:t>
            </a:r>
            <a:r>
              <a:rPr lang="en-US" sz="2200" dirty="0" err="1"/>
              <a:t>один</a:t>
            </a:r>
            <a:r>
              <a:rPr lang="en-US" sz="2200" dirty="0"/>
              <a:t> </a:t>
            </a:r>
            <a:r>
              <a:rPr lang="en-US" sz="2200" dirty="0" err="1"/>
              <a:t>из</a:t>
            </a:r>
            <a:r>
              <a:rPr lang="en-US" sz="2200" dirty="0"/>
              <a:t> </a:t>
            </a:r>
            <a:r>
              <a:rPr lang="en-US" sz="2200" dirty="0" err="1"/>
              <a:t>создателей</a:t>
            </a:r>
            <a:r>
              <a:rPr lang="en-US" sz="2200" dirty="0"/>
              <a:t> </a:t>
            </a:r>
            <a:r>
              <a:rPr lang="en-US" sz="2200" dirty="0" err="1"/>
              <a:t>белорусской</a:t>
            </a:r>
            <a:r>
              <a:rPr lang="en-US" sz="2200" dirty="0"/>
              <a:t> </a:t>
            </a:r>
            <a:r>
              <a:rPr lang="en-US" sz="2200" dirty="0" err="1"/>
              <a:t>литературы</a:t>
            </a:r>
            <a:r>
              <a:rPr lang="en-US" sz="2200" dirty="0"/>
              <a:t> и </a:t>
            </a:r>
            <a:r>
              <a:rPr lang="en-US" sz="2200" dirty="0" err="1"/>
              <a:t>современного</a:t>
            </a:r>
            <a:r>
              <a:rPr lang="en-US" sz="2200" dirty="0"/>
              <a:t> </a:t>
            </a:r>
            <a:r>
              <a:rPr lang="en-US" sz="2200" dirty="0" err="1"/>
              <a:t>литературного</a:t>
            </a:r>
            <a:r>
              <a:rPr lang="en-US" sz="2200" dirty="0"/>
              <a:t> </a:t>
            </a:r>
            <a:r>
              <a:rPr lang="en-US" sz="2200" dirty="0" err="1"/>
              <a:t>белорусского</a:t>
            </a:r>
            <a:r>
              <a:rPr lang="en-US" sz="2200" dirty="0"/>
              <a:t> </a:t>
            </a:r>
            <a:r>
              <a:rPr lang="en-US" sz="2200" dirty="0" err="1"/>
              <a:t>языка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09641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064865-E644-4FDA-B403-297F3C716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ru-RU">
                <a:solidFill>
                  <a:srgbClr val="FFFFFF"/>
                </a:solidFill>
              </a:rPr>
              <a:t>О творчестве Максима Богдановича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3141DF3-08F5-471E-89A6-84793EA17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ru-RU" dirty="0"/>
              <a:t> Единственный прижизненный сборник поэта «Венок», в который вошли стихи, написанные им в 17—20-летнем возрасте, был издан в Вильно в 1913 г. </a:t>
            </a:r>
          </a:p>
          <a:p>
            <a:r>
              <a:rPr lang="ru-RU" dirty="0"/>
              <a:t>Творчество М. Богдановича проникнуто любовью к родной земле, ее народу и истории</a:t>
            </a:r>
          </a:p>
        </p:txBody>
      </p:sp>
    </p:spTree>
    <p:extLst>
      <p:ext uri="{BB962C8B-B14F-4D97-AF65-F5344CB8AC3E}">
        <p14:creationId xmlns:p14="http://schemas.microsoft.com/office/powerpoint/2010/main" val="35180353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7BBC6B-E34F-4994-BCC8-83964FAAD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4296" y="640080"/>
            <a:ext cx="6894576" cy="356616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dirty="0"/>
              <a:t>2. </a:t>
            </a:r>
            <a:r>
              <a:rPr lang="en-US" sz="6600" dirty="0" err="1"/>
              <a:t>Театр</a:t>
            </a:r>
            <a:endParaRPr lang="en-US" sz="66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70E1266-00EC-4D20-95A8-F72D962D76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54296" y="4636008"/>
            <a:ext cx="6894576" cy="1572768"/>
          </a:xfrm>
        </p:spPr>
        <p:txBody>
          <a:bodyPr vert="horz" lIns="91440" tIns="45720" rIns="91440" bIns="45720" rtlCol="0">
            <a:normAutofit/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pic>
        <p:nvPicPr>
          <p:cNvPr id="5" name="Picture 4" descr="Пустые места в видеокинотеатре">
            <a:extLst>
              <a:ext uri="{FF2B5EF4-FFF2-40B4-BE49-F238E27FC236}">
                <a16:creationId xmlns:a16="http://schemas.microsoft.com/office/drawing/2014/main" id="{483B07E2-2750-8FF8-0A54-075F0082CBD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026" r="28556" b="-1"/>
          <a:stretch/>
        </p:blipFill>
        <p:spPr>
          <a:xfrm>
            <a:off x="20" y="10"/>
            <a:ext cx="4049786" cy="6857990"/>
          </a:xfrm>
          <a:custGeom>
            <a:avLst/>
            <a:gdLst/>
            <a:ahLst/>
            <a:cxnLst/>
            <a:rect l="l" t="t" r="r" b="b"/>
            <a:pathLst>
              <a:path w="4049806" h="6858000">
                <a:moveTo>
                  <a:pt x="0" y="0"/>
                </a:moveTo>
                <a:lnTo>
                  <a:pt x="4018525" y="0"/>
                </a:lnTo>
                <a:lnTo>
                  <a:pt x="4019816" y="10931"/>
                </a:lnTo>
                <a:cubicBezTo>
                  <a:pt x="4034945" y="94836"/>
                  <a:pt x="4032275" y="179884"/>
                  <a:pt x="4036343" y="264297"/>
                </a:cubicBezTo>
                <a:cubicBezTo>
                  <a:pt x="4041301" y="367652"/>
                  <a:pt x="4035072" y="471135"/>
                  <a:pt x="4032911" y="574617"/>
                </a:cubicBezTo>
                <a:cubicBezTo>
                  <a:pt x="4031004" y="662717"/>
                  <a:pt x="4022232" y="750690"/>
                  <a:pt x="4025029" y="838916"/>
                </a:cubicBezTo>
                <a:cubicBezTo>
                  <a:pt x="4025029" y="841968"/>
                  <a:pt x="4025029" y="845019"/>
                  <a:pt x="4025029" y="848070"/>
                </a:cubicBezTo>
                <a:cubicBezTo>
                  <a:pt x="4017020" y="945068"/>
                  <a:pt x="4017020" y="1042576"/>
                  <a:pt x="4025029" y="1139574"/>
                </a:cubicBezTo>
                <a:cubicBezTo>
                  <a:pt x="4027609" y="1179950"/>
                  <a:pt x="4026885" y="1220466"/>
                  <a:pt x="4022868" y="1260728"/>
                </a:cubicBezTo>
                <a:cubicBezTo>
                  <a:pt x="4019054" y="1311960"/>
                  <a:pt x="4006849" y="1364083"/>
                  <a:pt x="4015621" y="1414934"/>
                </a:cubicBezTo>
                <a:cubicBezTo>
                  <a:pt x="4021367" y="1456784"/>
                  <a:pt x="4024558" y="1498940"/>
                  <a:pt x="4025156" y="1541172"/>
                </a:cubicBezTo>
                <a:cubicBezTo>
                  <a:pt x="4029478" y="1635755"/>
                  <a:pt x="4025283" y="1730847"/>
                  <a:pt x="4023757" y="1825685"/>
                </a:cubicBezTo>
                <a:cubicBezTo>
                  <a:pt x="4021850" y="1936286"/>
                  <a:pt x="4024647" y="2046634"/>
                  <a:pt x="4015748" y="2157235"/>
                </a:cubicBezTo>
                <a:cubicBezTo>
                  <a:pt x="4010790" y="2246581"/>
                  <a:pt x="4010790" y="2336130"/>
                  <a:pt x="4015748" y="2425476"/>
                </a:cubicBezTo>
                <a:cubicBezTo>
                  <a:pt x="4018164" y="2507473"/>
                  <a:pt x="4030495" y="2588454"/>
                  <a:pt x="4028461" y="2671214"/>
                </a:cubicBezTo>
                <a:cubicBezTo>
                  <a:pt x="4026046" y="2767832"/>
                  <a:pt x="4014604" y="2863940"/>
                  <a:pt x="4018164" y="2960685"/>
                </a:cubicBezTo>
                <a:cubicBezTo>
                  <a:pt x="4019816" y="3006832"/>
                  <a:pt x="4019944" y="3052980"/>
                  <a:pt x="4020961" y="3099127"/>
                </a:cubicBezTo>
                <a:cubicBezTo>
                  <a:pt x="4021978" y="3154682"/>
                  <a:pt x="4032021" y="3210110"/>
                  <a:pt x="4026427" y="3265665"/>
                </a:cubicBezTo>
                <a:cubicBezTo>
                  <a:pt x="4017147" y="3358087"/>
                  <a:pt x="3993120" y="3448857"/>
                  <a:pt x="4008121" y="3543567"/>
                </a:cubicBezTo>
                <a:cubicBezTo>
                  <a:pt x="4016384" y="3595690"/>
                  <a:pt x="4025791" y="3647940"/>
                  <a:pt x="4030495" y="3700571"/>
                </a:cubicBezTo>
                <a:cubicBezTo>
                  <a:pt x="4034690" y="3747608"/>
                  <a:pt x="4045369" y="3795408"/>
                  <a:pt x="4037233" y="3842191"/>
                </a:cubicBezTo>
                <a:cubicBezTo>
                  <a:pt x="4030368" y="3882237"/>
                  <a:pt x="4034055" y="3922282"/>
                  <a:pt x="4028715" y="3962327"/>
                </a:cubicBezTo>
                <a:cubicBezTo>
                  <a:pt x="4021723" y="4014831"/>
                  <a:pt x="4017910" y="4068352"/>
                  <a:pt x="4012697" y="4121111"/>
                </a:cubicBezTo>
                <a:cubicBezTo>
                  <a:pt x="4007866" y="4169038"/>
                  <a:pt x="4004307" y="4216838"/>
                  <a:pt x="4017020" y="4261841"/>
                </a:cubicBezTo>
                <a:cubicBezTo>
                  <a:pt x="4048039" y="4375112"/>
                  <a:pt x="4031004" y="4487748"/>
                  <a:pt x="4019308" y="4600257"/>
                </a:cubicBezTo>
                <a:cubicBezTo>
                  <a:pt x="4013587" y="4655049"/>
                  <a:pt x="4005197" y="4712765"/>
                  <a:pt x="4017910" y="4762853"/>
                </a:cubicBezTo>
                <a:cubicBezTo>
                  <a:pt x="4041428" y="4851716"/>
                  <a:pt x="4022995" y="4936764"/>
                  <a:pt x="4012824" y="5021432"/>
                </a:cubicBezTo>
                <a:cubicBezTo>
                  <a:pt x="4002654" y="5106099"/>
                  <a:pt x="4000239" y="5189495"/>
                  <a:pt x="4018037" y="5272637"/>
                </a:cubicBezTo>
                <a:cubicBezTo>
                  <a:pt x="4030495" y="5331116"/>
                  <a:pt x="4030495" y="5390612"/>
                  <a:pt x="4032021" y="5449600"/>
                </a:cubicBezTo>
                <a:cubicBezTo>
                  <a:pt x="4032911" y="5486339"/>
                  <a:pt x="4019308" y="5523842"/>
                  <a:pt x="4010282" y="5560582"/>
                </a:cubicBezTo>
                <a:cubicBezTo>
                  <a:pt x="3994009" y="5626943"/>
                  <a:pt x="3988162" y="5694321"/>
                  <a:pt x="4010282" y="5759029"/>
                </a:cubicBezTo>
                <a:cubicBezTo>
                  <a:pt x="4040793" y="5848655"/>
                  <a:pt x="4058336" y="5938407"/>
                  <a:pt x="4045623" y="6033117"/>
                </a:cubicBezTo>
                <a:cubicBezTo>
                  <a:pt x="4038377" y="6091724"/>
                  <a:pt x="4036597" y="6151347"/>
                  <a:pt x="4025664" y="6209190"/>
                </a:cubicBezTo>
                <a:cubicBezTo>
                  <a:pt x="4007358" y="6304790"/>
                  <a:pt x="4013841" y="6399882"/>
                  <a:pt x="4028461" y="6494211"/>
                </a:cubicBezTo>
                <a:cubicBezTo>
                  <a:pt x="4038542" y="6573081"/>
                  <a:pt x="4039610" y="6652829"/>
                  <a:pt x="4031639" y="6731941"/>
                </a:cubicBezTo>
                <a:lnTo>
                  <a:pt x="4022913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sketchy line">
            <a:extLst>
              <a:ext uri="{FF2B5EF4-FFF2-40B4-BE49-F238E27FC236}">
                <a16:creationId xmlns:a16="http://schemas.microsoft.com/office/drawing/2014/main" id="{82580482-BA80-420A-8A05-C58E97F26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6" y="4409267"/>
            <a:ext cx="4242816" cy="18288"/>
          </a:xfrm>
          <a:custGeom>
            <a:avLst/>
            <a:gdLst>
              <a:gd name="connsiteX0" fmla="*/ 0 w 4242816"/>
              <a:gd name="connsiteY0" fmla="*/ 0 h 18288"/>
              <a:gd name="connsiteX1" fmla="*/ 690973 w 4242816"/>
              <a:gd name="connsiteY1" fmla="*/ 0 h 18288"/>
              <a:gd name="connsiteX2" fmla="*/ 1212233 w 4242816"/>
              <a:gd name="connsiteY2" fmla="*/ 0 h 18288"/>
              <a:gd name="connsiteX3" fmla="*/ 1860778 w 4242816"/>
              <a:gd name="connsiteY3" fmla="*/ 0 h 18288"/>
              <a:gd name="connsiteX4" fmla="*/ 2424466 w 4242816"/>
              <a:gd name="connsiteY4" fmla="*/ 0 h 18288"/>
              <a:gd name="connsiteX5" fmla="*/ 3115439 w 4242816"/>
              <a:gd name="connsiteY5" fmla="*/ 0 h 18288"/>
              <a:gd name="connsiteX6" fmla="*/ 3636699 w 4242816"/>
              <a:gd name="connsiteY6" fmla="*/ 0 h 18288"/>
              <a:gd name="connsiteX7" fmla="*/ 4242816 w 4242816"/>
              <a:gd name="connsiteY7" fmla="*/ 0 h 18288"/>
              <a:gd name="connsiteX8" fmla="*/ 4242816 w 4242816"/>
              <a:gd name="connsiteY8" fmla="*/ 18288 h 18288"/>
              <a:gd name="connsiteX9" fmla="*/ 3636699 w 4242816"/>
              <a:gd name="connsiteY9" fmla="*/ 18288 h 18288"/>
              <a:gd name="connsiteX10" fmla="*/ 3030583 w 4242816"/>
              <a:gd name="connsiteY10" fmla="*/ 18288 h 18288"/>
              <a:gd name="connsiteX11" fmla="*/ 2466894 w 4242816"/>
              <a:gd name="connsiteY11" fmla="*/ 18288 h 18288"/>
              <a:gd name="connsiteX12" fmla="*/ 1988062 w 4242816"/>
              <a:gd name="connsiteY12" fmla="*/ 18288 h 18288"/>
              <a:gd name="connsiteX13" fmla="*/ 1466802 w 4242816"/>
              <a:gd name="connsiteY13" fmla="*/ 18288 h 18288"/>
              <a:gd name="connsiteX14" fmla="*/ 860686 w 4242816"/>
              <a:gd name="connsiteY14" fmla="*/ 18288 h 18288"/>
              <a:gd name="connsiteX15" fmla="*/ 0 w 4242816"/>
              <a:gd name="connsiteY15" fmla="*/ 18288 h 18288"/>
              <a:gd name="connsiteX16" fmla="*/ 0 w 4242816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2816" h="18288" fill="none" extrusionOk="0">
                <a:moveTo>
                  <a:pt x="0" y="0"/>
                </a:moveTo>
                <a:cubicBezTo>
                  <a:pt x="249934" y="1471"/>
                  <a:pt x="379877" y="-29444"/>
                  <a:pt x="690973" y="0"/>
                </a:cubicBezTo>
                <a:cubicBezTo>
                  <a:pt x="1002069" y="29444"/>
                  <a:pt x="1021583" y="17501"/>
                  <a:pt x="1212233" y="0"/>
                </a:cubicBezTo>
                <a:cubicBezTo>
                  <a:pt x="1402883" y="-17501"/>
                  <a:pt x="1678760" y="5386"/>
                  <a:pt x="1860778" y="0"/>
                </a:cubicBezTo>
                <a:cubicBezTo>
                  <a:pt x="2042796" y="-5386"/>
                  <a:pt x="2245608" y="-22401"/>
                  <a:pt x="2424466" y="0"/>
                </a:cubicBezTo>
                <a:cubicBezTo>
                  <a:pt x="2603324" y="22401"/>
                  <a:pt x="2890020" y="33806"/>
                  <a:pt x="3115439" y="0"/>
                </a:cubicBezTo>
                <a:cubicBezTo>
                  <a:pt x="3340858" y="-33806"/>
                  <a:pt x="3428300" y="18628"/>
                  <a:pt x="3636699" y="0"/>
                </a:cubicBezTo>
                <a:cubicBezTo>
                  <a:pt x="3845098" y="-18628"/>
                  <a:pt x="4108824" y="5541"/>
                  <a:pt x="4242816" y="0"/>
                </a:cubicBezTo>
                <a:cubicBezTo>
                  <a:pt x="4242066" y="4160"/>
                  <a:pt x="4243125" y="10356"/>
                  <a:pt x="4242816" y="18288"/>
                </a:cubicBezTo>
                <a:cubicBezTo>
                  <a:pt x="4113424" y="32735"/>
                  <a:pt x="3768327" y="47567"/>
                  <a:pt x="3636699" y="18288"/>
                </a:cubicBezTo>
                <a:cubicBezTo>
                  <a:pt x="3505071" y="-10991"/>
                  <a:pt x="3294208" y="-4990"/>
                  <a:pt x="3030583" y="18288"/>
                </a:cubicBezTo>
                <a:cubicBezTo>
                  <a:pt x="2766958" y="41566"/>
                  <a:pt x="2649277" y="20974"/>
                  <a:pt x="2466894" y="18288"/>
                </a:cubicBezTo>
                <a:cubicBezTo>
                  <a:pt x="2284511" y="15602"/>
                  <a:pt x="2151277" y="1154"/>
                  <a:pt x="1988062" y="18288"/>
                </a:cubicBezTo>
                <a:cubicBezTo>
                  <a:pt x="1824847" y="35422"/>
                  <a:pt x="1691359" y="9265"/>
                  <a:pt x="1466802" y="18288"/>
                </a:cubicBezTo>
                <a:cubicBezTo>
                  <a:pt x="1242245" y="27311"/>
                  <a:pt x="1006161" y="36605"/>
                  <a:pt x="860686" y="18288"/>
                </a:cubicBezTo>
                <a:cubicBezTo>
                  <a:pt x="715211" y="-29"/>
                  <a:pt x="242774" y="46538"/>
                  <a:pt x="0" y="18288"/>
                </a:cubicBezTo>
                <a:cubicBezTo>
                  <a:pt x="-146" y="11482"/>
                  <a:pt x="-422" y="5192"/>
                  <a:pt x="0" y="0"/>
                </a:cubicBezTo>
                <a:close/>
              </a:path>
              <a:path w="4242816" h="18288" stroke="0" extrusionOk="0">
                <a:moveTo>
                  <a:pt x="0" y="0"/>
                </a:moveTo>
                <a:cubicBezTo>
                  <a:pt x="259751" y="-14018"/>
                  <a:pt x="356632" y="-15007"/>
                  <a:pt x="521260" y="0"/>
                </a:cubicBezTo>
                <a:cubicBezTo>
                  <a:pt x="685888" y="15007"/>
                  <a:pt x="885786" y="5167"/>
                  <a:pt x="1212233" y="0"/>
                </a:cubicBezTo>
                <a:cubicBezTo>
                  <a:pt x="1538680" y="-5167"/>
                  <a:pt x="1458849" y="7951"/>
                  <a:pt x="1691065" y="0"/>
                </a:cubicBezTo>
                <a:cubicBezTo>
                  <a:pt x="1923281" y="-7951"/>
                  <a:pt x="1985780" y="-16303"/>
                  <a:pt x="2169897" y="0"/>
                </a:cubicBezTo>
                <a:cubicBezTo>
                  <a:pt x="2354014" y="16303"/>
                  <a:pt x="2633054" y="-2739"/>
                  <a:pt x="2776014" y="0"/>
                </a:cubicBezTo>
                <a:cubicBezTo>
                  <a:pt x="2918974" y="2739"/>
                  <a:pt x="3112688" y="-15682"/>
                  <a:pt x="3339702" y="0"/>
                </a:cubicBezTo>
                <a:cubicBezTo>
                  <a:pt x="3566716" y="15682"/>
                  <a:pt x="4015278" y="-28467"/>
                  <a:pt x="4242816" y="0"/>
                </a:cubicBezTo>
                <a:cubicBezTo>
                  <a:pt x="4243501" y="7633"/>
                  <a:pt x="4242294" y="10002"/>
                  <a:pt x="4242816" y="18288"/>
                </a:cubicBezTo>
                <a:cubicBezTo>
                  <a:pt x="3924964" y="16283"/>
                  <a:pt x="3746362" y="-1805"/>
                  <a:pt x="3551843" y="18288"/>
                </a:cubicBezTo>
                <a:cubicBezTo>
                  <a:pt x="3357324" y="38381"/>
                  <a:pt x="3126422" y="47156"/>
                  <a:pt x="2860870" y="18288"/>
                </a:cubicBezTo>
                <a:cubicBezTo>
                  <a:pt x="2595318" y="-10580"/>
                  <a:pt x="2572437" y="11441"/>
                  <a:pt x="2297182" y="18288"/>
                </a:cubicBezTo>
                <a:cubicBezTo>
                  <a:pt x="2021927" y="25135"/>
                  <a:pt x="1916908" y="33601"/>
                  <a:pt x="1733493" y="18288"/>
                </a:cubicBezTo>
                <a:cubicBezTo>
                  <a:pt x="1550078" y="2975"/>
                  <a:pt x="1412440" y="27896"/>
                  <a:pt x="1212233" y="18288"/>
                </a:cubicBezTo>
                <a:cubicBezTo>
                  <a:pt x="1012026" y="8680"/>
                  <a:pt x="914386" y="13859"/>
                  <a:pt x="648545" y="18288"/>
                </a:cubicBezTo>
                <a:cubicBezTo>
                  <a:pt x="382704" y="22717"/>
                  <a:pt x="233522" y="39342"/>
                  <a:pt x="0" y="18288"/>
                </a:cubicBezTo>
                <a:cubicBezTo>
                  <a:pt x="-772" y="13661"/>
                  <a:pt x="-839" y="849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5679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72" name="Rectangle 70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00CB26-DCE5-43DE-B337-A9BD6F91D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329184"/>
            <a:ext cx="6251110" cy="178308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/>
              <a:t>Игнат Буйницкий </a:t>
            </a:r>
          </a:p>
        </p:txBody>
      </p:sp>
      <p:pic>
        <p:nvPicPr>
          <p:cNvPr id="7170" name="Picture 2" descr="Изображение выглядит как человек, мужчина, стена, одежда&#10;&#10;Автоматически созданное описание">
            <a:extLst>
              <a:ext uri="{FF2B5EF4-FFF2-40B4-BE49-F238E27FC236}">
                <a16:creationId xmlns:a16="http://schemas.microsoft.com/office/drawing/2014/main" id="{6A0910C8-2EE9-47AE-9D09-AC7FD36989F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5" r="-1" b="-1"/>
          <a:stretch/>
        </p:blipFill>
        <p:spPr bwMode="auto"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3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BC167E8-217B-41E1-AF19-F3F7FB3EF9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97762" y="2706624"/>
            <a:ext cx="6251110" cy="3483864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2200" b="0" i="0">
                <a:effectLst/>
              </a:rPr>
              <a:t> белорусский актёр, режиссёр, театральный деятель, основатель первого профессионального национального белорусского театра.</a:t>
            </a:r>
            <a:endParaRPr lang="en-US" sz="2200"/>
          </a:p>
        </p:txBody>
      </p:sp>
    </p:spTree>
    <p:extLst>
      <p:ext uri="{BB962C8B-B14F-4D97-AF65-F5344CB8AC3E}">
        <p14:creationId xmlns:p14="http://schemas.microsoft.com/office/powerpoint/2010/main" val="28305511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9093BC-64DC-4961-BE1E-6553EBD2D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ru-RU" sz="4100">
                <a:solidFill>
                  <a:srgbClr val="FFFFFF"/>
                </a:solidFill>
              </a:rPr>
              <a:t>О деятельности театра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DD4BE20-1EA8-42F4-9F18-1B5D4A5C22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ru-RU" sz="2200" dirty="0"/>
              <a:t>». С группой энтузиастов он начал устраивать концерты, привлекавшие множество зрителей тем, что со сцены звучал их родной язык, чего они никогда раньше не слышали. Коллектив получил название «Первая белорусская труппа Игната </a:t>
            </a:r>
            <a:r>
              <a:rPr lang="ru-RU" sz="2200" dirty="0" err="1"/>
              <a:t>Буйницкого</a:t>
            </a:r>
            <a:r>
              <a:rPr lang="ru-RU" sz="2200" dirty="0"/>
              <a:t>»</a:t>
            </a:r>
          </a:p>
          <a:p>
            <a:r>
              <a:rPr lang="ru-RU" sz="2200" dirty="0"/>
              <a:t>Это был профессиональный национальный театр, действовавший в 1910—1913 гг. Труппа состояла из драматических актеров, певцов, танцоров (около 70 человек). </a:t>
            </a:r>
          </a:p>
          <a:p>
            <a:r>
              <a:rPr lang="ru-RU" sz="2200" dirty="0"/>
              <a:t>В этот театральный коллектив входили дочери </a:t>
            </a:r>
            <a:r>
              <a:rPr lang="ru-RU" sz="2200" dirty="0" err="1"/>
              <a:t>Буйницкого</a:t>
            </a:r>
            <a:r>
              <a:rPr lang="ru-RU" sz="2200" dirty="0"/>
              <a:t>, А. Пашкевич и др. Сам И. </a:t>
            </a:r>
            <a:r>
              <a:rPr lang="ru-RU" sz="2200" dirty="0" err="1"/>
              <a:t>Буйницкий</a:t>
            </a:r>
            <a:r>
              <a:rPr lang="ru-RU" sz="2200" dirty="0"/>
              <a:t> был и режиссером, и актером, и танцором. Театр гастролировал по городам Беларуси, в Вильно, Варшаве, Петербурге и везде пользовался большим успехом.</a:t>
            </a:r>
          </a:p>
        </p:txBody>
      </p:sp>
    </p:spTree>
    <p:extLst>
      <p:ext uri="{BB962C8B-B14F-4D97-AF65-F5344CB8AC3E}">
        <p14:creationId xmlns:p14="http://schemas.microsoft.com/office/powerpoint/2010/main" val="1867828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F74982-3DE0-483C-8D01-C078809CC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Проверка д</a:t>
            </a:r>
            <a:r>
              <a:rPr lang="en-US" dirty="0"/>
              <a:t>/</a:t>
            </a:r>
            <a:r>
              <a:rPr lang="ru-RU" dirty="0"/>
              <a:t>з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16027B3-C81E-49E7-9A3E-77B51CE445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55204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A47908-CE9E-45E5-82DC-29B781605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Контроль знаний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F09E47-CCF8-486E-B45D-AADB17D1B4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0700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6C0C11-61F0-4578-8A13-DAB04BD86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Домашняя работа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AE2FE1-6BF1-44E9-83D5-0481191DEA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19501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9905D5-DBE6-4ED6-B733-0ADFBC349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4110"/>
            <a:ext cx="10515600" cy="1325563"/>
          </a:xfrm>
        </p:spPr>
        <p:txBody>
          <a:bodyPr/>
          <a:lstStyle/>
          <a:p>
            <a:pPr algn="ctr"/>
            <a:r>
              <a:rPr lang="ru-RU" dirty="0"/>
              <a:t>Тест,</a:t>
            </a:r>
            <a:r>
              <a:rPr lang="en-US" dirty="0"/>
              <a:t> </a:t>
            </a:r>
            <a:r>
              <a:rPr lang="ru-RU" dirty="0"/>
              <a:t>д</a:t>
            </a:r>
            <a:r>
              <a:rPr lang="en-US" dirty="0"/>
              <a:t>/</a:t>
            </a:r>
            <a:r>
              <a:rPr lang="ru-RU" dirty="0"/>
              <a:t>з,</a:t>
            </a:r>
            <a:r>
              <a:rPr lang="en-US" dirty="0"/>
              <a:t> </a:t>
            </a:r>
            <a:r>
              <a:rPr lang="ru-RU" dirty="0"/>
              <a:t>отметки, онлайн-урок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2531355-2F38-47D1-BDBD-120B94D10F5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7912" y="1201825"/>
            <a:ext cx="5656175" cy="5656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578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12C3F5-7754-4228-AC12-2FFBE05B8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ru-RU" sz="4000">
                <a:solidFill>
                  <a:srgbClr val="FFFFFF"/>
                </a:solidFill>
              </a:rPr>
              <a:t>План урока </a:t>
            </a:r>
          </a:p>
        </p:txBody>
      </p:sp>
      <p:graphicFrame>
        <p:nvGraphicFramePr>
          <p:cNvPr id="21" name="Объект 2">
            <a:extLst>
              <a:ext uri="{FF2B5EF4-FFF2-40B4-BE49-F238E27FC236}">
                <a16:creationId xmlns:a16="http://schemas.microsoft.com/office/drawing/2014/main" id="{6862BD7F-53AC-BA74-ED22-DB7FBD505B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0460360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59843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Books stacked on a wooden table">
            <a:extLst>
              <a:ext uri="{FF2B5EF4-FFF2-40B4-BE49-F238E27FC236}">
                <a16:creationId xmlns:a16="http://schemas.microsoft.com/office/drawing/2014/main" id="{098AD1A5-94A7-F6CB-9826-6E05325FC92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628" r="-1" b="-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CD24A0-09F1-499C-91A3-5240EC730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1" y="1122363"/>
            <a:ext cx="4023360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dirty="0"/>
              <a:t>1. </a:t>
            </a:r>
            <a:r>
              <a:rPr lang="en-US" sz="4800" dirty="0" err="1"/>
              <a:t>Литература</a:t>
            </a:r>
            <a:br>
              <a:rPr lang="en-US" sz="4800" dirty="0"/>
            </a:br>
            <a:endParaRPr lang="en-US" sz="48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203578E-4767-4F60-A703-A4E770E622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7980" y="4872922"/>
            <a:ext cx="4023359" cy="1208141"/>
          </a:xfrm>
        </p:spPr>
        <p:txBody>
          <a:bodyPr vert="horz" lIns="91440" tIns="45720" rIns="91440" bIns="45720" rtlCol="0">
            <a:normAutofit/>
          </a:bodyPr>
          <a:lstStyle/>
          <a:p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16198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8" name="Rectangle 70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268546B1-998B-4139-87F4-64AEDB501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/>
              <a:t>Франтишка Богушевича</a:t>
            </a:r>
          </a:p>
        </p:txBody>
      </p:sp>
      <p:sp>
        <p:nvSpPr>
          <p:cNvPr id="1029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FE6A4F46-C49F-4D48-9396-9E20203D95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872899"/>
            <a:ext cx="4243589" cy="3320668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2200"/>
              <a:t>белорусский поэт, один из основоположников новой белорусской литературы. Основоположник критического реализма в белорусской литературе</a:t>
            </a:r>
          </a:p>
        </p:txBody>
      </p:sp>
      <p:pic>
        <p:nvPicPr>
          <p:cNvPr id="1026" name="Picture 2" descr="Богушевич в 1880-е">
            <a:extLst>
              <a:ext uri="{FF2B5EF4-FFF2-40B4-BE49-F238E27FC236}">
                <a16:creationId xmlns:a16="http://schemas.microsoft.com/office/drawing/2014/main" id="{E69E9F00-E6C2-4025-AD25-C5F596A66A1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276"/>
          <a:stretch/>
        </p:blipFill>
        <p:spPr bwMode="auto"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578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45AF28-A80E-4D27-8D5A-DB4466909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ru-RU">
                <a:solidFill>
                  <a:srgbClr val="FFFFFF"/>
                </a:solidFill>
              </a:rPr>
              <a:t>Творчество Франтишка Богушевича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2D6EE98-7C67-48C0-BBCC-4554334C05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ru-RU" sz="2400" dirty="0"/>
              <a:t>автор двух поэтических сборников: «Дудка белорусская» и «Смык белорусский», вышедших из печати в конце XIX в. в Кракове и Познани под псевдонимами Матей Бурачок и </a:t>
            </a:r>
            <a:r>
              <a:rPr lang="ru-RU" sz="2400" dirty="0" err="1"/>
              <a:t>Сымон</a:t>
            </a:r>
            <a:r>
              <a:rPr lang="ru-RU" sz="2400" dirty="0"/>
              <a:t> </a:t>
            </a:r>
            <a:r>
              <a:rPr lang="ru-RU" sz="2400" dirty="0" err="1"/>
              <a:t>Ревка</a:t>
            </a:r>
            <a:r>
              <a:rPr lang="ru-RU" sz="2400" dirty="0"/>
              <a:t> из-под Борисова</a:t>
            </a:r>
          </a:p>
          <a:p>
            <a:r>
              <a:rPr lang="ru-RU" sz="2400" dirty="0"/>
              <a:t>Главный герой произведений поэта — белорусский крестьянин, которого обделили при отмене крепостного права, обирает казна, притесняют суд и царские чиновники, но он не пал духом, сохранил свое человеческое достоинство</a:t>
            </a:r>
          </a:p>
          <a:p>
            <a:r>
              <a:rPr lang="ru-RU" sz="2400" dirty="0"/>
              <a:t>Богушевич смотрел на белорусский язык как на язык, «нам от Бога данный», «для нас святой», считал его основой существования нации</a:t>
            </a:r>
          </a:p>
        </p:txBody>
      </p:sp>
    </p:spTree>
    <p:extLst>
      <p:ext uri="{BB962C8B-B14F-4D97-AF65-F5344CB8AC3E}">
        <p14:creationId xmlns:p14="http://schemas.microsoft.com/office/powerpoint/2010/main" val="115553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AFA37E-267B-4B2B-9159-B104EC341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640080"/>
            <a:ext cx="6251110" cy="356616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/>
              <a:t>Янка Лучина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3122CC9-E1EE-4A7C-B142-09CD973AC2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97760" y="4636008"/>
            <a:ext cx="6251111" cy="1572768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400"/>
              <a:t>белорусский поэт демократической направленности. Писал на белорусском, польском и русском языках</a:t>
            </a:r>
          </a:p>
        </p:txBody>
      </p:sp>
      <p:pic>
        <p:nvPicPr>
          <p:cNvPr id="2050" name="Picture 2" descr="Изображение выглядит как текст, мужчина, человек, костюм&#10;&#10;Автоматически созданное описание">
            <a:extLst>
              <a:ext uri="{FF2B5EF4-FFF2-40B4-BE49-F238E27FC236}">
                <a16:creationId xmlns:a16="http://schemas.microsoft.com/office/drawing/2014/main" id="{A2DCD210-C22A-42AA-889F-2D08A8FB13A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678"/>
          <a:stretch/>
        </p:blipFill>
        <p:spPr bwMode="auto"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2862" y="440926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855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5DCE53-3B22-45EA-89AC-A7F7E76DB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ru-RU">
                <a:solidFill>
                  <a:srgbClr val="FFFFFF"/>
                </a:solidFill>
              </a:rPr>
              <a:t>О творчестве Янка Лучины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CDD1A87-89CB-4099-B039-CC03A146D4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ru-RU" dirty="0"/>
              <a:t>Любовью к крестьянам, к «родной сторонке», стремлением видеть свой народ образованным и счастливым пронизана его поэзия</a:t>
            </a:r>
          </a:p>
          <a:p>
            <a:r>
              <a:rPr lang="ru-RU" dirty="0"/>
              <a:t>Белорусские стихи Лучины вошли в сборник «Вязанка», изданный после смерти поэта</a:t>
            </a:r>
          </a:p>
          <a:p>
            <a:r>
              <a:rPr lang="ru-RU" dirty="0"/>
              <a:t>Наиболее известное его произведение — стихотворение «Родной сторонке». В нем автор выразил надежду на лучшее будущее своей Родины</a:t>
            </a:r>
          </a:p>
        </p:txBody>
      </p:sp>
    </p:spTree>
    <p:extLst>
      <p:ext uri="{BB962C8B-B14F-4D97-AF65-F5344CB8AC3E}">
        <p14:creationId xmlns:p14="http://schemas.microsoft.com/office/powerpoint/2010/main" val="1385683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337940BB-FBC4-492E-BD92-3B7B914D0E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051909-8AAA-4EF9-8DA4-14365A05FA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3988" y="320041"/>
            <a:ext cx="6707084" cy="389266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Алоиза Пашкевич (Тётка)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F888216-6F8A-4067-ACBC-D0612CE272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853699" y="4631161"/>
            <a:ext cx="6707366" cy="1569486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белорусская поэтесса, прозаик, общественно-политический деятель, актриса, педагог.</a:t>
            </a:r>
          </a:p>
        </p:txBody>
      </p:sp>
      <p:pic>
        <p:nvPicPr>
          <p:cNvPr id="3074" name="Picture 2" descr="Изображение выглядит как стена, накладные волосы&#10;&#10;Автоматически созданное описание">
            <a:extLst>
              <a:ext uri="{FF2B5EF4-FFF2-40B4-BE49-F238E27FC236}">
                <a16:creationId xmlns:a16="http://schemas.microsoft.com/office/drawing/2014/main" id="{89797F35-1910-415A-922E-B533AE561DA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0040" y="791966"/>
            <a:ext cx="4087368" cy="4955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53987" y="4409267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2525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708</Words>
  <Application>Microsoft Office PowerPoint</Application>
  <PresentationFormat>Широкоэкранный</PresentationFormat>
  <Paragraphs>52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Тема Office</vt:lpstr>
      <vt:lpstr>§ 25. Белорусские литература и театр в 1860-х гг.— начале ХХ в.</vt:lpstr>
      <vt:lpstr>Проверка д/з</vt:lpstr>
      <vt:lpstr>План урока </vt:lpstr>
      <vt:lpstr>1. Литература </vt:lpstr>
      <vt:lpstr>Франтишка Богушевича</vt:lpstr>
      <vt:lpstr>Творчество Франтишка Богушевича</vt:lpstr>
      <vt:lpstr>Янка Лучина</vt:lpstr>
      <vt:lpstr>О творчестве Янка Лучины</vt:lpstr>
      <vt:lpstr>Алоиза Пашкевич (Тётка)</vt:lpstr>
      <vt:lpstr>О творчестве Алоизы Пашкевич</vt:lpstr>
      <vt:lpstr>Янка Купала (Иван Луцевич)</vt:lpstr>
      <vt:lpstr>О творчестве Янки Купалы</vt:lpstr>
      <vt:lpstr>Якуб Колас (Константин Мицкевич)</vt:lpstr>
      <vt:lpstr>О творчестве Якуба Коласа</vt:lpstr>
      <vt:lpstr>Максим Богданович</vt:lpstr>
      <vt:lpstr>О творчестве Максима Богдановича</vt:lpstr>
      <vt:lpstr>2. Театр</vt:lpstr>
      <vt:lpstr>Игнат Буйницкий </vt:lpstr>
      <vt:lpstr>О деятельности театра</vt:lpstr>
      <vt:lpstr>Контроль знаний</vt:lpstr>
      <vt:lpstr>Домашняя работа</vt:lpstr>
      <vt:lpstr>Тест, д/з, отметки, онлайн-урок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§ 25. Белорусские литература и театр в 1860-х гг.— начале ХХ в.</dc:title>
  <dc:creator>Роман Жигалов</dc:creator>
  <cp:lastModifiedBy>Роман Жигалов</cp:lastModifiedBy>
  <cp:revision>1</cp:revision>
  <dcterms:created xsi:type="dcterms:W3CDTF">2022-03-29T14:30:38Z</dcterms:created>
  <dcterms:modified xsi:type="dcterms:W3CDTF">2022-03-29T17:20:59Z</dcterms:modified>
</cp:coreProperties>
</file>