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7" r:id="rId42"/>
    <p:sldId id="295" r:id="rId43"/>
    <p:sldId id="296" r:id="rId44"/>
    <p:sldId id="298" r:id="rId45"/>
    <p:sldId id="299" r:id="rId46"/>
    <p:sldId id="300" r:id="rId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8DA600-BAA3-4E2D-B526-A7F78C7AB093}" v="338" dt="2022-01-29T13:36:43.558"/>
    <p1510:client id="{D2C19990-DB5C-4952-890F-1B6F140FB048}" v="2057" dt="2022-01-29T11:02:28.1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microsoft.com/office/2015/10/relationships/revisionInfo" Target="revisionInfo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7E8DA600-BAA3-4E2D-B526-A7F78C7AB093}"/>
    <pc:docChg chg="addSld modSld addMainMaster modMainMaster">
      <pc:chgData name="Zhigalov Roman" userId="1f97e9fdf7779aa5" providerId="Windows Live" clId="Web-{7E8DA600-BAA3-4E2D-B526-A7F78C7AB093}" dt="2022-01-29T13:36:43.418" v="336"/>
      <pc:docMkLst>
        <pc:docMk/>
      </pc:docMkLst>
      <pc:sldChg chg="addSp delSp modSp mod setBg">
        <pc:chgData name="Zhigalov Roman" userId="1f97e9fdf7779aa5" providerId="Windows Live" clId="Web-{7E8DA600-BAA3-4E2D-B526-A7F78C7AB093}" dt="2022-01-29T13:31:59.772" v="2"/>
        <pc:sldMkLst>
          <pc:docMk/>
          <pc:sldMk cId="1741012620" sldId="293"/>
        </pc:sldMkLst>
        <pc:spChg chg="add del">
          <ac:chgData name="Zhigalov Roman" userId="1f97e9fdf7779aa5" providerId="Windows Live" clId="Web-{7E8DA600-BAA3-4E2D-B526-A7F78C7AB093}" dt="2022-01-29T13:31:59.772" v="2"/>
          <ac:spMkLst>
            <pc:docMk/>
            <pc:sldMk cId="1741012620" sldId="293"/>
            <ac:spMk id="2" creationId="{012DA57A-AC7A-459B-A447-44F9E5E35215}"/>
          </ac:spMkLst>
        </pc:spChg>
        <pc:spChg chg="add del">
          <ac:chgData name="Zhigalov Roman" userId="1f97e9fdf7779aa5" providerId="Windows Live" clId="Web-{7E8DA600-BAA3-4E2D-B526-A7F78C7AB093}" dt="2022-01-29T13:31:59.772" v="1"/>
          <ac:spMkLst>
            <pc:docMk/>
            <pc:sldMk cId="1741012620" sldId="293"/>
            <ac:spMk id="9" creationId="{32BC26D8-82FB-445E-AA49-62A77D7C1EE0}"/>
          </ac:spMkLst>
        </pc:spChg>
        <pc:spChg chg="add del">
          <ac:chgData name="Zhigalov Roman" userId="1f97e9fdf7779aa5" providerId="Windows Live" clId="Web-{7E8DA600-BAA3-4E2D-B526-A7F78C7AB093}" dt="2022-01-29T13:31:59.772" v="1"/>
          <ac:spMkLst>
            <pc:docMk/>
            <pc:sldMk cId="1741012620" sldId="293"/>
            <ac:spMk id="11" creationId="{CB44330D-EA18-4254-AA95-EB49948539B8}"/>
          </ac:spMkLst>
        </pc:spChg>
        <pc:spChg chg="add">
          <ac:chgData name="Zhigalov Roman" userId="1f97e9fdf7779aa5" providerId="Windows Live" clId="Web-{7E8DA600-BAA3-4E2D-B526-A7F78C7AB093}" dt="2022-01-29T13:31:59.772" v="2"/>
          <ac:spMkLst>
            <pc:docMk/>
            <pc:sldMk cId="1741012620" sldId="293"/>
            <ac:spMk id="13" creationId="{01D0AF59-99C3-4251-AB9A-C966C6AD4400}"/>
          </ac:spMkLst>
        </pc:spChg>
        <pc:spChg chg="add">
          <ac:chgData name="Zhigalov Roman" userId="1f97e9fdf7779aa5" providerId="Windows Live" clId="Web-{7E8DA600-BAA3-4E2D-B526-A7F78C7AB093}" dt="2022-01-29T13:31:59.772" v="2"/>
          <ac:spMkLst>
            <pc:docMk/>
            <pc:sldMk cId="1741012620" sldId="293"/>
            <ac:spMk id="14" creationId="{1855405F-37A2-4869-9154-F8BE3BECE6C3}"/>
          </ac:spMkLst>
        </pc:spChg>
        <pc:picChg chg="mod">
          <ac:chgData name="Zhigalov Roman" userId="1f97e9fdf7779aa5" providerId="Windows Live" clId="Web-{7E8DA600-BAA3-4E2D-B526-A7F78C7AB093}" dt="2022-01-29T13:31:59.772" v="2"/>
          <ac:picMkLst>
            <pc:docMk/>
            <pc:sldMk cId="1741012620" sldId="293"/>
            <ac:picMk id="4" creationId="{1121730E-84A6-4E50-94AE-4DA9A313E5DD}"/>
          </ac:picMkLst>
        </pc:picChg>
      </pc:sldChg>
      <pc:sldChg chg="addSp modSp new mod setBg">
        <pc:chgData name="Zhigalov Roman" userId="1f97e9fdf7779aa5" providerId="Windows Live" clId="Web-{7E8DA600-BAA3-4E2D-B526-A7F78C7AB093}" dt="2022-01-29T13:32:29.195" v="22"/>
        <pc:sldMkLst>
          <pc:docMk/>
          <pc:sldMk cId="3436618634" sldId="294"/>
        </pc:sldMkLst>
        <pc:spChg chg="mod">
          <ac:chgData name="Zhigalov Roman" userId="1f97e9fdf7779aa5" providerId="Windows Live" clId="Web-{7E8DA600-BAA3-4E2D-B526-A7F78C7AB093}" dt="2022-01-29T13:32:29.195" v="22"/>
          <ac:spMkLst>
            <pc:docMk/>
            <pc:sldMk cId="3436618634" sldId="294"/>
            <ac:spMk id="2" creationId="{98AA9503-6F60-452D-9A48-9FD064B59E62}"/>
          </ac:spMkLst>
        </pc:spChg>
        <pc:spChg chg="mod">
          <ac:chgData name="Zhigalov Roman" userId="1f97e9fdf7779aa5" providerId="Windows Live" clId="Web-{7E8DA600-BAA3-4E2D-B526-A7F78C7AB093}" dt="2022-01-29T13:32:29.195" v="22"/>
          <ac:spMkLst>
            <pc:docMk/>
            <pc:sldMk cId="3436618634" sldId="294"/>
            <ac:spMk id="3" creationId="{1C9EC2CD-7B99-4B07-84CD-729EF6173D59}"/>
          </ac:spMkLst>
        </pc:spChg>
        <pc:spChg chg="add">
          <ac:chgData name="Zhigalov Roman" userId="1f97e9fdf7779aa5" providerId="Windows Live" clId="Web-{7E8DA600-BAA3-4E2D-B526-A7F78C7AB093}" dt="2022-01-29T13:32:29.195" v="22"/>
          <ac:spMkLst>
            <pc:docMk/>
            <pc:sldMk cId="3436618634" sldId="294"/>
            <ac:spMk id="8" creationId="{4522B21E-B2B9-4C72-9A71-C87EFD137480}"/>
          </ac:spMkLst>
        </pc:spChg>
        <pc:spChg chg="add">
          <ac:chgData name="Zhigalov Roman" userId="1f97e9fdf7779aa5" providerId="Windows Live" clId="Web-{7E8DA600-BAA3-4E2D-B526-A7F78C7AB093}" dt="2022-01-29T13:32:29.195" v="22"/>
          <ac:spMkLst>
            <pc:docMk/>
            <pc:sldMk cId="3436618634" sldId="294"/>
            <ac:spMk id="10" creationId="{5EB7D2A2-F448-44D4-938C-DC84CBCB3B1E}"/>
          </ac:spMkLst>
        </pc:spChg>
        <pc:spChg chg="add">
          <ac:chgData name="Zhigalov Roman" userId="1f97e9fdf7779aa5" providerId="Windows Live" clId="Web-{7E8DA600-BAA3-4E2D-B526-A7F78C7AB093}" dt="2022-01-29T13:32:29.195" v="22"/>
          <ac:spMkLst>
            <pc:docMk/>
            <pc:sldMk cId="3436618634" sldId="294"/>
            <ac:spMk id="12" creationId="{871AEA07-1E14-44B4-8E55-64EF049CD66F}"/>
          </ac:spMkLst>
        </pc:spChg>
        <pc:cxnChg chg="add">
          <ac:chgData name="Zhigalov Roman" userId="1f97e9fdf7779aa5" providerId="Windows Live" clId="Web-{7E8DA600-BAA3-4E2D-B526-A7F78C7AB093}" dt="2022-01-29T13:32:29.195" v="22"/>
          <ac:cxnSpMkLst>
            <pc:docMk/>
            <pc:sldMk cId="3436618634" sldId="294"/>
            <ac:cxnSpMk id="14" creationId="{F7C8EA93-3210-4C62-99E9-153C275E3A87}"/>
          </ac:cxnSpMkLst>
        </pc:cxnChg>
      </pc:sldChg>
      <pc:sldChg chg="addSp modSp new mod setBg">
        <pc:chgData name="Zhigalov Roman" userId="1f97e9fdf7779aa5" providerId="Windows Live" clId="Web-{7E8DA600-BAA3-4E2D-B526-A7F78C7AB093}" dt="2022-01-29T13:34:37.806" v="145"/>
        <pc:sldMkLst>
          <pc:docMk/>
          <pc:sldMk cId="2588636355" sldId="295"/>
        </pc:sldMkLst>
        <pc:spChg chg="mod">
          <ac:chgData name="Zhigalov Roman" userId="1f97e9fdf7779aa5" providerId="Windows Live" clId="Web-{7E8DA600-BAA3-4E2D-B526-A7F78C7AB093}" dt="2022-01-29T13:34:37.806" v="145"/>
          <ac:spMkLst>
            <pc:docMk/>
            <pc:sldMk cId="2588636355" sldId="295"/>
            <ac:spMk id="2" creationId="{E6888FC0-A173-4335-9428-DCACE7C5CB4E}"/>
          </ac:spMkLst>
        </pc:spChg>
        <pc:spChg chg="mod">
          <ac:chgData name="Zhigalov Roman" userId="1f97e9fdf7779aa5" providerId="Windows Live" clId="Web-{7E8DA600-BAA3-4E2D-B526-A7F78C7AB093}" dt="2022-01-29T13:34:37.806" v="145"/>
          <ac:spMkLst>
            <pc:docMk/>
            <pc:sldMk cId="2588636355" sldId="295"/>
            <ac:spMk id="3" creationId="{0B2FD13C-30E6-4B52-A15A-D081A192D4E2}"/>
          </ac:spMkLst>
        </pc:spChg>
        <pc:spChg chg="add">
          <ac:chgData name="Zhigalov Roman" userId="1f97e9fdf7779aa5" providerId="Windows Live" clId="Web-{7E8DA600-BAA3-4E2D-B526-A7F78C7AB093}" dt="2022-01-29T13:34:37.806" v="145"/>
          <ac:spMkLst>
            <pc:docMk/>
            <pc:sldMk cId="2588636355" sldId="295"/>
            <ac:spMk id="8" creationId="{DBF61EA3-B236-439E-9C0B-340980D56BEE}"/>
          </ac:spMkLst>
        </pc:spChg>
        <pc:spChg chg="add">
          <ac:chgData name="Zhigalov Roman" userId="1f97e9fdf7779aa5" providerId="Windows Live" clId="Web-{7E8DA600-BAA3-4E2D-B526-A7F78C7AB093}" dt="2022-01-29T13:34:37.806" v="145"/>
          <ac:spMkLst>
            <pc:docMk/>
            <pc:sldMk cId="2588636355" sldId="295"/>
            <ac:spMk id="14" creationId="{E659831F-0D9A-4C63-9EBB-8435B85A440F}"/>
          </ac:spMkLst>
        </pc:spChg>
        <pc:grpChg chg="add">
          <ac:chgData name="Zhigalov Roman" userId="1f97e9fdf7779aa5" providerId="Windows Live" clId="Web-{7E8DA600-BAA3-4E2D-B526-A7F78C7AB093}" dt="2022-01-29T13:34:37.806" v="145"/>
          <ac:grpSpMkLst>
            <pc:docMk/>
            <pc:sldMk cId="2588636355" sldId="295"/>
            <ac:grpSpMk id="10" creationId="{28FAF094-D087-493F-8DF9-A486C2D6BBAA}"/>
          </ac:grpSpMkLst>
        </pc:grpChg>
      </pc:sldChg>
      <pc:sldChg chg="addSp modSp new mod setBg">
        <pc:chgData name="Zhigalov Roman" userId="1f97e9fdf7779aa5" providerId="Windows Live" clId="Web-{7E8DA600-BAA3-4E2D-B526-A7F78C7AB093}" dt="2022-01-29T13:35:12.604" v="172"/>
        <pc:sldMkLst>
          <pc:docMk/>
          <pc:sldMk cId="1112402193" sldId="296"/>
        </pc:sldMkLst>
        <pc:spChg chg="mod">
          <ac:chgData name="Zhigalov Roman" userId="1f97e9fdf7779aa5" providerId="Windows Live" clId="Web-{7E8DA600-BAA3-4E2D-B526-A7F78C7AB093}" dt="2022-01-29T13:35:12.604" v="172"/>
          <ac:spMkLst>
            <pc:docMk/>
            <pc:sldMk cId="1112402193" sldId="296"/>
            <ac:spMk id="2" creationId="{1B41B972-E2D4-4A45-82A3-ACEDA97ED19C}"/>
          </ac:spMkLst>
        </pc:spChg>
        <pc:spChg chg="mod">
          <ac:chgData name="Zhigalov Roman" userId="1f97e9fdf7779aa5" providerId="Windows Live" clId="Web-{7E8DA600-BAA3-4E2D-B526-A7F78C7AB093}" dt="2022-01-29T13:35:12.604" v="172"/>
          <ac:spMkLst>
            <pc:docMk/>
            <pc:sldMk cId="1112402193" sldId="296"/>
            <ac:spMk id="3" creationId="{D2D686E4-522B-42EB-84BF-DCB8893C3C1A}"/>
          </ac:spMkLst>
        </pc:spChg>
        <pc:spChg chg="add">
          <ac:chgData name="Zhigalov Roman" userId="1f97e9fdf7779aa5" providerId="Windows Live" clId="Web-{7E8DA600-BAA3-4E2D-B526-A7F78C7AB093}" dt="2022-01-29T13:35:12.604" v="172"/>
          <ac:spMkLst>
            <pc:docMk/>
            <pc:sldMk cId="1112402193" sldId="296"/>
            <ac:spMk id="8" creationId="{DBF61EA3-B236-439E-9C0B-340980D56BEE}"/>
          </ac:spMkLst>
        </pc:spChg>
        <pc:spChg chg="add">
          <ac:chgData name="Zhigalov Roman" userId="1f97e9fdf7779aa5" providerId="Windows Live" clId="Web-{7E8DA600-BAA3-4E2D-B526-A7F78C7AB093}" dt="2022-01-29T13:35:12.604" v="172"/>
          <ac:spMkLst>
            <pc:docMk/>
            <pc:sldMk cId="1112402193" sldId="296"/>
            <ac:spMk id="14" creationId="{E659831F-0D9A-4C63-9EBB-8435B85A440F}"/>
          </ac:spMkLst>
        </pc:spChg>
        <pc:grpChg chg="add">
          <ac:chgData name="Zhigalov Roman" userId="1f97e9fdf7779aa5" providerId="Windows Live" clId="Web-{7E8DA600-BAA3-4E2D-B526-A7F78C7AB093}" dt="2022-01-29T13:35:12.604" v="172"/>
          <ac:grpSpMkLst>
            <pc:docMk/>
            <pc:sldMk cId="1112402193" sldId="296"/>
            <ac:grpSpMk id="10" creationId="{28FAF094-D087-493F-8DF9-A486C2D6BBAA}"/>
          </ac:grpSpMkLst>
        </pc:grpChg>
      </pc:sldChg>
      <pc:sldChg chg="addSp modSp new mod setBg">
        <pc:chgData name="Zhigalov Roman" userId="1f97e9fdf7779aa5" providerId="Windows Live" clId="Web-{7E8DA600-BAA3-4E2D-B526-A7F78C7AB093}" dt="2022-01-29T13:36:13.980" v="317"/>
        <pc:sldMkLst>
          <pc:docMk/>
          <pc:sldMk cId="1638912952" sldId="297"/>
        </pc:sldMkLst>
        <pc:spChg chg="mod">
          <ac:chgData name="Zhigalov Roman" userId="1f97e9fdf7779aa5" providerId="Windows Live" clId="Web-{7E8DA600-BAA3-4E2D-B526-A7F78C7AB093}" dt="2022-01-29T13:36:13.980" v="317"/>
          <ac:spMkLst>
            <pc:docMk/>
            <pc:sldMk cId="1638912952" sldId="297"/>
            <ac:spMk id="2" creationId="{F99D2D70-2193-4CAA-9374-CC71B7DC51A7}"/>
          </ac:spMkLst>
        </pc:spChg>
        <pc:spChg chg="mod">
          <ac:chgData name="Zhigalov Roman" userId="1f97e9fdf7779aa5" providerId="Windows Live" clId="Web-{7E8DA600-BAA3-4E2D-B526-A7F78C7AB093}" dt="2022-01-29T13:36:13.980" v="317"/>
          <ac:spMkLst>
            <pc:docMk/>
            <pc:sldMk cId="1638912952" sldId="297"/>
            <ac:spMk id="3" creationId="{23ED0872-3691-4463-B8C6-F2BD4B821479}"/>
          </ac:spMkLst>
        </pc:spChg>
        <pc:spChg chg="add">
          <ac:chgData name="Zhigalov Roman" userId="1f97e9fdf7779aa5" providerId="Windows Live" clId="Web-{7E8DA600-BAA3-4E2D-B526-A7F78C7AB093}" dt="2022-01-29T13:36:13.980" v="317"/>
          <ac:spMkLst>
            <pc:docMk/>
            <pc:sldMk cId="1638912952" sldId="297"/>
            <ac:spMk id="8" creationId="{DBF61EA3-B236-439E-9C0B-340980D56BEE}"/>
          </ac:spMkLst>
        </pc:spChg>
        <pc:spChg chg="add">
          <ac:chgData name="Zhigalov Roman" userId="1f97e9fdf7779aa5" providerId="Windows Live" clId="Web-{7E8DA600-BAA3-4E2D-B526-A7F78C7AB093}" dt="2022-01-29T13:36:13.980" v="317"/>
          <ac:spMkLst>
            <pc:docMk/>
            <pc:sldMk cId="1638912952" sldId="297"/>
            <ac:spMk id="14" creationId="{E659831F-0D9A-4C63-9EBB-8435B85A440F}"/>
          </ac:spMkLst>
        </pc:spChg>
        <pc:grpChg chg="add">
          <ac:chgData name="Zhigalov Roman" userId="1f97e9fdf7779aa5" providerId="Windows Live" clId="Web-{7E8DA600-BAA3-4E2D-B526-A7F78C7AB093}" dt="2022-01-29T13:36:13.980" v="317"/>
          <ac:grpSpMkLst>
            <pc:docMk/>
            <pc:sldMk cId="1638912952" sldId="297"/>
            <ac:grpSpMk id="10" creationId="{28FAF094-D087-493F-8DF9-A486C2D6BBAA}"/>
          </ac:grpSpMkLst>
        </pc:grpChg>
      </pc:sldChg>
      <pc:sldChg chg="modSp new">
        <pc:chgData name="Zhigalov Roman" userId="1f97e9fdf7779aa5" providerId="Windows Live" clId="Web-{7E8DA600-BAA3-4E2D-B526-A7F78C7AB093}" dt="2022-01-29T13:36:34.933" v="324" actId="20577"/>
        <pc:sldMkLst>
          <pc:docMk/>
          <pc:sldMk cId="3877334370" sldId="298"/>
        </pc:sldMkLst>
        <pc:spChg chg="mod">
          <ac:chgData name="Zhigalov Roman" userId="1f97e9fdf7779aa5" providerId="Windows Live" clId="Web-{7E8DA600-BAA3-4E2D-B526-A7F78C7AB093}" dt="2022-01-29T13:36:34.933" v="324" actId="20577"/>
          <ac:spMkLst>
            <pc:docMk/>
            <pc:sldMk cId="3877334370" sldId="298"/>
            <ac:spMk id="2" creationId="{62D58F48-90F2-41F2-B775-4BC50ABB9873}"/>
          </ac:spMkLst>
        </pc:spChg>
      </pc:sldChg>
      <pc:sldChg chg="modSp new">
        <pc:chgData name="Zhigalov Roman" userId="1f97e9fdf7779aa5" providerId="Windows Live" clId="Web-{7E8DA600-BAA3-4E2D-B526-A7F78C7AB093}" dt="2022-01-29T13:36:41.058" v="335" actId="20577"/>
        <pc:sldMkLst>
          <pc:docMk/>
          <pc:sldMk cId="699601900" sldId="299"/>
        </pc:sldMkLst>
        <pc:spChg chg="mod">
          <ac:chgData name="Zhigalov Roman" userId="1f97e9fdf7779aa5" providerId="Windows Live" clId="Web-{7E8DA600-BAA3-4E2D-B526-A7F78C7AB093}" dt="2022-01-29T13:36:41.058" v="335" actId="20577"/>
          <ac:spMkLst>
            <pc:docMk/>
            <pc:sldMk cId="699601900" sldId="299"/>
            <ac:spMk id="2" creationId="{2758060B-6B01-4487-96FA-72091F3E4301}"/>
          </ac:spMkLst>
        </pc:spChg>
      </pc:sldChg>
      <pc:sldChg chg="add">
        <pc:chgData name="Zhigalov Roman" userId="1f97e9fdf7779aa5" providerId="Windows Live" clId="Web-{7E8DA600-BAA3-4E2D-B526-A7F78C7AB093}" dt="2022-01-29T13:36:43.418" v="336"/>
        <pc:sldMkLst>
          <pc:docMk/>
          <pc:sldMk cId="3421993641" sldId="300"/>
        </pc:sldMkLst>
      </pc:sldChg>
      <pc:sldMasterChg chg="add addSldLayout">
        <pc:chgData name="Zhigalov Roman" userId="1f97e9fdf7779aa5" providerId="Windows Live" clId="Web-{7E8DA600-BAA3-4E2D-B526-A7F78C7AB093}" dt="2022-01-29T13:36:43.418" v="336"/>
        <pc:sldMasterMkLst>
          <pc:docMk/>
          <pc:sldMasterMk cId="301945449" sldId="2147483648"/>
        </pc:sldMasterMkLst>
        <pc:sldLayoutChg chg="add">
          <pc:chgData name="Zhigalov Roman" userId="1f97e9fdf7779aa5" providerId="Windows Live" clId="Web-{7E8DA600-BAA3-4E2D-B526-A7F78C7AB093}" dt="2022-01-29T13:36:43.418" v="336"/>
          <pc:sldLayoutMkLst>
            <pc:docMk/>
            <pc:sldMasterMk cId="301945449" sldId="2147483648"/>
            <pc:sldLayoutMk cId="358799684" sldId="2147483649"/>
          </pc:sldLayoutMkLst>
        </pc:sldLayoutChg>
        <pc:sldLayoutChg chg="add">
          <pc:chgData name="Zhigalov Roman" userId="1f97e9fdf7779aa5" providerId="Windows Live" clId="Web-{7E8DA600-BAA3-4E2D-B526-A7F78C7AB093}" dt="2022-01-29T13:36:43.418" v="336"/>
          <pc:sldLayoutMkLst>
            <pc:docMk/>
            <pc:sldMasterMk cId="301945449" sldId="2147483648"/>
            <pc:sldLayoutMk cId="1527312051" sldId="2147483650"/>
          </pc:sldLayoutMkLst>
        </pc:sldLayoutChg>
        <pc:sldLayoutChg chg="add">
          <pc:chgData name="Zhigalov Roman" userId="1f97e9fdf7779aa5" providerId="Windows Live" clId="Web-{7E8DA600-BAA3-4E2D-B526-A7F78C7AB093}" dt="2022-01-29T13:36:43.418" v="336"/>
          <pc:sldLayoutMkLst>
            <pc:docMk/>
            <pc:sldMasterMk cId="301945449" sldId="2147483648"/>
            <pc:sldLayoutMk cId="2229222145" sldId="2147483651"/>
          </pc:sldLayoutMkLst>
        </pc:sldLayoutChg>
        <pc:sldLayoutChg chg="add">
          <pc:chgData name="Zhigalov Roman" userId="1f97e9fdf7779aa5" providerId="Windows Live" clId="Web-{7E8DA600-BAA3-4E2D-B526-A7F78C7AB093}" dt="2022-01-29T13:36:43.418" v="336"/>
          <pc:sldLayoutMkLst>
            <pc:docMk/>
            <pc:sldMasterMk cId="301945449" sldId="2147483648"/>
            <pc:sldLayoutMk cId="3189454823" sldId="2147483652"/>
          </pc:sldLayoutMkLst>
        </pc:sldLayoutChg>
        <pc:sldLayoutChg chg="add">
          <pc:chgData name="Zhigalov Roman" userId="1f97e9fdf7779aa5" providerId="Windows Live" clId="Web-{7E8DA600-BAA3-4E2D-B526-A7F78C7AB093}" dt="2022-01-29T13:36:43.418" v="336"/>
          <pc:sldLayoutMkLst>
            <pc:docMk/>
            <pc:sldMasterMk cId="301945449" sldId="2147483648"/>
            <pc:sldLayoutMk cId="3299706961" sldId="2147483653"/>
          </pc:sldLayoutMkLst>
        </pc:sldLayoutChg>
        <pc:sldLayoutChg chg="add">
          <pc:chgData name="Zhigalov Roman" userId="1f97e9fdf7779aa5" providerId="Windows Live" clId="Web-{7E8DA600-BAA3-4E2D-B526-A7F78C7AB093}" dt="2022-01-29T13:36:43.418" v="336"/>
          <pc:sldLayoutMkLst>
            <pc:docMk/>
            <pc:sldMasterMk cId="301945449" sldId="2147483648"/>
            <pc:sldLayoutMk cId="1887191609" sldId="2147483654"/>
          </pc:sldLayoutMkLst>
        </pc:sldLayoutChg>
        <pc:sldLayoutChg chg="add">
          <pc:chgData name="Zhigalov Roman" userId="1f97e9fdf7779aa5" providerId="Windows Live" clId="Web-{7E8DA600-BAA3-4E2D-B526-A7F78C7AB093}" dt="2022-01-29T13:36:43.418" v="336"/>
          <pc:sldLayoutMkLst>
            <pc:docMk/>
            <pc:sldMasterMk cId="301945449" sldId="2147483648"/>
            <pc:sldLayoutMk cId="3121693427" sldId="2147483655"/>
          </pc:sldLayoutMkLst>
        </pc:sldLayoutChg>
        <pc:sldLayoutChg chg="add">
          <pc:chgData name="Zhigalov Roman" userId="1f97e9fdf7779aa5" providerId="Windows Live" clId="Web-{7E8DA600-BAA3-4E2D-B526-A7F78C7AB093}" dt="2022-01-29T13:36:43.418" v="336"/>
          <pc:sldLayoutMkLst>
            <pc:docMk/>
            <pc:sldMasterMk cId="301945449" sldId="2147483648"/>
            <pc:sldLayoutMk cId="138014167" sldId="2147483656"/>
          </pc:sldLayoutMkLst>
        </pc:sldLayoutChg>
        <pc:sldLayoutChg chg="add">
          <pc:chgData name="Zhigalov Roman" userId="1f97e9fdf7779aa5" providerId="Windows Live" clId="Web-{7E8DA600-BAA3-4E2D-B526-A7F78C7AB093}" dt="2022-01-29T13:36:43.418" v="336"/>
          <pc:sldLayoutMkLst>
            <pc:docMk/>
            <pc:sldMasterMk cId="301945449" sldId="2147483648"/>
            <pc:sldLayoutMk cId="1676204354" sldId="2147483657"/>
          </pc:sldLayoutMkLst>
        </pc:sldLayoutChg>
        <pc:sldLayoutChg chg="add">
          <pc:chgData name="Zhigalov Roman" userId="1f97e9fdf7779aa5" providerId="Windows Live" clId="Web-{7E8DA600-BAA3-4E2D-B526-A7F78C7AB093}" dt="2022-01-29T13:36:43.418" v="336"/>
          <pc:sldLayoutMkLst>
            <pc:docMk/>
            <pc:sldMasterMk cId="301945449" sldId="2147483648"/>
            <pc:sldLayoutMk cId="197691469" sldId="2147483658"/>
          </pc:sldLayoutMkLst>
        </pc:sldLayoutChg>
        <pc:sldLayoutChg chg="add">
          <pc:chgData name="Zhigalov Roman" userId="1f97e9fdf7779aa5" providerId="Windows Live" clId="Web-{7E8DA600-BAA3-4E2D-B526-A7F78C7AB093}" dt="2022-01-29T13:36:43.418" v="336"/>
          <pc:sldLayoutMkLst>
            <pc:docMk/>
            <pc:sldMasterMk cId="301945449" sldId="2147483648"/>
            <pc:sldLayoutMk cId="3321597111" sldId="2147483659"/>
          </pc:sldLayoutMkLst>
        </pc:sldLayoutChg>
      </pc:sldMasterChg>
      <pc:sldMasterChg chg="replId modSldLayout">
        <pc:chgData name="Zhigalov Roman" userId="1f97e9fdf7779aa5" providerId="Windows Live" clId="Web-{7E8DA600-BAA3-4E2D-B526-A7F78C7AB093}" dt="2022-01-29T13:36:43.418" v="336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7E8DA600-BAA3-4E2D-B526-A7F78C7AB093}" dt="2022-01-29T13:36:43.418" v="336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7E8DA600-BAA3-4E2D-B526-A7F78C7AB093}" dt="2022-01-29T13:36:43.418" v="336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7E8DA600-BAA3-4E2D-B526-A7F78C7AB093}" dt="2022-01-29T13:36:43.418" v="336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7E8DA600-BAA3-4E2D-B526-A7F78C7AB093}" dt="2022-01-29T13:36:43.418" v="336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7E8DA600-BAA3-4E2D-B526-A7F78C7AB093}" dt="2022-01-29T13:36:43.418" v="336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7E8DA600-BAA3-4E2D-B526-A7F78C7AB093}" dt="2022-01-29T13:36:43.418" v="336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7E8DA600-BAA3-4E2D-B526-A7F78C7AB093}" dt="2022-01-29T13:36:43.418" v="336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7E8DA600-BAA3-4E2D-B526-A7F78C7AB093}" dt="2022-01-29T13:36:43.418" v="336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7E8DA600-BAA3-4E2D-B526-A7F78C7AB093}" dt="2022-01-29T13:36:43.418" v="336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7E8DA600-BAA3-4E2D-B526-A7F78C7AB093}" dt="2022-01-29T13:36:43.418" v="336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7E8DA600-BAA3-4E2D-B526-A7F78C7AB093}" dt="2022-01-29T13:36:43.418" v="336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  <pc:docChgLst>
    <pc:chgData name="Zhigalov Roman" userId="1f97e9fdf7779aa5" providerId="Windows Live" clId="Web-{D2C19990-DB5C-4952-890F-1B6F140FB048}"/>
    <pc:docChg chg="addSld modSld">
      <pc:chgData name="Zhigalov Roman" userId="1f97e9fdf7779aa5" providerId="Windows Live" clId="Web-{D2C19990-DB5C-4952-890F-1B6F140FB048}" dt="2022-01-29T11:02:26.947" v="2055"/>
      <pc:docMkLst>
        <pc:docMk/>
      </pc:docMkLst>
      <pc:sldChg chg="modSp">
        <pc:chgData name="Zhigalov Roman" userId="1f97e9fdf7779aa5" providerId="Windows Live" clId="Web-{D2C19990-DB5C-4952-890F-1B6F140FB048}" dt="2022-01-29T09:46:29.126" v="3" actId="1076"/>
        <pc:sldMkLst>
          <pc:docMk/>
          <pc:sldMk cId="1351651579" sldId="256"/>
        </pc:sldMkLst>
        <pc:spChg chg="mod">
          <ac:chgData name="Zhigalov Roman" userId="1f97e9fdf7779aa5" providerId="Windows Live" clId="Web-{D2C19990-DB5C-4952-890F-1B6F140FB048}" dt="2022-01-29T09:46:29.126" v="3" actId="1076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D2C19990-DB5C-4952-890F-1B6F140FB048}" dt="2022-01-29T09:46:38.861" v="7" actId="20577"/>
        <pc:sldMkLst>
          <pc:docMk/>
          <pc:sldMk cId="1860531532" sldId="257"/>
        </pc:sldMkLst>
        <pc:spChg chg="mod">
          <ac:chgData name="Zhigalov Roman" userId="1f97e9fdf7779aa5" providerId="Windows Live" clId="Web-{D2C19990-DB5C-4952-890F-1B6F140FB048}" dt="2022-01-29T09:46:38.861" v="7" actId="20577"/>
          <ac:spMkLst>
            <pc:docMk/>
            <pc:sldMk cId="1860531532" sldId="257"/>
            <ac:spMk id="2" creationId="{5BFD32EC-EC57-4306-B3CD-1F0EEC0004B6}"/>
          </ac:spMkLst>
        </pc:spChg>
      </pc:sldChg>
      <pc:sldChg chg="addSp modSp new mod setBg">
        <pc:chgData name="Zhigalov Roman" userId="1f97e9fdf7779aa5" providerId="Windows Live" clId="Web-{D2C19990-DB5C-4952-890F-1B6F140FB048}" dt="2022-01-29T10:18:20.121" v="778" actId="20577"/>
        <pc:sldMkLst>
          <pc:docMk/>
          <pc:sldMk cId="1964286795" sldId="258"/>
        </pc:sldMkLst>
        <pc:spChg chg="mod">
          <ac:chgData name="Zhigalov Roman" userId="1f97e9fdf7779aa5" providerId="Windows Live" clId="Web-{D2C19990-DB5C-4952-890F-1B6F140FB048}" dt="2022-01-29T09:49:01.989" v="152"/>
          <ac:spMkLst>
            <pc:docMk/>
            <pc:sldMk cId="1964286795" sldId="258"/>
            <ac:spMk id="2" creationId="{B95AEAAC-572A-4245-98AA-DE72AD19FD30}"/>
          </ac:spMkLst>
        </pc:spChg>
        <pc:spChg chg="mod">
          <ac:chgData name="Zhigalov Roman" userId="1f97e9fdf7779aa5" providerId="Windows Live" clId="Web-{D2C19990-DB5C-4952-890F-1B6F140FB048}" dt="2022-01-29T10:18:20.121" v="778" actId="20577"/>
          <ac:spMkLst>
            <pc:docMk/>
            <pc:sldMk cId="1964286795" sldId="258"/>
            <ac:spMk id="3" creationId="{6DEEB051-AADC-46DC-B4C7-F8E5002DFA0D}"/>
          </ac:spMkLst>
        </pc:spChg>
        <pc:spChg chg="add">
          <ac:chgData name="Zhigalov Roman" userId="1f97e9fdf7779aa5" providerId="Windows Live" clId="Web-{D2C19990-DB5C-4952-890F-1B6F140FB048}" dt="2022-01-29T09:49:01.989" v="152"/>
          <ac:spMkLst>
            <pc:docMk/>
            <pc:sldMk cId="1964286795" sldId="258"/>
            <ac:spMk id="8" creationId="{777A147A-9ED8-46B4-8660-1B3C2AA880B5}"/>
          </ac:spMkLst>
        </pc:spChg>
        <pc:spChg chg="add">
          <ac:chgData name="Zhigalov Roman" userId="1f97e9fdf7779aa5" providerId="Windows Live" clId="Web-{D2C19990-DB5C-4952-890F-1B6F140FB048}" dt="2022-01-29T09:49:01.989" v="152"/>
          <ac:spMkLst>
            <pc:docMk/>
            <pc:sldMk cId="1964286795" sldId="258"/>
            <ac:spMk id="10" creationId="{5D6C15A0-C087-4593-8414-2B4EC1CDC3DE}"/>
          </ac:spMkLst>
        </pc:spChg>
      </pc:sldChg>
      <pc:sldChg chg="addSp modSp new mod setBg">
        <pc:chgData name="Zhigalov Roman" userId="1f97e9fdf7779aa5" providerId="Windows Live" clId="Web-{D2C19990-DB5C-4952-890F-1B6F140FB048}" dt="2022-01-29T10:04:52.787" v="188"/>
        <pc:sldMkLst>
          <pc:docMk/>
          <pc:sldMk cId="1049696423" sldId="259"/>
        </pc:sldMkLst>
        <pc:spChg chg="mod">
          <ac:chgData name="Zhigalov Roman" userId="1f97e9fdf7779aa5" providerId="Windows Live" clId="Web-{D2C19990-DB5C-4952-890F-1B6F140FB048}" dt="2022-01-29T10:04:52.787" v="188"/>
          <ac:spMkLst>
            <pc:docMk/>
            <pc:sldMk cId="1049696423" sldId="259"/>
            <ac:spMk id="2" creationId="{348A3F33-ED76-4234-B036-D8F628FC924D}"/>
          </ac:spMkLst>
        </pc:spChg>
        <pc:spChg chg="mod">
          <ac:chgData name="Zhigalov Roman" userId="1f97e9fdf7779aa5" providerId="Windows Live" clId="Web-{D2C19990-DB5C-4952-890F-1B6F140FB048}" dt="2022-01-29T10:04:52.787" v="188"/>
          <ac:spMkLst>
            <pc:docMk/>
            <pc:sldMk cId="1049696423" sldId="259"/>
            <ac:spMk id="3" creationId="{9C857375-57DD-431C-89FF-5DBE7BFAA8CC}"/>
          </ac:spMkLst>
        </pc:spChg>
        <pc:spChg chg="add">
          <ac:chgData name="Zhigalov Roman" userId="1f97e9fdf7779aa5" providerId="Windows Live" clId="Web-{D2C19990-DB5C-4952-890F-1B6F140FB048}" dt="2022-01-29T10:04:52.787" v="188"/>
          <ac:spMkLst>
            <pc:docMk/>
            <pc:sldMk cId="1049696423" sldId="259"/>
            <ac:spMk id="8" creationId="{4522B21E-B2B9-4C72-9A71-C87EFD137480}"/>
          </ac:spMkLst>
        </pc:spChg>
        <pc:spChg chg="add">
          <ac:chgData name="Zhigalov Roman" userId="1f97e9fdf7779aa5" providerId="Windows Live" clId="Web-{D2C19990-DB5C-4952-890F-1B6F140FB048}" dt="2022-01-29T10:04:52.787" v="188"/>
          <ac:spMkLst>
            <pc:docMk/>
            <pc:sldMk cId="1049696423" sldId="259"/>
            <ac:spMk id="10" creationId="{5EB7D2A2-F448-44D4-938C-DC84CBCB3B1E}"/>
          </ac:spMkLst>
        </pc:spChg>
        <pc:spChg chg="add">
          <ac:chgData name="Zhigalov Roman" userId="1f97e9fdf7779aa5" providerId="Windows Live" clId="Web-{D2C19990-DB5C-4952-890F-1B6F140FB048}" dt="2022-01-29T10:04:52.787" v="188"/>
          <ac:spMkLst>
            <pc:docMk/>
            <pc:sldMk cId="1049696423" sldId="259"/>
            <ac:spMk id="12" creationId="{871AEA07-1E14-44B4-8E55-64EF049CD66F}"/>
          </ac:spMkLst>
        </pc:spChg>
        <pc:cxnChg chg="add">
          <ac:chgData name="Zhigalov Roman" userId="1f97e9fdf7779aa5" providerId="Windows Live" clId="Web-{D2C19990-DB5C-4952-890F-1B6F140FB048}" dt="2022-01-29T10:04:52.787" v="188"/>
          <ac:cxnSpMkLst>
            <pc:docMk/>
            <pc:sldMk cId="1049696423" sldId="259"/>
            <ac:cxnSpMk id="14" creationId="{F7C8EA93-3210-4C62-99E9-153C275E3A87}"/>
          </ac:cxnSpMkLst>
        </pc:cxnChg>
      </pc:sldChg>
      <pc:sldChg chg="addSp modSp new mod setBg">
        <pc:chgData name="Zhigalov Roman" userId="1f97e9fdf7779aa5" providerId="Windows Live" clId="Web-{D2C19990-DB5C-4952-890F-1B6F140FB048}" dt="2022-01-29T10:07:13.884" v="438"/>
        <pc:sldMkLst>
          <pc:docMk/>
          <pc:sldMk cId="1219218672" sldId="260"/>
        </pc:sldMkLst>
        <pc:spChg chg="mod">
          <ac:chgData name="Zhigalov Roman" userId="1f97e9fdf7779aa5" providerId="Windows Live" clId="Web-{D2C19990-DB5C-4952-890F-1B6F140FB048}" dt="2022-01-29T10:07:13.884" v="438"/>
          <ac:spMkLst>
            <pc:docMk/>
            <pc:sldMk cId="1219218672" sldId="260"/>
            <ac:spMk id="2" creationId="{0D3E1163-5BCE-4896-8B2F-814190C751D7}"/>
          </ac:spMkLst>
        </pc:spChg>
        <pc:spChg chg="mod">
          <ac:chgData name="Zhigalov Roman" userId="1f97e9fdf7779aa5" providerId="Windows Live" clId="Web-{D2C19990-DB5C-4952-890F-1B6F140FB048}" dt="2022-01-29T10:07:13.884" v="438"/>
          <ac:spMkLst>
            <pc:docMk/>
            <pc:sldMk cId="1219218672" sldId="260"/>
            <ac:spMk id="3" creationId="{3C0768AA-28AE-4BC9-A245-B80E26D846D7}"/>
          </ac:spMkLst>
        </pc:spChg>
        <pc:spChg chg="add">
          <ac:chgData name="Zhigalov Roman" userId="1f97e9fdf7779aa5" providerId="Windows Live" clId="Web-{D2C19990-DB5C-4952-890F-1B6F140FB048}" dt="2022-01-29T10:07:13.884" v="438"/>
          <ac:spMkLst>
            <pc:docMk/>
            <pc:sldMk cId="1219218672" sldId="260"/>
            <ac:spMk id="8" creationId="{DBF61EA3-B236-439E-9C0B-340980D56BEE}"/>
          </ac:spMkLst>
        </pc:spChg>
        <pc:spChg chg="add">
          <ac:chgData name="Zhigalov Roman" userId="1f97e9fdf7779aa5" providerId="Windows Live" clId="Web-{D2C19990-DB5C-4952-890F-1B6F140FB048}" dt="2022-01-29T10:07:13.884" v="438"/>
          <ac:spMkLst>
            <pc:docMk/>
            <pc:sldMk cId="1219218672" sldId="260"/>
            <ac:spMk id="14" creationId="{E659831F-0D9A-4C63-9EBB-8435B85A440F}"/>
          </ac:spMkLst>
        </pc:spChg>
        <pc:grpChg chg="add">
          <ac:chgData name="Zhigalov Roman" userId="1f97e9fdf7779aa5" providerId="Windows Live" clId="Web-{D2C19990-DB5C-4952-890F-1B6F140FB048}" dt="2022-01-29T10:07:13.884" v="438"/>
          <ac:grpSpMkLst>
            <pc:docMk/>
            <pc:sldMk cId="1219218672" sldId="260"/>
            <ac:grpSpMk id="10" creationId="{28FAF094-D087-493F-8DF9-A486C2D6BBAA}"/>
          </ac:grpSpMkLst>
        </pc:grpChg>
      </pc:sldChg>
      <pc:sldChg chg="addSp delSp modSp new mod setBg">
        <pc:chgData name="Zhigalov Roman" userId="1f97e9fdf7779aa5" providerId="Windows Live" clId="Web-{D2C19990-DB5C-4952-890F-1B6F140FB048}" dt="2022-01-29T10:07:59.042" v="443"/>
        <pc:sldMkLst>
          <pc:docMk/>
          <pc:sldMk cId="624082455" sldId="261"/>
        </pc:sldMkLst>
        <pc:spChg chg="add del">
          <ac:chgData name="Zhigalov Roman" userId="1f97e9fdf7779aa5" providerId="Windows Live" clId="Web-{D2C19990-DB5C-4952-890F-1B6F140FB048}" dt="2022-01-29T10:07:59.042" v="443"/>
          <ac:spMkLst>
            <pc:docMk/>
            <pc:sldMk cId="624082455" sldId="261"/>
            <ac:spMk id="2" creationId="{30B0FDE8-FB45-4A55-9234-0006CDCF85FA}"/>
          </ac:spMkLst>
        </pc:spChg>
        <pc:spChg chg="del">
          <ac:chgData name="Zhigalov Roman" userId="1f97e9fdf7779aa5" providerId="Windows Live" clId="Web-{D2C19990-DB5C-4952-890F-1B6F140FB048}" dt="2022-01-29T10:07:53.026" v="440"/>
          <ac:spMkLst>
            <pc:docMk/>
            <pc:sldMk cId="624082455" sldId="261"/>
            <ac:spMk id="3" creationId="{219E3CFE-155E-46A3-92D2-8E4D07C655A5}"/>
          </ac:spMkLst>
        </pc:spChg>
        <pc:spChg chg="add">
          <ac:chgData name="Zhigalov Roman" userId="1f97e9fdf7779aa5" providerId="Windows Live" clId="Web-{D2C19990-DB5C-4952-890F-1B6F140FB048}" dt="2022-01-29T10:07:59.042" v="443"/>
          <ac:spMkLst>
            <pc:docMk/>
            <pc:sldMk cId="624082455" sldId="261"/>
            <ac:spMk id="9" creationId="{3DAD86CA-8235-409B-982B-5E7A033E2392}"/>
          </ac:spMkLst>
        </pc:spChg>
        <pc:spChg chg="add">
          <ac:chgData name="Zhigalov Roman" userId="1f97e9fdf7779aa5" providerId="Windows Live" clId="Web-{D2C19990-DB5C-4952-890F-1B6F140FB048}" dt="2022-01-29T10:07:59.042" v="443"/>
          <ac:spMkLst>
            <pc:docMk/>
            <pc:sldMk cId="624082455" sldId="261"/>
            <ac:spMk id="11" creationId="{9F234FBA-3501-47B4-AE0C-AA4AFBC8F603}"/>
          </ac:spMkLst>
        </pc:spChg>
        <pc:spChg chg="add">
          <ac:chgData name="Zhigalov Roman" userId="1f97e9fdf7779aa5" providerId="Windows Live" clId="Web-{D2C19990-DB5C-4952-890F-1B6F140FB048}" dt="2022-01-29T10:07:59.042" v="443"/>
          <ac:spMkLst>
            <pc:docMk/>
            <pc:sldMk cId="624082455" sldId="261"/>
            <ac:spMk id="13" creationId="{B5EF893B-0491-416E-9D33-BADE9600792A}"/>
          </ac:spMkLst>
        </pc:spChg>
        <pc:picChg chg="add mod ord">
          <ac:chgData name="Zhigalov Roman" userId="1f97e9fdf7779aa5" providerId="Windows Live" clId="Web-{D2C19990-DB5C-4952-890F-1B6F140FB048}" dt="2022-01-29T10:07:59.042" v="443"/>
          <ac:picMkLst>
            <pc:docMk/>
            <pc:sldMk cId="624082455" sldId="261"/>
            <ac:picMk id="4" creationId="{05A4DFB7-FD95-4094-8C58-8B5423E6725F}"/>
          </ac:picMkLst>
        </pc:picChg>
        <pc:cxnChg chg="add">
          <ac:chgData name="Zhigalov Roman" userId="1f97e9fdf7779aa5" providerId="Windows Live" clId="Web-{D2C19990-DB5C-4952-890F-1B6F140FB048}" dt="2022-01-29T10:07:59.042" v="443"/>
          <ac:cxnSpMkLst>
            <pc:docMk/>
            <pc:sldMk cId="624082455" sldId="261"/>
            <ac:cxnSpMk id="15" creationId="{469F4FF8-F8B0-4630-BA1B-0D8B324CD5FF}"/>
          </ac:cxnSpMkLst>
        </pc:cxnChg>
      </pc:sldChg>
      <pc:sldChg chg="addSp modSp new mod setBg">
        <pc:chgData name="Zhigalov Roman" userId="1f97e9fdf7779aa5" providerId="Windows Live" clId="Web-{D2C19990-DB5C-4952-890F-1B6F140FB048}" dt="2022-01-29T10:10:12.764" v="595"/>
        <pc:sldMkLst>
          <pc:docMk/>
          <pc:sldMk cId="1028791896" sldId="262"/>
        </pc:sldMkLst>
        <pc:spChg chg="mod">
          <ac:chgData name="Zhigalov Roman" userId="1f97e9fdf7779aa5" providerId="Windows Live" clId="Web-{D2C19990-DB5C-4952-890F-1B6F140FB048}" dt="2022-01-29T10:10:12.764" v="595"/>
          <ac:spMkLst>
            <pc:docMk/>
            <pc:sldMk cId="1028791896" sldId="262"/>
            <ac:spMk id="2" creationId="{A80CD693-8CA3-4A03-8E65-7FD77CD1EFE9}"/>
          </ac:spMkLst>
        </pc:spChg>
        <pc:spChg chg="mod">
          <ac:chgData name="Zhigalov Roman" userId="1f97e9fdf7779aa5" providerId="Windows Live" clId="Web-{D2C19990-DB5C-4952-890F-1B6F140FB048}" dt="2022-01-29T10:10:12.764" v="595"/>
          <ac:spMkLst>
            <pc:docMk/>
            <pc:sldMk cId="1028791896" sldId="262"/>
            <ac:spMk id="3" creationId="{7A7988B4-559E-420F-8EE9-7A2C28C87DC9}"/>
          </ac:spMkLst>
        </pc:spChg>
        <pc:spChg chg="add">
          <ac:chgData name="Zhigalov Roman" userId="1f97e9fdf7779aa5" providerId="Windows Live" clId="Web-{D2C19990-DB5C-4952-890F-1B6F140FB048}" dt="2022-01-29T10:10:12.764" v="595"/>
          <ac:spMkLst>
            <pc:docMk/>
            <pc:sldMk cId="1028791896" sldId="262"/>
            <ac:spMk id="8" creationId="{DBF61EA3-B236-439E-9C0B-340980D56BEE}"/>
          </ac:spMkLst>
        </pc:spChg>
        <pc:spChg chg="add">
          <ac:chgData name="Zhigalov Roman" userId="1f97e9fdf7779aa5" providerId="Windows Live" clId="Web-{D2C19990-DB5C-4952-890F-1B6F140FB048}" dt="2022-01-29T10:10:12.764" v="595"/>
          <ac:spMkLst>
            <pc:docMk/>
            <pc:sldMk cId="1028791896" sldId="262"/>
            <ac:spMk id="14" creationId="{E659831F-0D9A-4C63-9EBB-8435B85A440F}"/>
          </ac:spMkLst>
        </pc:spChg>
        <pc:grpChg chg="add">
          <ac:chgData name="Zhigalov Roman" userId="1f97e9fdf7779aa5" providerId="Windows Live" clId="Web-{D2C19990-DB5C-4952-890F-1B6F140FB048}" dt="2022-01-29T10:10:12.764" v="595"/>
          <ac:grpSpMkLst>
            <pc:docMk/>
            <pc:sldMk cId="1028791896" sldId="262"/>
            <ac:grpSpMk id="10" creationId="{28FAF094-D087-493F-8DF9-A486C2D6BBAA}"/>
          </ac:grpSpMkLst>
        </pc:grpChg>
      </pc:sldChg>
      <pc:sldChg chg="addSp delSp modSp new mod setBg">
        <pc:chgData name="Zhigalov Roman" userId="1f97e9fdf7779aa5" providerId="Windows Live" clId="Web-{D2C19990-DB5C-4952-890F-1B6F140FB048}" dt="2022-01-29T10:11:29.844" v="677"/>
        <pc:sldMkLst>
          <pc:docMk/>
          <pc:sldMk cId="3838753094" sldId="263"/>
        </pc:sldMkLst>
        <pc:spChg chg="mod">
          <ac:chgData name="Zhigalov Roman" userId="1f97e9fdf7779aa5" providerId="Windows Live" clId="Web-{D2C19990-DB5C-4952-890F-1B6F140FB048}" dt="2022-01-29T10:11:29.844" v="677"/>
          <ac:spMkLst>
            <pc:docMk/>
            <pc:sldMk cId="3838753094" sldId="263"/>
            <ac:spMk id="2" creationId="{CD6B6F7D-0CDD-460A-A2FD-4382E9618F81}"/>
          </ac:spMkLst>
        </pc:spChg>
        <pc:spChg chg="del">
          <ac:chgData name="Zhigalov Roman" userId="1f97e9fdf7779aa5" providerId="Windows Live" clId="Web-{D2C19990-DB5C-4952-890F-1B6F140FB048}" dt="2022-01-29T10:10:47.609" v="605"/>
          <ac:spMkLst>
            <pc:docMk/>
            <pc:sldMk cId="3838753094" sldId="263"/>
            <ac:spMk id="3" creationId="{43A57F11-5291-4EEC-AC8C-0B05B3317027}"/>
          </ac:spMkLst>
        </pc:spChg>
        <pc:spChg chg="add mod">
          <ac:chgData name="Zhigalov Roman" userId="1f97e9fdf7779aa5" providerId="Windows Live" clId="Web-{D2C19990-DB5C-4952-890F-1B6F140FB048}" dt="2022-01-29T10:11:29.844" v="677"/>
          <ac:spMkLst>
            <pc:docMk/>
            <pc:sldMk cId="3838753094" sldId="263"/>
            <ac:spMk id="8" creationId="{9DCB497E-46CF-48D2-9503-38EF94EBA08C}"/>
          </ac:spMkLst>
        </pc:spChg>
        <pc:spChg chg="add del">
          <ac:chgData name="Zhigalov Roman" userId="1f97e9fdf7779aa5" providerId="Windows Live" clId="Web-{D2C19990-DB5C-4952-890F-1B6F140FB048}" dt="2022-01-29T10:10:55.328" v="607"/>
          <ac:spMkLst>
            <pc:docMk/>
            <pc:sldMk cId="3838753094" sldId="263"/>
            <ac:spMk id="9" creationId="{16C5FA50-8D52-4617-AF91-5C7B1C8352F1}"/>
          </ac:spMkLst>
        </pc:spChg>
        <pc:spChg chg="add del">
          <ac:chgData name="Zhigalov Roman" userId="1f97e9fdf7779aa5" providerId="Windows Live" clId="Web-{D2C19990-DB5C-4952-890F-1B6F140FB048}" dt="2022-01-29T10:10:55.328" v="607"/>
          <ac:spMkLst>
            <pc:docMk/>
            <pc:sldMk cId="3838753094" sldId="263"/>
            <ac:spMk id="11" creationId="{E223798C-12AD-4B0C-A50C-D676347D67CF}"/>
          </ac:spMkLst>
        </pc:spChg>
        <pc:spChg chg="add del">
          <ac:chgData name="Zhigalov Roman" userId="1f97e9fdf7779aa5" providerId="Windows Live" clId="Web-{D2C19990-DB5C-4952-890F-1B6F140FB048}" dt="2022-01-29T10:11:29.844" v="677"/>
          <ac:spMkLst>
            <pc:docMk/>
            <pc:sldMk cId="3838753094" sldId="263"/>
            <ac:spMk id="16" creationId="{201CC55D-ED54-4C5C-95E6-10947BD1103B}"/>
          </ac:spMkLst>
        </pc:spChg>
        <pc:spChg chg="add del">
          <ac:chgData name="Zhigalov Roman" userId="1f97e9fdf7779aa5" providerId="Windows Live" clId="Web-{D2C19990-DB5C-4952-890F-1B6F140FB048}" dt="2022-01-29T10:11:29.844" v="677"/>
          <ac:spMkLst>
            <pc:docMk/>
            <pc:sldMk cId="3838753094" sldId="263"/>
            <ac:spMk id="17" creationId="{3873B707-463F-40B0-8227-E8CC6C67EB25}"/>
          </ac:spMkLst>
        </pc:spChg>
        <pc:spChg chg="add del">
          <ac:chgData name="Zhigalov Roman" userId="1f97e9fdf7779aa5" providerId="Windows Live" clId="Web-{D2C19990-DB5C-4952-890F-1B6F140FB048}" dt="2022-01-29T10:11:29.844" v="677"/>
          <ac:spMkLst>
            <pc:docMk/>
            <pc:sldMk cId="3838753094" sldId="263"/>
            <ac:spMk id="19" creationId="{C13237C8-E62C-4F0D-A318-BD6FB6C2D138}"/>
          </ac:spMkLst>
        </pc:spChg>
        <pc:spChg chg="add del">
          <ac:chgData name="Zhigalov Roman" userId="1f97e9fdf7779aa5" providerId="Windows Live" clId="Web-{D2C19990-DB5C-4952-890F-1B6F140FB048}" dt="2022-01-29T10:11:29.844" v="677"/>
          <ac:spMkLst>
            <pc:docMk/>
            <pc:sldMk cId="3838753094" sldId="263"/>
            <ac:spMk id="21" creationId="{19C9EAEA-39D0-4B0E-A0EB-51E7B26740B1}"/>
          </ac:spMkLst>
        </pc:spChg>
        <pc:spChg chg="add">
          <ac:chgData name="Zhigalov Roman" userId="1f97e9fdf7779aa5" providerId="Windows Live" clId="Web-{D2C19990-DB5C-4952-890F-1B6F140FB048}" dt="2022-01-29T10:11:29.844" v="677"/>
          <ac:spMkLst>
            <pc:docMk/>
            <pc:sldMk cId="3838753094" sldId="263"/>
            <ac:spMk id="26" creationId="{F13C74B1-5B17-4795-BED0-7140497B445A}"/>
          </ac:spMkLst>
        </pc:spChg>
        <pc:spChg chg="add">
          <ac:chgData name="Zhigalov Roman" userId="1f97e9fdf7779aa5" providerId="Windows Live" clId="Web-{D2C19990-DB5C-4952-890F-1B6F140FB048}" dt="2022-01-29T10:11:29.844" v="677"/>
          <ac:spMkLst>
            <pc:docMk/>
            <pc:sldMk cId="3838753094" sldId="263"/>
            <ac:spMk id="28" creationId="{D4974D33-8DC5-464E-8C6D-BE58F0669C17}"/>
          </ac:spMkLst>
        </pc:spChg>
        <pc:grpChg chg="add del">
          <ac:chgData name="Zhigalov Roman" userId="1f97e9fdf7779aa5" providerId="Windows Live" clId="Web-{D2C19990-DB5C-4952-890F-1B6F140FB048}" dt="2022-01-29T10:11:29.844" v="677"/>
          <ac:grpSpMkLst>
            <pc:docMk/>
            <pc:sldMk cId="3838753094" sldId="263"/>
            <ac:grpSpMk id="13" creationId="{1DE889C7-FAD6-4397-98E2-05D503484459}"/>
          </ac:grpSpMkLst>
        </pc:grpChg>
        <pc:picChg chg="add mod ord">
          <ac:chgData name="Zhigalov Roman" userId="1f97e9fdf7779aa5" providerId="Windows Live" clId="Web-{D2C19990-DB5C-4952-890F-1B6F140FB048}" dt="2022-01-29T10:11:29.844" v="677"/>
          <ac:picMkLst>
            <pc:docMk/>
            <pc:sldMk cId="3838753094" sldId="263"/>
            <ac:picMk id="4" creationId="{98AC59E2-9159-4385-A012-A3FFDAE822C3}"/>
          </ac:picMkLst>
        </pc:picChg>
      </pc:sldChg>
      <pc:sldChg chg="addSp delSp modSp new mod setBg modClrScheme chgLayout">
        <pc:chgData name="Zhigalov Roman" userId="1f97e9fdf7779aa5" providerId="Windows Live" clId="Web-{D2C19990-DB5C-4952-890F-1B6F140FB048}" dt="2022-01-29T10:12:40.315" v="703"/>
        <pc:sldMkLst>
          <pc:docMk/>
          <pc:sldMk cId="467130351" sldId="264"/>
        </pc:sldMkLst>
        <pc:spChg chg="mod ord">
          <ac:chgData name="Zhigalov Roman" userId="1f97e9fdf7779aa5" providerId="Windows Live" clId="Web-{D2C19990-DB5C-4952-890F-1B6F140FB048}" dt="2022-01-29T10:12:40.315" v="703"/>
          <ac:spMkLst>
            <pc:docMk/>
            <pc:sldMk cId="467130351" sldId="264"/>
            <ac:spMk id="2" creationId="{3A988CD4-9743-4BD4-9B8C-9E1981CDADE9}"/>
          </ac:spMkLst>
        </pc:spChg>
        <pc:spChg chg="add del mod ord">
          <ac:chgData name="Zhigalov Roman" userId="1f97e9fdf7779aa5" providerId="Windows Live" clId="Web-{D2C19990-DB5C-4952-890F-1B6F140FB048}" dt="2022-01-29T10:12:37.174" v="702"/>
          <ac:spMkLst>
            <pc:docMk/>
            <pc:sldMk cId="467130351" sldId="264"/>
            <ac:spMk id="3" creationId="{AFC857A2-993D-4038-875B-22DFEFA30983}"/>
          </ac:spMkLst>
        </pc:spChg>
        <pc:spChg chg="add mod ord">
          <ac:chgData name="Zhigalov Roman" userId="1f97e9fdf7779aa5" providerId="Windows Live" clId="Web-{D2C19990-DB5C-4952-890F-1B6F140FB048}" dt="2022-01-29T10:12:40.315" v="703"/>
          <ac:spMkLst>
            <pc:docMk/>
            <pc:sldMk cId="467130351" sldId="264"/>
            <ac:spMk id="4" creationId="{FC2E4D6B-54D3-411A-87F9-60C6B07647E4}"/>
          </ac:spMkLst>
        </pc:spChg>
        <pc:spChg chg="add">
          <ac:chgData name="Zhigalov Roman" userId="1f97e9fdf7779aa5" providerId="Windows Live" clId="Web-{D2C19990-DB5C-4952-890F-1B6F140FB048}" dt="2022-01-29T10:12:40.315" v="703"/>
          <ac:spMkLst>
            <pc:docMk/>
            <pc:sldMk cId="467130351" sldId="264"/>
            <ac:spMk id="11" creationId="{F13C74B1-5B17-4795-BED0-7140497B445A}"/>
          </ac:spMkLst>
        </pc:spChg>
        <pc:spChg chg="add">
          <ac:chgData name="Zhigalov Roman" userId="1f97e9fdf7779aa5" providerId="Windows Live" clId="Web-{D2C19990-DB5C-4952-890F-1B6F140FB048}" dt="2022-01-29T10:12:40.315" v="703"/>
          <ac:spMkLst>
            <pc:docMk/>
            <pc:sldMk cId="467130351" sldId="264"/>
            <ac:spMk id="13" creationId="{D4974D33-8DC5-464E-8C6D-BE58F0669C17}"/>
          </ac:spMkLst>
        </pc:spChg>
        <pc:picChg chg="add del mod ord">
          <ac:chgData name="Zhigalov Roman" userId="1f97e9fdf7779aa5" providerId="Windows Live" clId="Web-{D2C19990-DB5C-4952-890F-1B6F140FB048}" dt="2022-01-29T10:12:07.002" v="698"/>
          <ac:picMkLst>
            <pc:docMk/>
            <pc:sldMk cId="467130351" sldId="264"/>
            <ac:picMk id="5" creationId="{FDC09798-060B-41AC-AF5E-DF162533F430}"/>
          </ac:picMkLst>
        </pc:picChg>
        <pc:picChg chg="add mod ord">
          <ac:chgData name="Zhigalov Roman" userId="1f97e9fdf7779aa5" providerId="Windows Live" clId="Web-{D2C19990-DB5C-4952-890F-1B6F140FB048}" dt="2022-01-29T10:12:40.315" v="703"/>
          <ac:picMkLst>
            <pc:docMk/>
            <pc:sldMk cId="467130351" sldId="264"/>
            <ac:picMk id="6" creationId="{E9C0D697-6692-4A13-8E59-B0F1D42B4827}"/>
          </ac:picMkLst>
        </pc:picChg>
      </pc:sldChg>
      <pc:sldChg chg="addSp delSp modSp new mod setBg">
        <pc:chgData name="Zhigalov Roman" userId="1f97e9fdf7779aa5" providerId="Windows Live" clId="Web-{D2C19990-DB5C-4952-890F-1B6F140FB048}" dt="2022-01-29T10:13:15.472" v="725"/>
        <pc:sldMkLst>
          <pc:docMk/>
          <pc:sldMk cId="3558719532" sldId="265"/>
        </pc:sldMkLst>
        <pc:spChg chg="mod">
          <ac:chgData name="Zhigalov Roman" userId="1f97e9fdf7779aa5" providerId="Windows Live" clId="Web-{D2C19990-DB5C-4952-890F-1B6F140FB048}" dt="2022-01-29T10:13:15.472" v="725"/>
          <ac:spMkLst>
            <pc:docMk/>
            <pc:sldMk cId="3558719532" sldId="265"/>
            <ac:spMk id="2" creationId="{EF379512-CF65-4691-8089-015A4271CDA1}"/>
          </ac:spMkLst>
        </pc:spChg>
        <pc:spChg chg="del">
          <ac:chgData name="Zhigalov Roman" userId="1f97e9fdf7779aa5" providerId="Windows Live" clId="Web-{D2C19990-DB5C-4952-890F-1B6F140FB048}" dt="2022-01-29T10:13:04.691" v="705"/>
          <ac:spMkLst>
            <pc:docMk/>
            <pc:sldMk cId="3558719532" sldId="265"/>
            <ac:spMk id="3" creationId="{36B27E2C-EDCC-408C-B3C3-5CB0A68C31D4}"/>
          </ac:spMkLst>
        </pc:spChg>
        <pc:spChg chg="add">
          <ac:chgData name="Zhigalov Roman" userId="1f97e9fdf7779aa5" providerId="Windows Live" clId="Web-{D2C19990-DB5C-4952-890F-1B6F140FB048}" dt="2022-01-29T10:13:15.472" v="725"/>
          <ac:spMkLst>
            <pc:docMk/>
            <pc:sldMk cId="3558719532" sldId="265"/>
            <ac:spMk id="9" creationId="{16C5FA50-8D52-4617-AF91-5C7B1C8352F1}"/>
          </ac:spMkLst>
        </pc:spChg>
        <pc:spChg chg="add">
          <ac:chgData name="Zhigalov Roman" userId="1f97e9fdf7779aa5" providerId="Windows Live" clId="Web-{D2C19990-DB5C-4952-890F-1B6F140FB048}" dt="2022-01-29T10:13:15.472" v="725"/>
          <ac:spMkLst>
            <pc:docMk/>
            <pc:sldMk cId="3558719532" sldId="265"/>
            <ac:spMk id="11" creationId="{E223798C-12AD-4B0C-A50C-D676347D67CF}"/>
          </ac:spMkLst>
        </pc:spChg>
        <pc:picChg chg="add mod ord">
          <ac:chgData name="Zhigalov Roman" userId="1f97e9fdf7779aa5" providerId="Windows Live" clId="Web-{D2C19990-DB5C-4952-890F-1B6F140FB048}" dt="2022-01-29T10:13:15.472" v="725"/>
          <ac:picMkLst>
            <pc:docMk/>
            <pc:sldMk cId="3558719532" sldId="265"/>
            <ac:picMk id="4" creationId="{06C21317-6052-49D1-81F7-FF2970D039F9}"/>
          </ac:picMkLst>
        </pc:picChg>
      </pc:sldChg>
      <pc:sldChg chg="addSp delSp modSp new mod setBg">
        <pc:chgData name="Zhigalov Roman" userId="1f97e9fdf7779aa5" providerId="Windows Live" clId="Web-{D2C19990-DB5C-4952-890F-1B6F140FB048}" dt="2022-01-29T10:16:51.088" v="747"/>
        <pc:sldMkLst>
          <pc:docMk/>
          <pc:sldMk cId="2322557581" sldId="266"/>
        </pc:sldMkLst>
        <pc:spChg chg="mod">
          <ac:chgData name="Zhigalov Roman" userId="1f97e9fdf7779aa5" providerId="Windows Live" clId="Web-{D2C19990-DB5C-4952-890F-1B6F140FB048}" dt="2022-01-29T10:16:51.088" v="747"/>
          <ac:spMkLst>
            <pc:docMk/>
            <pc:sldMk cId="2322557581" sldId="266"/>
            <ac:spMk id="2" creationId="{B92B77F2-4912-4A34-8503-7B28BB4F498A}"/>
          </ac:spMkLst>
        </pc:spChg>
        <pc:spChg chg="del">
          <ac:chgData name="Zhigalov Roman" userId="1f97e9fdf7779aa5" providerId="Windows Live" clId="Web-{D2C19990-DB5C-4952-890F-1B6F140FB048}" dt="2022-01-29T10:16:30.571" v="727"/>
          <ac:spMkLst>
            <pc:docMk/>
            <pc:sldMk cId="2322557581" sldId="266"/>
            <ac:spMk id="3" creationId="{FFDF3FA9-B989-444F-81DC-9DF21D8FE2D9}"/>
          </ac:spMkLst>
        </pc:spChg>
        <pc:spChg chg="add">
          <ac:chgData name="Zhigalov Roman" userId="1f97e9fdf7779aa5" providerId="Windows Live" clId="Web-{D2C19990-DB5C-4952-890F-1B6F140FB048}" dt="2022-01-29T10:16:51.088" v="747"/>
          <ac:spMkLst>
            <pc:docMk/>
            <pc:sldMk cId="2322557581" sldId="266"/>
            <ac:spMk id="9" creationId="{16C5FA50-8D52-4617-AF91-5C7B1C8352F1}"/>
          </ac:spMkLst>
        </pc:spChg>
        <pc:spChg chg="add">
          <ac:chgData name="Zhigalov Roman" userId="1f97e9fdf7779aa5" providerId="Windows Live" clId="Web-{D2C19990-DB5C-4952-890F-1B6F140FB048}" dt="2022-01-29T10:16:51.088" v="747"/>
          <ac:spMkLst>
            <pc:docMk/>
            <pc:sldMk cId="2322557581" sldId="266"/>
            <ac:spMk id="11" creationId="{E223798C-12AD-4B0C-A50C-D676347D67CF}"/>
          </ac:spMkLst>
        </pc:spChg>
        <pc:picChg chg="add mod ord">
          <ac:chgData name="Zhigalov Roman" userId="1f97e9fdf7779aa5" providerId="Windows Live" clId="Web-{D2C19990-DB5C-4952-890F-1B6F140FB048}" dt="2022-01-29T10:16:51.088" v="747"/>
          <ac:picMkLst>
            <pc:docMk/>
            <pc:sldMk cId="2322557581" sldId="266"/>
            <ac:picMk id="4" creationId="{C01F19E8-F8ED-43A0-9F54-2A2F095453A9}"/>
          </ac:picMkLst>
        </pc:picChg>
      </pc:sldChg>
      <pc:sldChg chg="addSp delSp modSp new mod setBg">
        <pc:chgData name="Zhigalov Roman" userId="1f97e9fdf7779aa5" providerId="Windows Live" clId="Web-{D2C19990-DB5C-4952-890F-1B6F140FB048}" dt="2022-01-29T10:18:03.761" v="775"/>
        <pc:sldMkLst>
          <pc:docMk/>
          <pc:sldMk cId="1102943494" sldId="267"/>
        </pc:sldMkLst>
        <pc:spChg chg="mod">
          <ac:chgData name="Zhigalov Roman" userId="1f97e9fdf7779aa5" providerId="Windows Live" clId="Web-{D2C19990-DB5C-4952-890F-1B6F140FB048}" dt="2022-01-29T10:18:03.761" v="775"/>
          <ac:spMkLst>
            <pc:docMk/>
            <pc:sldMk cId="1102943494" sldId="267"/>
            <ac:spMk id="2" creationId="{47A9C599-CB3C-4B4F-8584-76B58261EC4F}"/>
          </ac:spMkLst>
        </pc:spChg>
        <pc:spChg chg="add del">
          <ac:chgData name="Zhigalov Roman" userId="1f97e9fdf7779aa5" providerId="Windows Live" clId="Web-{D2C19990-DB5C-4952-890F-1B6F140FB048}" dt="2022-01-29T10:17:41.792" v="766"/>
          <ac:spMkLst>
            <pc:docMk/>
            <pc:sldMk cId="1102943494" sldId="267"/>
            <ac:spMk id="3" creationId="{9CAE62FA-65AD-4A7E-A070-CF740F0E3B1D}"/>
          </ac:spMkLst>
        </pc:spChg>
        <pc:spChg chg="mod">
          <ac:chgData name="Zhigalov Roman" userId="1f97e9fdf7779aa5" providerId="Windows Live" clId="Web-{D2C19990-DB5C-4952-890F-1B6F140FB048}" dt="2022-01-29T10:18:03.761" v="775"/>
          <ac:spMkLst>
            <pc:docMk/>
            <pc:sldMk cId="1102943494" sldId="267"/>
            <ac:spMk id="4" creationId="{8B563739-7341-4F07-BCE9-F78AEC40850E}"/>
          </ac:spMkLst>
        </pc:spChg>
        <pc:spChg chg="add del">
          <ac:chgData name="Zhigalov Roman" userId="1f97e9fdf7779aa5" providerId="Windows Live" clId="Web-{D2C19990-DB5C-4952-890F-1B6F140FB048}" dt="2022-01-29T10:18:00.855" v="772"/>
          <ac:spMkLst>
            <pc:docMk/>
            <pc:sldMk cId="1102943494" sldId="267"/>
            <ac:spMk id="11" creationId="{5E39A796-BE83-48B1-B33F-35C4A32AAB57}"/>
          </ac:spMkLst>
        </pc:spChg>
        <pc:spChg chg="add del">
          <ac:chgData name="Zhigalov Roman" userId="1f97e9fdf7779aa5" providerId="Windows Live" clId="Web-{D2C19990-DB5C-4952-890F-1B6F140FB048}" dt="2022-01-29T10:18:00.855" v="772"/>
          <ac:spMkLst>
            <pc:docMk/>
            <pc:sldMk cId="1102943494" sldId="267"/>
            <ac:spMk id="13" creationId="{72F84B47-E267-4194-8194-831DB7B5547F}"/>
          </ac:spMkLst>
        </pc:spChg>
        <pc:spChg chg="add del">
          <ac:chgData name="Zhigalov Roman" userId="1f97e9fdf7779aa5" providerId="Windows Live" clId="Web-{D2C19990-DB5C-4952-890F-1B6F140FB048}" dt="2022-01-29T10:18:03.761" v="774"/>
          <ac:spMkLst>
            <pc:docMk/>
            <pc:sldMk cId="1102943494" sldId="267"/>
            <ac:spMk id="15" creationId="{F13C74B1-5B17-4795-BED0-7140497B445A}"/>
          </ac:spMkLst>
        </pc:spChg>
        <pc:spChg chg="add del">
          <ac:chgData name="Zhigalov Roman" userId="1f97e9fdf7779aa5" providerId="Windows Live" clId="Web-{D2C19990-DB5C-4952-890F-1B6F140FB048}" dt="2022-01-29T10:18:03.761" v="774"/>
          <ac:spMkLst>
            <pc:docMk/>
            <pc:sldMk cId="1102943494" sldId="267"/>
            <ac:spMk id="16" creationId="{D4974D33-8DC5-464E-8C6D-BE58F0669C17}"/>
          </ac:spMkLst>
        </pc:spChg>
        <pc:spChg chg="add">
          <ac:chgData name="Zhigalov Roman" userId="1f97e9fdf7779aa5" providerId="Windows Live" clId="Web-{D2C19990-DB5C-4952-890F-1B6F140FB048}" dt="2022-01-29T10:18:03.761" v="775"/>
          <ac:spMkLst>
            <pc:docMk/>
            <pc:sldMk cId="1102943494" sldId="267"/>
            <ac:spMk id="18" creationId="{B1595A09-E336-4D1B-9B3A-06A2287A54E2}"/>
          </ac:spMkLst>
        </pc:spChg>
        <pc:spChg chg="add">
          <ac:chgData name="Zhigalov Roman" userId="1f97e9fdf7779aa5" providerId="Windows Live" clId="Web-{D2C19990-DB5C-4952-890F-1B6F140FB048}" dt="2022-01-29T10:18:03.761" v="775"/>
          <ac:spMkLst>
            <pc:docMk/>
            <pc:sldMk cId="1102943494" sldId="267"/>
            <ac:spMk id="19" creationId="{3540989C-C7B8-473B-BF87-6F2DA6A90006}"/>
          </ac:spMkLst>
        </pc:spChg>
        <pc:picChg chg="add del mod ord">
          <ac:chgData name="Zhigalov Roman" userId="1f97e9fdf7779aa5" providerId="Windows Live" clId="Web-{D2C19990-DB5C-4952-890F-1B6F140FB048}" dt="2022-01-29T10:17:34.714" v="765"/>
          <ac:picMkLst>
            <pc:docMk/>
            <pc:sldMk cId="1102943494" sldId="267"/>
            <ac:picMk id="5" creationId="{CEAC8932-F880-4A57-A83C-93657C8C70E0}"/>
          </ac:picMkLst>
        </pc:picChg>
        <pc:picChg chg="add mod ord">
          <ac:chgData name="Zhigalov Roman" userId="1f97e9fdf7779aa5" providerId="Windows Live" clId="Web-{D2C19990-DB5C-4952-890F-1B6F140FB048}" dt="2022-01-29T10:18:03.761" v="775"/>
          <ac:picMkLst>
            <pc:docMk/>
            <pc:sldMk cId="1102943494" sldId="267"/>
            <ac:picMk id="6" creationId="{4BDA68D6-F874-4F80-96F8-36FE6D95443B}"/>
          </ac:picMkLst>
        </pc:picChg>
        <pc:picChg chg="add del mod">
          <ac:chgData name="Zhigalov Roman" userId="1f97e9fdf7779aa5" providerId="Windows Live" clId="Web-{D2C19990-DB5C-4952-890F-1B6F140FB048}" dt="2022-01-29T10:17:48.605" v="768"/>
          <ac:picMkLst>
            <pc:docMk/>
            <pc:sldMk cId="1102943494" sldId="267"/>
            <ac:picMk id="7" creationId="{5DDE5EC6-F146-492F-9E1C-61C0D079F24E}"/>
          </ac:picMkLst>
        </pc:picChg>
      </pc:sldChg>
      <pc:sldChg chg="addSp delSp modSp new mod setBg">
        <pc:chgData name="Zhigalov Roman" userId="1f97e9fdf7779aa5" providerId="Windows Live" clId="Web-{D2C19990-DB5C-4952-890F-1B6F140FB048}" dt="2022-01-29T10:18:46.934" v="798"/>
        <pc:sldMkLst>
          <pc:docMk/>
          <pc:sldMk cId="3606813506" sldId="268"/>
        </pc:sldMkLst>
        <pc:spChg chg="mod">
          <ac:chgData name="Zhigalov Roman" userId="1f97e9fdf7779aa5" providerId="Windows Live" clId="Web-{D2C19990-DB5C-4952-890F-1B6F140FB048}" dt="2022-01-29T10:18:46.934" v="798"/>
          <ac:spMkLst>
            <pc:docMk/>
            <pc:sldMk cId="3606813506" sldId="268"/>
            <ac:spMk id="2" creationId="{8F96A9FF-D6C1-4E5A-BF68-7867B4184FB0}"/>
          </ac:spMkLst>
        </pc:spChg>
        <pc:spChg chg="del">
          <ac:chgData name="Zhigalov Roman" userId="1f97e9fdf7779aa5" providerId="Windows Live" clId="Web-{D2C19990-DB5C-4952-890F-1B6F140FB048}" dt="2022-01-29T10:18:37.731" v="780"/>
          <ac:spMkLst>
            <pc:docMk/>
            <pc:sldMk cId="3606813506" sldId="268"/>
            <ac:spMk id="3" creationId="{015A273B-5AD3-4D4D-97BB-6FBD48360E62}"/>
          </ac:spMkLst>
        </pc:spChg>
        <pc:spChg chg="add">
          <ac:chgData name="Zhigalov Roman" userId="1f97e9fdf7779aa5" providerId="Windows Live" clId="Web-{D2C19990-DB5C-4952-890F-1B6F140FB048}" dt="2022-01-29T10:18:46.934" v="798"/>
          <ac:spMkLst>
            <pc:docMk/>
            <pc:sldMk cId="3606813506" sldId="268"/>
            <ac:spMk id="9" creationId="{16C5FA50-8D52-4617-AF91-5C7B1C8352F1}"/>
          </ac:spMkLst>
        </pc:spChg>
        <pc:spChg chg="add">
          <ac:chgData name="Zhigalov Roman" userId="1f97e9fdf7779aa5" providerId="Windows Live" clId="Web-{D2C19990-DB5C-4952-890F-1B6F140FB048}" dt="2022-01-29T10:18:46.934" v="798"/>
          <ac:spMkLst>
            <pc:docMk/>
            <pc:sldMk cId="3606813506" sldId="268"/>
            <ac:spMk id="11" creationId="{E223798C-12AD-4B0C-A50C-D676347D67CF}"/>
          </ac:spMkLst>
        </pc:spChg>
        <pc:picChg chg="add mod ord">
          <ac:chgData name="Zhigalov Roman" userId="1f97e9fdf7779aa5" providerId="Windows Live" clId="Web-{D2C19990-DB5C-4952-890F-1B6F140FB048}" dt="2022-01-29T10:18:46.934" v="798"/>
          <ac:picMkLst>
            <pc:docMk/>
            <pc:sldMk cId="3606813506" sldId="268"/>
            <ac:picMk id="4" creationId="{194D16DD-ACB9-4073-B892-6EF6E122B593}"/>
          </ac:picMkLst>
        </pc:picChg>
      </pc:sldChg>
      <pc:sldChg chg="modSp new">
        <pc:chgData name="Zhigalov Roman" userId="1f97e9fdf7779aa5" providerId="Windows Live" clId="Web-{D2C19990-DB5C-4952-890F-1B6F140FB048}" dt="2022-01-29T10:29:43.968" v="985" actId="20577"/>
        <pc:sldMkLst>
          <pc:docMk/>
          <pc:sldMk cId="1250354005" sldId="269"/>
        </pc:sldMkLst>
        <pc:spChg chg="mod">
          <ac:chgData name="Zhigalov Roman" userId="1f97e9fdf7779aa5" providerId="Windows Live" clId="Web-{D2C19990-DB5C-4952-890F-1B6F140FB048}" dt="2022-01-29T10:26:44.916" v="812" actId="20577"/>
          <ac:spMkLst>
            <pc:docMk/>
            <pc:sldMk cId="1250354005" sldId="269"/>
            <ac:spMk id="2" creationId="{477D59F4-A5D0-45AE-8359-295120A3DD0D}"/>
          </ac:spMkLst>
        </pc:spChg>
        <pc:spChg chg="mod">
          <ac:chgData name="Zhigalov Roman" userId="1f97e9fdf7779aa5" providerId="Windows Live" clId="Web-{D2C19990-DB5C-4952-890F-1B6F140FB048}" dt="2022-01-29T10:29:43.968" v="985" actId="20577"/>
          <ac:spMkLst>
            <pc:docMk/>
            <pc:sldMk cId="1250354005" sldId="269"/>
            <ac:spMk id="3" creationId="{97E49A8B-953D-4BCA-B178-383E2482F415}"/>
          </ac:spMkLst>
        </pc:spChg>
      </pc:sldChg>
      <pc:sldChg chg="addSp delSp modSp new mod setBg modClrScheme chgLayout">
        <pc:chgData name="Zhigalov Roman" userId="1f97e9fdf7779aa5" providerId="Windows Live" clId="Web-{D2C19990-DB5C-4952-890F-1B6F140FB048}" dt="2022-01-29T10:30:27.344" v="1011"/>
        <pc:sldMkLst>
          <pc:docMk/>
          <pc:sldMk cId="241429567" sldId="270"/>
        </pc:sldMkLst>
        <pc:spChg chg="mod ord">
          <ac:chgData name="Zhigalov Roman" userId="1f97e9fdf7779aa5" providerId="Windows Live" clId="Web-{D2C19990-DB5C-4952-890F-1B6F140FB048}" dt="2022-01-29T10:30:27.344" v="1011"/>
          <ac:spMkLst>
            <pc:docMk/>
            <pc:sldMk cId="241429567" sldId="270"/>
            <ac:spMk id="2" creationId="{055D6201-064D-4094-A29A-0467A784396A}"/>
          </ac:spMkLst>
        </pc:spChg>
        <pc:spChg chg="add del mod ord">
          <ac:chgData name="Zhigalov Roman" userId="1f97e9fdf7779aa5" providerId="Windows Live" clId="Web-{D2C19990-DB5C-4952-890F-1B6F140FB048}" dt="2022-01-29T10:30:27.344" v="1011"/>
          <ac:spMkLst>
            <pc:docMk/>
            <pc:sldMk cId="241429567" sldId="270"/>
            <ac:spMk id="3" creationId="{9E9D30B7-0625-4619-82BE-FDBC29DC6B27}"/>
          </ac:spMkLst>
        </pc:spChg>
        <pc:spChg chg="add">
          <ac:chgData name="Zhigalov Roman" userId="1f97e9fdf7779aa5" providerId="Windows Live" clId="Web-{D2C19990-DB5C-4952-890F-1B6F140FB048}" dt="2022-01-29T10:30:27.344" v="1011"/>
          <ac:spMkLst>
            <pc:docMk/>
            <pc:sldMk cId="241429567" sldId="270"/>
            <ac:spMk id="8" creationId="{4522B21E-B2B9-4C72-9A71-C87EFD137480}"/>
          </ac:spMkLst>
        </pc:spChg>
        <pc:spChg chg="add">
          <ac:chgData name="Zhigalov Roman" userId="1f97e9fdf7779aa5" providerId="Windows Live" clId="Web-{D2C19990-DB5C-4952-890F-1B6F140FB048}" dt="2022-01-29T10:30:27.344" v="1011"/>
          <ac:spMkLst>
            <pc:docMk/>
            <pc:sldMk cId="241429567" sldId="270"/>
            <ac:spMk id="10" creationId="{5EB7D2A2-F448-44D4-938C-DC84CBCB3B1E}"/>
          </ac:spMkLst>
        </pc:spChg>
        <pc:spChg chg="add">
          <ac:chgData name="Zhigalov Roman" userId="1f97e9fdf7779aa5" providerId="Windows Live" clId="Web-{D2C19990-DB5C-4952-890F-1B6F140FB048}" dt="2022-01-29T10:30:27.344" v="1011"/>
          <ac:spMkLst>
            <pc:docMk/>
            <pc:sldMk cId="241429567" sldId="270"/>
            <ac:spMk id="12" creationId="{871AEA07-1E14-44B4-8E55-64EF049CD66F}"/>
          </ac:spMkLst>
        </pc:spChg>
        <pc:picChg chg="add del mod ord">
          <ac:chgData name="Zhigalov Roman" userId="1f97e9fdf7779aa5" providerId="Windows Live" clId="Web-{D2C19990-DB5C-4952-890F-1B6F140FB048}" dt="2022-01-29T10:29:57.531" v="988"/>
          <ac:picMkLst>
            <pc:docMk/>
            <pc:sldMk cId="241429567" sldId="270"/>
            <ac:picMk id="4" creationId="{D833E2B1-6855-40B1-B91C-DB07DFFB70F6}"/>
          </ac:picMkLst>
        </pc:picChg>
        <pc:cxnChg chg="add">
          <ac:chgData name="Zhigalov Roman" userId="1f97e9fdf7779aa5" providerId="Windows Live" clId="Web-{D2C19990-DB5C-4952-890F-1B6F140FB048}" dt="2022-01-29T10:30:27.344" v="1011"/>
          <ac:cxnSpMkLst>
            <pc:docMk/>
            <pc:sldMk cId="241429567" sldId="270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D2C19990-DB5C-4952-890F-1B6F140FB048}" dt="2022-01-29T10:32:39.895" v="1214"/>
        <pc:sldMkLst>
          <pc:docMk/>
          <pc:sldMk cId="3977248965" sldId="271"/>
        </pc:sldMkLst>
        <pc:spChg chg="mod">
          <ac:chgData name="Zhigalov Roman" userId="1f97e9fdf7779aa5" providerId="Windows Live" clId="Web-{D2C19990-DB5C-4952-890F-1B6F140FB048}" dt="2022-01-29T10:32:39.895" v="1214"/>
          <ac:spMkLst>
            <pc:docMk/>
            <pc:sldMk cId="3977248965" sldId="271"/>
            <ac:spMk id="2" creationId="{AAC1CA64-AC0E-47C7-8CF8-33BDE51FD4AD}"/>
          </ac:spMkLst>
        </pc:spChg>
        <pc:spChg chg="del mod">
          <ac:chgData name="Zhigalov Roman" userId="1f97e9fdf7779aa5" providerId="Windows Live" clId="Web-{D2C19990-DB5C-4952-890F-1B6F140FB048}" dt="2022-01-29T10:32:39.895" v="1214"/>
          <ac:spMkLst>
            <pc:docMk/>
            <pc:sldMk cId="3977248965" sldId="271"/>
            <ac:spMk id="3" creationId="{B7115847-D087-4EDD-B627-85CA26973565}"/>
          </ac:spMkLst>
        </pc:spChg>
        <pc:spChg chg="add">
          <ac:chgData name="Zhigalov Roman" userId="1f97e9fdf7779aa5" providerId="Windows Live" clId="Web-{D2C19990-DB5C-4952-890F-1B6F140FB048}" dt="2022-01-29T10:32:39.895" v="1214"/>
          <ac:spMkLst>
            <pc:docMk/>
            <pc:sldMk cId="3977248965" sldId="271"/>
            <ac:spMk id="9" creationId="{2E442304-DDBD-4F7B-8017-36BCC863FB40}"/>
          </ac:spMkLst>
        </pc:spChg>
        <pc:spChg chg="add">
          <ac:chgData name="Zhigalov Roman" userId="1f97e9fdf7779aa5" providerId="Windows Live" clId="Web-{D2C19990-DB5C-4952-890F-1B6F140FB048}" dt="2022-01-29T10:32:39.895" v="1214"/>
          <ac:spMkLst>
            <pc:docMk/>
            <pc:sldMk cId="3977248965" sldId="271"/>
            <ac:spMk id="11" creationId="{5E107275-3853-46FD-A241-DE4355A42675}"/>
          </ac:spMkLst>
        </pc:spChg>
        <pc:graphicFrameChg chg="add">
          <ac:chgData name="Zhigalov Roman" userId="1f97e9fdf7779aa5" providerId="Windows Live" clId="Web-{D2C19990-DB5C-4952-890F-1B6F140FB048}" dt="2022-01-29T10:32:39.895" v="1214"/>
          <ac:graphicFrameMkLst>
            <pc:docMk/>
            <pc:sldMk cId="3977248965" sldId="271"/>
            <ac:graphicFrameMk id="5" creationId="{0BF225DE-69C3-4093-A7D7-8BD2ABD0A34B}"/>
          </ac:graphicFrameMkLst>
        </pc:graphicFrameChg>
      </pc:sldChg>
      <pc:sldChg chg="addSp delSp modSp new mod setBg">
        <pc:chgData name="Zhigalov Roman" userId="1f97e9fdf7779aa5" providerId="Windows Live" clId="Web-{D2C19990-DB5C-4952-890F-1B6F140FB048}" dt="2022-01-29T10:36:09.276" v="1468"/>
        <pc:sldMkLst>
          <pc:docMk/>
          <pc:sldMk cId="415678709" sldId="272"/>
        </pc:sldMkLst>
        <pc:spChg chg="mod">
          <ac:chgData name="Zhigalov Roman" userId="1f97e9fdf7779aa5" providerId="Windows Live" clId="Web-{D2C19990-DB5C-4952-890F-1B6F140FB048}" dt="2022-01-29T10:36:09.276" v="1468"/>
          <ac:spMkLst>
            <pc:docMk/>
            <pc:sldMk cId="415678709" sldId="272"/>
            <ac:spMk id="2" creationId="{9715F12E-C6CE-46AB-98FD-2102DF15BB08}"/>
          </ac:spMkLst>
        </pc:spChg>
        <pc:spChg chg="del mod">
          <ac:chgData name="Zhigalov Roman" userId="1f97e9fdf7779aa5" providerId="Windows Live" clId="Web-{D2C19990-DB5C-4952-890F-1B6F140FB048}" dt="2022-01-29T10:36:09.276" v="1468"/>
          <ac:spMkLst>
            <pc:docMk/>
            <pc:sldMk cId="415678709" sldId="272"/>
            <ac:spMk id="3" creationId="{7F7F5B46-FACA-4C38-BFF0-BF4F68511865}"/>
          </ac:spMkLst>
        </pc:spChg>
        <pc:spChg chg="add">
          <ac:chgData name="Zhigalov Roman" userId="1f97e9fdf7779aa5" providerId="Windows Live" clId="Web-{D2C19990-DB5C-4952-890F-1B6F140FB048}" dt="2022-01-29T10:36:09.276" v="1468"/>
          <ac:spMkLst>
            <pc:docMk/>
            <pc:sldMk cId="415678709" sldId="272"/>
            <ac:spMk id="9" creationId="{2E442304-DDBD-4F7B-8017-36BCC863FB40}"/>
          </ac:spMkLst>
        </pc:spChg>
        <pc:spChg chg="add">
          <ac:chgData name="Zhigalov Roman" userId="1f97e9fdf7779aa5" providerId="Windows Live" clId="Web-{D2C19990-DB5C-4952-890F-1B6F140FB048}" dt="2022-01-29T10:36:09.276" v="1468"/>
          <ac:spMkLst>
            <pc:docMk/>
            <pc:sldMk cId="415678709" sldId="272"/>
            <ac:spMk id="11" creationId="{5E107275-3853-46FD-A241-DE4355A42675}"/>
          </ac:spMkLst>
        </pc:spChg>
        <pc:graphicFrameChg chg="add">
          <ac:chgData name="Zhigalov Roman" userId="1f97e9fdf7779aa5" providerId="Windows Live" clId="Web-{D2C19990-DB5C-4952-890F-1B6F140FB048}" dt="2022-01-29T10:36:09.276" v="1468"/>
          <ac:graphicFrameMkLst>
            <pc:docMk/>
            <pc:sldMk cId="415678709" sldId="272"/>
            <ac:graphicFrameMk id="5" creationId="{A620795C-87DB-436B-9FA8-72842C6DB3B6}"/>
          </ac:graphicFrameMkLst>
        </pc:graphicFrameChg>
      </pc:sldChg>
      <pc:sldChg chg="addSp delSp modSp new mod setBg">
        <pc:chgData name="Zhigalov Roman" userId="1f97e9fdf7779aa5" providerId="Windows Live" clId="Web-{D2C19990-DB5C-4952-890F-1B6F140FB048}" dt="2022-01-29T10:36:52.996" v="1482" actId="20577"/>
        <pc:sldMkLst>
          <pc:docMk/>
          <pc:sldMk cId="2262055956" sldId="273"/>
        </pc:sldMkLst>
        <pc:spChg chg="mod">
          <ac:chgData name="Zhigalov Roman" userId="1f97e9fdf7779aa5" providerId="Windows Live" clId="Web-{D2C19990-DB5C-4952-890F-1B6F140FB048}" dt="2022-01-29T10:36:52.996" v="1482" actId="20577"/>
          <ac:spMkLst>
            <pc:docMk/>
            <pc:sldMk cId="2262055956" sldId="273"/>
            <ac:spMk id="2" creationId="{069BCA05-9CDD-4A90-8439-A2330B125739}"/>
          </ac:spMkLst>
        </pc:spChg>
        <pc:spChg chg="del">
          <ac:chgData name="Zhigalov Roman" userId="1f97e9fdf7779aa5" providerId="Windows Live" clId="Web-{D2C19990-DB5C-4952-890F-1B6F140FB048}" dt="2022-01-29T10:36:35.386" v="1470"/>
          <ac:spMkLst>
            <pc:docMk/>
            <pc:sldMk cId="2262055956" sldId="273"/>
            <ac:spMk id="3" creationId="{8CE8C602-F025-4063-B648-9F5E1BA1AD40}"/>
          </ac:spMkLst>
        </pc:spChg>
        <pc:spChg chg="add">
          <ac:chgData name="Zhigalov Roman" userId="1f97e9fdf7779aa5" providerId="Windows Live" clId="Web-{D2C19990-DB5C-4952-890F-1B6F140FB048}" dt="2022-01-29T10:36:41.902" v="1475"/>
          <ac:spMkLst>
            <pc:docMk/>
            <pc:sldMk cId="2262055956" sldId="273"/>
            <ac:spMk id="9" creationId="{16C5FA50-8D52-4617-AF91-5C7B1C8352F1}"/>
          </ac:spMkLst>
        </pc:spChg>
        <pc:spChg chg="add">
          <ac:chgData name="Zhigalov Roman" userId="1f97e9fdf7779aa5" providerId="Windows Live" clId="Web-{D2C19990-DB5C-4952-890F-1B6F140FB048}" dt="2022-01-29T10:36:41.902" v="1475"/>
          <ac:spMkLst>
            <pc:docMk/>
            <pc:sldMk cId="2262055956" sldId="273"/>
            <ac:spMk id="11" creationId="{E223798C-12AD-4B0C-A50C-D676347D67CF}"/>
          </ac:spMkLst>
        </pc:spChg>
        <pc:picChg chg="add mod ord">
          <ac:chgData name="Zhigalov Roman" userId="1f97e9fdf7779aa5" providerId="Windows Live" clId="Web-{D2C19990-DB5C-4952-890F-1B6F140FB048}" dt="2022-01-29T10:36:41.902" v="1475"/>
          <ac:picMkLst>
            <pc:docMk/>
            <pc:sldMk cId="2262055956" sldId="273"/>
            <ac:picMk id="4" creationId="{02E10DE5-4F3D-4A96-8F25-B8F931E8B55F}"/>
          </ac:picMkLst>
        </pc:picChg>
      </pc:sldChg>
      <pc:sldChg chg="addSp delSp modSp new mod setBg">
        <pc:chgData name="Zhigalov Roman" userId="1f97e9fdf7779aa5" providerId="Windows Live" clId="Web-{D2C19990-DB5C-4952-890F-1B6F140FB048}" dt="2022-01-29T10:37:44.140" v="1485"/>
        <pc:sldMkLst>
          <pc:docMk/>
          <pc:sldMk cId="2741171108" sldId="274"/>
        </pc:sldMkLst>
        <pc:spChg chg="del">
          <ac:chgData name="Zhigalov Roman" userId="1f97e9fdf7779aa5" providerId="Windows Live" clId="Web-{D2C19990-DB5C-4952-890F-1B6F140FB048}" dt="2022-01-29T10:37:44.140" v="1485"/>
          <ac:spMkLst>
            <pc:docMk/>
            <pc:sldMk cId="2741171108" sldId="274"/>
            <ac:spMk id="2" creationId="{6B2A492A-5C2F-43D4-8992-5705D9A4FE0F}"/>
          </ac:spMkLst>
        </pc:spChg>
        <pc:spChg chg="del">
          <ac:chgData name="Zhigalov Roman" userId="1f97e9fdf7779aa5" providerId="Windows Live" clId="Web-{D2C19990-DB5C-4952-890F-1B6F140FB048}" dt="2022-01-29T10:37:31.546" v="1484"/>
          <ac:spMkLst>
            <pc:docMk/>
            <pc:sldMk cId="2741171108" sldId="274"/>
            <ac:spMk id="3" creationId="{E0E848A7-D941-4EB8-8255-08CEF371705E}"/>
          </ac:spMkLst>
        </pc:spChg>
        <pc:spChg chg="add">
          <ac:chgData name="Zhigalov Roman" userId="1f97e9fdf7779aa5" providerId="Windows Live" clId="Web-{D2C19990-DB5C-4952-890F-1B6F140FB048}" dt="2022-01-29T10:37:44.140" v="1485"/>
          <ac:spMkLst>
            <pc:docMk/>
            <pc:sldMk cId="2741171108" sldId="274"/>
            <ac:spMk id="9" creationId="{01D0AF59-99C3-4251-AB9A-C966C6AD4400}"/>
          </ac:spMkLst>
        </pc:spChg>
        <pc:spChg chg="add">
          <ac:chgData name="Zhigalov Roman" userId="1f97e9fdf7779aa5" providerId="Windows Live" clId="Web-{D2C19990-DB5C-4952-890F-1B6F140FB048}" dt="2022-01-29T10:37:44.140" v="1485"/>
          <ac:spMkLst>
            <pc:docMk/>
            <pc:sldMk cId="2741171108" sldId="274"/>
            <ac:spMk id="11" creationId="{1855405F-37A2-4869-9154-F8BE3BECE6C3}"/>
          </ac:spMkLst>
        </pc:spChg>
        <pc:picChg chg="add mod ord">
          <ac:chgData name="Zhigalov Roman" userId="1f97e9fdf7779aa5" providerId="Windows Live" clId="Web-{D2C19990-DB5C-4952-890F-1B6F140FB048}" dt="2022-01-29T10:37:44.140" v="1485"/>
          <ac:picMkLst>
            <pc:docMk/>
            <pc:sldMk cId="2741171108" sldId="274"/>
            <ac:picMk id="4" creationId="{4E31E57F-F0D0-4587-96FC-8B3500187F6D}"/>
          </ac:picMkLst>
        </pc:picChg>
      </pc:sldChg>
      <pc:sldChg chg="addSp delSp modSp new mod setBg">
        <pc:chgData name="Zhigalov Roman" userId="1f97e9fdf7779aa5" providerId="Windows Live" clId="Web-{D2C19990-DB5C-4952-890F-1B6F140FB048}" dt="2022-01-29T10:37:58.250" v="1488"/>
        <pc:sldMkLst>
          <pc:docMk/>
          <pc:sldMk cId="607053876" sldId="275"/>
        </pc:sldMkLst>
        <pc:spChg chg="del">
          <ac:chgData name="Zhigalov Roman" userId="1f97e9fdf7779aa5" providerId="Windows Live" clId="Web-{D2C19990-DB5C-4952-890F-1B6F140FB048}" dt="2022-01-29T10:37:58.250" v="1488"/>
          <ac:spMkLst>
            <pc:docMk/>
            <pc:sldMk cId="607053876" sldId="275"/>
            <ac:spMk id="2" creationId="{3911777F-D380-4325-9164-45FECA0DFAAA}"/>
          </ac:spMkLst>
        </pc:spChg>
        <pc:spChg chg="del">
          <ac:chgData name="Zhigalov Roman" userId="1f97e9fdf7779aa5" providerId="Windows Live" clId="Web-{D2C19990-DB5C-4952-890F-1B6F140FB048}" dt="2022-01-29T10:37:55.484" v="1487"/>
          <ac:spMkLst>
            <pc:docMk/>
            <pc:sldMk cId="607053876" sldId="275"/>
            <ac:spMk id="3" creationId="{EBF6AE18-DEE1-4BC1-A0CC-3C3AF57BA385}"/>
          </ac:spMkLst>
        </pc:spChg>
        <pc:spChg chg="add">
          <ac:chgData name="Zhigalov Roman" userId="1f97e9fdf7779aa5" providerId="Windows Live" clId="Web-{D2C19990-DB5C-4952-890F-1B6F140FB048}" dt="2022-01-29T10:37:58.250" v="1488"/>
          <ac:spMkLst>
            <pc:docMk/>
            <pc:sldMk cId="607053876" sldId="275"/>
            <ac:spMk id="9" creationId="{01D0AF59-99C3-4251-AB9A-C966C6AD4400}"/>
          </ac:spMkLst>
        </pc:spChg>
        <pc:spChg chg="add">
          <ac:chgData name="Zhigalov Roman" userId="1f97e9fdf7779aa5" providerId="Windows Live" clId="Web-{D2C19990-DB5C-4952-890F-1B6F140FB048}" dt="2022-01-29T10:37:58.250" v="1488"/>
          <ac:spMkLst>
            <pc:docMk/>
            <pc:sldMk cId="607053876" sldId="275"/>
            <ac:spMk id="11" creationId="{1855405F-37A2-4869-9154-F8BE3BECE6C3}"/>
          </ac:spMkLst>
        </pc:spChg>
        <pc:picChg chg="add mod ord">
          <ac:chgData name="Zhigalov Roman" userId="1f97e9fdf7779aa5" providerId="Windows Live" clId="Web-{D2C19990-DB5C-4952-890F-1B6F140FB048}" dt="2022-01-29T10:37:58.250" v="1488"/>
          <ac:picMkLst>
            <pc:docMk/>
            <pc:sldMk cId="607053876" sldId="275"/>
            <ac:picMk id="4" creationId="{4A7D7AB1-22CA-495D-9ADC-0925E01616A3}"/>
          </ac:picMkLst>
        </pc:picChg>
      </pc:sldChg>
      <pc:sldChg chg="addSp delSp modSp new mod setBg">
        <pc:chgData name="Zhigalov Roman" userId="1f97e9fdf7779aa5" providerId="Windows Live" clId="Web-{D2C19990-DB5C-4952-890F-1B6F140FB048}" dt="2022-01-29T10:38:24.345" v="1491"/>
        <pc:sldMkLst>
          <pc:docMk/>
          <pc:sldMk cId="3155465187" sldId="276"/>
        </pc:sldMkLst>
        <pc:spChg chg="del">
          <ac:chgData name="Zhigalov Roman" userId="1f97e9fdf7779aa5" providerId="Windows Live" clId="Web-{D2C19990-DB5C-4952-890F-1B6F140FB048}" dt="2022-01-29T10:38:24.345" v="1491"/>
          <ac:spMkLst>
            <pc:docMk/>
            <pc:sldMk cId="3155465187" sldId="276"/>
            <ac:spMk id="2" creationId="{40B013C6-A405-4868-ACE6-C4C445B1B3FF}"/>
          </ac:spMkLst>
        </pc:spChg>
        <pc:spChg chg="del">
          <ac:chgData name="Zhigalov Roman" userId="1f97e9fdf7779aa5" providerId="Windows Live" clId="Web-{D2C19990-DB5C-4952-890F-1B6F140FB048}" dt="2022-01-29T10:38:20.157" v="1490"/>
          <ac:spMkLst>
            <pc:docMk/>
            <pc:sldMk cId="3155465187" sldId="276"/>
            <ac:spMk id="3" creationId="{0260C174-91C6-4D13-87D9-35765C64F6C5}"/>
          </ac:spMkLst>
        </pc:spChg>
        <pc:spChg chg="add">
          <ac:chgData name="Zhigalov Roman" userId="1f97e9fdf7779aa5" providerId="Windows Live" clId="Web-{D2C19990-DB5C-4952-890F-1B6F140FB048}" dt="2022-01-29T10:38:24.345" v="1491"/>
          <ac:spMkLst>
            <pc:docMk/>
            <pc:sldMk cId="3155465187" sldId="276"/>
            <ac:spMk id="9" creationId="{42A4FC2C-047E-45A5-965D-8E1E3BF09BC6}"/>
          </ac:spMkLst>
        </pc:spChg>
        <pc:picChg chg="add mod ord">
          <ac:chgData name="Zhigalov Roman" userId="1f97e9fdf7779aa5" providerId="Windows Live" clId="Web-{D2C19990-DB5C-4952-890F-1B6F140FB048}" dt="2022-01-29T10:38:24.345" v="1491"/>
          <ac:picMkLst>
            <pc:docMk/>
            <pc:sldMk cId="3155465187" sldId="276"/>
            <ac:picMk id="4" creationId="{4DB205E2-7DE4-4BE5-A80F-41AC9486F42A}"/>
          </ac:picMkLst>
        </pc:picChg>
      </pc:sldChg>
      <pc:sldChg chg="addSp delSp modSp new mod setBg">
        <pc:chgData name="Zhigalov Roman" userId="1f97e9fdf7779aa5" providerId="Windows Live" clId="Web-{D2C19990-DB5C-4952-890F-1B6F140FB048}" dt="2022-01-29T10:38:50.345" v="1494"/>
        <pc:sldMkLst>
          <pc:docMk/>
          <pc:sldMk cId="3052516555" sldId="277"/>
        </pc:sldMkLst>
        <pc:spChg chg="del">
          <ac:chgData name="Zhigalov Roman" userId="1f97e9fdf7779aa5" providerId="Windows Live" clId="Web-{D2C19990-DB5C-4952-890F-1B6F140FB048}" dt="2022-01-29T10:38:50.345" v="1494"/>
          <ac:spMkLst>
            <pc:docMk/>
            <pc:sldMk cId="3052516555" sldId="277"/>
            <ac:spMk id="2" creationId="{07072B9D-CE96-4454-9D84-45A0CAD0E61C}"/>
          </ac:spMkLst>
        </pc:spChg>
        <pc:spChg chg="del">
          <ac:chgData name="Zhigalov Roman" userId="1f97e9fdf7779aa5" providerId="Windows Live" clId="Web-{D2C19990-DB5C-4952-890F-1B6F140FB048}" dt="2022-01-29T10:38:45.986" v="1493"/>
          <ac:spMkLst>
            <pc:docMk/>
            <pc:sldMk cId="3052516555" sldId="277"/>
            <ac:spMk id="3" creationId="{20431593-D9A5-44FC-824A-CEBB634FA882}"/>
          </ac:spMkLst>
        </pc:spChg>
        <pc:spChg chg="add">
          <ac:chgData name="Zhigalov Roman" userId="1f97e9fdf7779aa5" providerId="Windows Live" clId="Web-{D2C19990-DB5C-4952-890F-1B6F140FB048}" dt="2022-01-29T10:38:50.345" v="1494"/>
          <ac:spMkLst>
            <pc:docMk/>
            <pc:sldMk cId="3052516555" sldId="277"/>
            <ac:spMk id="9" creationId="{42A4FC2C-047E-45A5-965D-8E1E3BF09BC6}"/>
          </ac:spMkLst>
        </pc:spChg>
        <pc:picChg chg="add mod ord">
          <ac:chgData name="Zhigalov Roman" userId="1f97e9fdf7779aa5" providerId="Windows Live" clId="Web-{D2C19990-DB5C-4952-890F-1B6F140FB048}" dt="2022-01-29T10:38:50.345" v="1494"/>
          <ac:picMkLst>
            <pc:docMk/>
            <pc:sldMk cId="3052516555" sldId="277"/>
            <ac:picMk id="4" creationId="{9357653A-BA06-4989-AE57-54676EB7FC06}"/>
          </ac:picMkLst>
        </pc:picChg>
      </pc:sldChg>
      <pc:sldChg chg="addSp delSp modSp new mod setBg">
        <pc:chgData name="Zhigalov Roman" userId="1f97e9fdf7779aa5" providerId="Windows Live" clId="Web-{D2C19990-DB5C-4952-890F-1B6F140FB048}" dt="2022-01-29T10:39:20.065" v="1497"/>
        <pc:sldMkLst>
          <pc:docMk/>
          <pc:sldMk cId="2931048988" sldId="278"/>
        </pc:sldMkLst>
        <pc:spChg chg="del">
          <ac:chgData name="Zhigalov Roman" userId="1f97e9fdf7779aa5" providerId="Windows Live" clId="Web-{D2C19990-DB5C-4952-890F-1B6F140FB048}" dt="2022-01-29T10:39:20.065" v="1497"/>
          <ac:spMkLst>
            <pc:docMk/>
            <pc:sldMk cId="2931048988" sldId="278"/>
            <ac:spMk id="2" creationId="{7C0A0A2A-4C43-4978-937D-BC11680FB503}"/>
          </ac:spMkLst>
        </pc:spChg>
        <pc:spChg chg="del">
          <ac:chgData name="Zhigalov Roman" userId="1f97e9fdf7779aa5" providerId="Windows Live" clId="Web-{D2C19990-DB5C-4952-890F-1B6F140FB048}" dt="2022-01-29T10:39:16.018" v="1496"/>
          <ac:spMkLst>
            <pc:docMk/>
            <pc:sldMk cId="2931048988" sldId="278"/>
            <ac:spMk id="3" creationId="{D9A78401-D56D-42E7-9BEE-F90D7C81F08E}"/>
          </ac:spMkLst>
        </pc:spChg>
        <pc:spChg chg="add">
          <ac:chgData name="Zhigalov Roman" userId="1f97e9fdf7779aa5" providerId="Windows Live" clId="Web-{D2C19990-DB5C-4952-890F-1B6F140FB048}" dt="2022-01-29T10:39:20.065" v="1497"/>
          <ac:spMkLst>
            <pc:docMk/>
            <pc:sldMk cId="2931048988" sldId="278"/>
            <ac:spMk id="9" creationId="{42A4FC2C-047E-45A5-965D-8E1E3BF09BC6}"/>
          </ac:spMkLst>
        </pc:spChg>
        <pc:picChg chg="add mod ord">
          <ac:chgData name="Zhigalov Roman" userId="1f97e9fdf7779aa5" providerId="Windows Live" clId="Web-{D2C19990-DB5C-4952-890F-1B6F140FB048}" dt="2022-01-29T10:39:20.065" v="1497"/>
          <ac:picMkLst>
            <pc:docMk/>
            <pc:sldMk cId="2931048988" sldId="278"/>
            <ac:picMk id="4" creationId="{7C42B589-16A6-4348-B832-A3C9EC3DF72A}"/>
          </ac:picMkLst>
        </pc:picChg>
      </pc:sldChg>
      <pc:sldChg chg="addSp delSp modSp new mod setBg">
        <pc:chgData name="Zhigalov Roman" userId="1f97e9fdf7779aa5" providerId="Windows Live" clId="Web-{D2C19990-DB5C-4952-890F-1B6F140FB048}" dt="2022-01-29T10:39:56.332" v="1500"/>
        <pc:sldMkLst>
          <pc:docMk/>
          <pc:sldMk cId="1899103689" sldId="279"/>
        </pc:sldMkLst>
        <pc:spChg chg="del">
          <ac:chgData name="Zhigalov Roman" userId="1f97e9fdf7779aa5" providerId="Windows Live" clId="Web-{D2C19990-DB5C-4952-890F-1B6F140FB048}" dt="2022-01-29T10:39:56.332" v="1500"/>
          <ac:spMkLst>
            <pc:docMk/>
            <pc:sldMk cId="1899103689" sldId="279"/>
            <ac:spMk id="2" creationId="{ACF3C291-4D36-446C-AEBF-1A6AC315D8E6}"/>
          </ac:spMkLst>
        </pc:spChg>
        <pc:spChg chg="del">
          <ac:chgData name="Zhigalov Roman" userId="1f97e9fdf7779aa5" providerId="Windows Live" clId="Web-{D2C19990-DB5C-4952-890F-1B6F140FB048}" dt="2022-01-29T10:39:51.503" v="1499"/>
          <ac:spMkLst>
            <pc:docMk/>
            <pc:sldMk cId="1899103689" sldId="279"/>
            <ac:spMk id="3" creationId="{D42FB47A-5670-483E-976B-16CEA9A1BB03}"/>
          </ac:spMkLst>
        </pc:spChg>
        <pc:spChg chg="add">
          <ac:chgData name="Zhigalov Roman" userId="1f97e9fdf7779aa5" providerId="Windows Live" clId="Web-{D2C19990-DB5C-4952-890F-1B6F140FB048}" dt="2022-01-29T10:39:56.332" v="1500"/>
          <ac:spMkLst>
            <pc:docMk/>
            <pc:sldMk cId="1899103689" sldId="279"/>
            <ac:spMk id="9" creationId="{42A4FC2C-047E-45A5-965D-8E1E3BF09BC6}"/>
          </ac:spMkLst>
        </pc:spChg>
        <pc:picChg chg="add mod ord">
          <ac:chgData name="Zhigalov Roman" userId="1f97e9fdf7779aa5" providerId="Windows Live" clId="Web-{D2C19990-DB5C-4952-890F-1B6F140FB048}" dt="2022-01-29T10:39:56.332" v="1500"/>
          <ac:picMkLst>
            <pc:docMk/>
            <pc:sldMk cId="1899103689" sldId="279"/>
            <ac:picMk id="4" creationId="{6F6B74E8-0E75-4B56-AE00-191227C5F65F}"/>
          </ac:picMkLst>
        </pc:picChg>
      </pc:sldChg>
      <pc:sldChg chg="addSp delSp modSp new mod setBg">
        <pc:chgData name="Zhigalov Roman" userId="1f97e9fdf7779aa5" providerId="Windows Live" clId="Web-{D2C19990-DB5C-4952-890F-1B6F140FB048}" dt="2022-01-29T10:40:19.895" v="1503"/>
        <pc:sldMkLst>
          <pc:docMk/>
          <pc:sldMk cId="1094751138" sldId="280"/>
        </pc:sldMkLst>
        <pc:spChg chg="del">
          <ac:chgData name="Zhigalov Roman" userId="1f97e9fdf7779aa5" providerId="Windows Live" clId="Web-{D2C19990-DB5C-4952-890F-1B6F140FB048}" dt="2022-01-29T10:40:19.895" v="1503"/>
          <ac:spMkLst>
            <pc:docMk/>
            <pc:sldMk cId="1094751138" sldId="280"/>
            <ac:spMk id="2" creationId="{299044EB-5DB0-44F7-88E8-1C3B0DD1AEFA}"/>
          </ac:spMkLst>
        </pc:spChg>
        <pc:spChg chg="del">
          <ac:chgData name="Zhigalov Roman" userId="1f97e9fdf7779aa5" providerId="Windows Live" clId="Web-{D2C19990-DB5C-4952-890F-1B6F140FB048}" dt="2022-01-29T10:40:09.582" v="1502"/>
          <ac:spMkLst>
            <pc:docMk/>
            <pc:sldMk cId="1094751138" sldId="280"/>
            <ac:spMk id="3" creationId="{B9A9FCD1-4DDA-4D8A-9331-95D6B43AEE12}"/>
          </ac:spMkLst>
        </pc:spChg>
        <pc:spChg chg="add">
          <ac:chgData name="Zhigalov Roman" userId="1f97e9fdf7779aa5" providerId="Windows Live" clId="Web-{D2C19990-DB5C-4952-890F-1B6F140FB048}" dt="2022-01-29T10:40:19.895" v="1503"/>
          <ac:spMkLst>
            <pc:docMk/>
            <pc:sldMk cId="1094751138" sldId="280"/>
            <ac:spMk id="9" creationId="{32BC26D8-82FB-445E-AA49-62A77D7C1EE0}"/>
          </ac:spMkLst>
        </pc:spChg>
        <pc:spChg chg="add">
          <ac:chgData name="Zhigalov Roman" userId="1f97e9fdf7779aa5" providerId="Windows Live" clId="Web-{D2C19990-DB5C-4952-890F-1B6F140FB048}" dt="2022-01-29T10:40:19.895" v="1503"/>
          <ac:spMkLst>
            <pc:docMk/>
            <pc:sldMk cId="1094751138" sldId="280"/>
            <ac:spMk id="11" creationId="{CB44330D-EA18-4254-AA95-EB49948539B8}"/>
          </ac:spMkLst>
        </pc:spChg>
        <pc:picChg chg="add mod ord">
          <ac:chgData name="Zhigalov Roman" userId="1f97e9fdf7779aa5" providerId="Windows Live" clId="Web-{D2C19990-DB5C-4952-890F-1B6F140FB048}" dt="2022-01-29T10:40:19.895" v="1503"/>
          <ac:picMkLst>
            <pc:docMk/>
            <pc:sldMk cId="1094751138" sldId="280"/>
            <ac:picMk id="4" creationId="{0C065BE4-B75B-4758-829E-A5260B1F6EC9}"/>
          </ac:picMkLst>
        </pc:picChg>
      </pc:sldChg>
      <pc:sldChg chg="addSp delSp modSp new mod setBg">
        <pc:chgData name="Zhigalov Roman" userId="1f97e9fdf7779aa5" providerId="Windows Live" clId="Web-{D2C19990-DB5C-4952-890F-1B6F140FB048}" dt="2022-01-29T10:40:44.817" v="1506"/>
        <pc:sldMkLst>
          <pc:docMk/>
          <pc:sldMk cId="774740488" sldId="281"/>
        </pc:sldMkLst>
        <pc:spChg chg="del">
          <ac:chgData name="Zhigalov Roman" userId="1f97e9fdf7779aa5" providerId="Windows Live" clId="Web-{D2C19990-DB5C-4952-890F-1B6F140FB048}" dt="2022-01-29T10:40:44.817" v="1506"/>
          <ac:spMkLst>
            <pc:docMk/>
            <pc:sldMk cId="774740488" sldId="281"/>
            <ac:spMk id="2" creationId="{E55A9917-C3C9-4E1A-A64B-BE74C99AFEB5}"/>
          </ac:spMkLst>
        </pc:spChg>
        <pc:spChg chg="del">
          <ac:chgData name="Zhigalov Roman" userId="1f97e9fdf7779aa5" providerId="Windows Live" clId="Web-{D2C19990-DB5C-4952-890F-1B6F140FB048}" dt="2022-01-29T10:40:30.489" v="1505"/>
          <ac:spMkLst>
            <pc:docMk/>
            <pc:sldMk cId="774740488" sldId="281"/>
            <ac:spMk id="3" creationId="{FC6F46C5-123E-4BC9-BAB7-148F63504A4D}"/>
          </ac:spMkLst>
        </pc:spChg>
        <pc:spChg chg="add">
          <ac:chgData name="Zhigalov Roman" userId="1f97e9fdf7779aa5" providerId="Windows Live" clId="Web-{D2C19990-DB5C-4952-890F-1B6F140FB048}" dt="2022-01-29T10:40:44.817" v="1506"/>
          <ac:spMkLst>
            <pc:docMk/>
            <pc:sldMk cId="774740488" sldId="281"/>
            <ac:spMk id="9" creationId="{32BC26D8-82FB-445E-AA49-62A77D7C1EE0}"/>
          </ac:spMkLst>
        </pc:spChg>
        <pc:spChg chg="add">
          <ac:chgData name="Zhigalov Roman" userId="1f97e9fdf7779aa5" providerId="Windows Live" clId="Web-{D2C19990-DB5C-4952-890F-1B6F140FB048}" dt="2022-01-29T10:40:44.817" v="1506"/>
          <ac:spMkLst>
            <pc:docMk/>
            <pc:sldMk cId="774740488" sldId="281"/>
            <ac:spMk id="11" creationId="{CB44330D-EA18-4254-AA95-EB49948539B8}"/>
          </ac:spMkLst>
        </pc:spChg>
        <pc:picChg chg="add mod ord">
          <ac:chgData name="Zhigalov Roman" userId="1f97e9fdf7779aa5" providerId="Windows Live" clId="Web-{D2C19990-DB5C-4952-890F-1B6F140FB048}" dt="2022-01-29T10:40:44.817" v="1506"/>
          <ac:picMkLst>
            <pc:docMk/>
            <pc:sldMk cId="774740488" sldId="281"/>
            <ac:picMk id="4" creationId="{01E25F2B-9B88-4222-9507-FCD0EF079A0A}"/>
          </ac:picMkLst>
        </pc:picChg>
      </pc:sldChg>
      <pc:sldChg chg="addSp delSp modSp new mod setBg">
        <pc:chgData name="Zhigalov Roman" userId="1f97e9fdf7779aa5" providerId="Windows Live" clId="Web-{D2C19990-DB5C-4952-890F-1B6F140FB048}" dt="2022-01-29T10:41:04.130" v="1510"/>
        <pc:sldMkLst>
          <pc:docMk/>
          <pc:sldMk cId="2917588821" sldId="282"/>
        </pc:sldMkLst>
        <pc:spChg chg="mod">
          <ac:chgData name="Zhigalov Roman" userId="1f97e9fdf7779aa5" providerId="Windows Live" clId="Web-{D2C19990-DB5C-4952-890F-1B6F140FB048}" dt="2022-01-29T10:41:04.130" v="1510"/>
          <ac:spMkLst>
            <pc:docMk/>
            <pc:sldMk cId="2917588821" sldId="282"/>
            <ac:spMk id="2" creationId="{DC2B4143-A04C-4762-85E7-923A4A769EE9}"/>
          </ac:spMkLst>
        </pc:spChg>
        <pc:spChg chg="del">
          <ac:chgData name="Zhigalov Roman" userId="1f97e9fdf7779aa5" providerId="Windows Live" clId="Web-{D2C19990-DB5C-4952-890F-1B6F140FB048}" dt="2022-01-29T10:40:57.239" v="1508"/>
          <ac:spMkLst>
            <pc:docMk/>
            <pc:sldMk cId="2917588821" sldId="282"/>
            <ac:spMk id="3" creationId="{9E9EF969-3001-40DF-BE93-6DE57D06E361}"/>
          </ac:spMkLst>
        </pc:spChg>
        <pc:spChg chg="add">
          <ac:chgData name="Zhigalov Roman" userId="1f97e9fdf7779aa5" providerId="Windows Live" clId="Web-{D2C19990-DB5C-4952-890F-1B6F140FB048}" dt="2022-01-29T10:41:04.130" v="1510"/>
          <ac:spMkLst>
            <pc:docMk/>
            <pc:sldMk cId="2917588821" sldId="282"/>
            <ac:spMk id="9" creationId="{665DBBEF-238B-476B-96AB-8AAC3224ECEA}"/>
          </ac:spMkLst>
        </pc:spChg>
        <pc:spChg chg="add">
          <ac:chgData name="Zhigalov Roman" userId="1f97e9fdf7779aa5" providerId="Windows Live" clId="Web-{D2C19990-DB5C-4952-890F-1B6F140FB048}" dt="2022-01-29T10:41:04.130" v="1510"/>
          <ac:spMkLst>
            <pc:docMk/>
            <pc:sldMk cId="2917588821" sldId="282"/>
            <ac:spMk id="11" creationId="{3FCFB1DE-0B7E-48CC-BA90-B2AB0889F9D6}"/>
          </ac:spMkLst>
        </pc:spChg>
        <pc:picChg chg="add mod ord">
          <ac:chgData name="Zhigalov Roman" userId="1f97e9fdf7779aa5" providerId="Windows Live" clId="Web-{D2C19990-DB5C-4952-890F-1B6F140FB048}" dt="2022-01-29T10:41:04.130" v="1510"/>
          <ac:picMkLst>
            <pc:docMk/>
            <pc:sldMk cId="2917588821" sldId="282"/>
            <ac:picMk id="4" creationId="{FD255841-9D43-4D45-81A2-017438E4111A}"/>
          </ac:picMkLst>
        </pc:picChg>
      </pc:sldChg>
      <pc:sldChg chg="addSp modSp new mod setBg">
        <pc:chgData name="Zhigalov Roman" userId="1f97e9fdf7779aa5" providerId="Windows Live" clId="Web-{D2C19990-DB5C-4952-890F-1B6F140FB048}" dt="2022-01-29T10:42:25.992" v="1620" actId="20577"/>
        <pc:sldMkLst>
          <pc:docMk/>
          <pc:sldMk cId="3015985571" sldId="283"/>
        </pc:sldMkLst>
        <pc:spChg chg="mod">
          <ac:chgData name="Zhigalov Roman" userId="1f97e9fdf7779aa5" providerId="Windows Live" clId="Web-{D2C19990-DB5C-4952-890F-1B6F140FB048}" dt="2022-01-29T10:42:23.257" v="1619"/>
          <ac:spMkLst>
            <pc:docMk/>
            <pc:sldMk cId="3015985571" sldId="283"/>
            <ac:spMk id="2" creationId="{C5A94FB1-2948-44B4-BBEA-50F5B7838E13}"/>
          </ac:spMkLst>
        </pc:spChg>
        <pc:spChg chg="mod">
          <ac:chgData name="Zhigalov Roman" userId="1f97e9fdf7779aa5" providerId="Windows Live" clId="Web-{D2C19990-DB5C-4952-890F-1B6F140FB048}" dt="2022-01-29T10:42:25.992" v="1620" actId="20577"/>
          <ac:spMkLst>
            <pc:docMk/>
            <pc:sldMk cId="3015985571" sldId="283"/>
            <ac:spMk id="3" creationId="{D798EA75-C65D-400C-8DAB-47D03F58044D}"/>
          </ac:spMkLst>
        </pc:spChg>
        <pc:spChg chg="add">
          <ac:chgData name="Zhigalov Roman" userId="1f97e9fdf7779aa5" providerId="Windows Live" clId="Web-{D2C19990-DB5C-4952-890F-1B6F140FB048}" dt="2022-01-29T10:42:23.257" v="1619"/>
          <ac:spMkLst>
            <pc:docMk/>
            <pc:sldMk cId="3015985571" sldId="283"/>
            <ac:spMk id="8" creationId="{777A147A-9ED8-46B4-8660-1B3C2AA880B5}"/>
          </ac:spMkLst>
        </pc:spChg>
        <pc:spChg chg="add">
          <ac:chgData name="Zhigalov Roman" userId="1f97e9fdf7779aa5" providerId="Windows Live" clId="Web-{D2C19990-DB5C-4952-890F-1B6F140FB048}" dt="2022-01-29T10:42:23.257" v="1619"/>
          <ac:spMkLst>
            <pc:docMk/>
            <pc:sldMk cId="3015985571" sldId="283"/>
            <ac:spMk id="10" creationId="{5D6C15A0-C087-4593-8414-2B4EC1CDC3DE}"/>
          </ac:spMkLst>
        </pc:spChg>
      </pc:sldChg>
      <pc:sldChg chg="addSp delSp modSp new mod setBg">
        <pc:chgData name="Zhigalov Roman" userId="1f97e9fdf7779aa5" providerId="Windows Live" clId="Web-{D2C19990-DB5C-4952-890F-1B6F140FB048}" dt="2022-01-29T10:42:52.368" v="1639"/>
        <pc:sldMkLst>
          <pc:docMk/>
          <pc:sldMk cId="3888347312" sldId="284"/>
        </pc:sldMkLst>
        <pc:spChg chg="mod">
          <ac:chgData name="Zhigalov Roman" userId="1f97e9fdf7779aa5" providerId="Windows Live" clId="Web-{D2C19990-DB5C-4952-890F-1B6F140FB048}" dt="2022-01-29T10:42:52.368" v="1639"/>
          <ac:spMkLst>
            <pc:docMk/>
            <pc:sldMk cId="3888347312" sldId="284"/>
            <ac:spMk id="2" creationId="{02D119D7-DF61-4843-A23C-524DD1EF7D1C}"/>
          </ac:spMkLst>
        </pc:spChg>
        <pc:spChg chg="del">
          <ac:chgData name="Zhigalov Roman" userId="1f97e9fdf7779aa5" providerId="Windows Live" clId="Web-{D2C19990-DB5C-4952-890F-1B6F140FB048}" dt="2022-01-29T10:42:42.039" v="1622"/>
          <ac:spMkLst>
            <pc:docMk/>
            <pc:sldMk cId="3888347312" sldId="284"/>
            <ac:spMk id="3" creationId="{4E6D3F69-9DDC-41CD-9BFE-8CB1BD94E637}"/>
          </ac:spMkLst>
        </pc:spChg>
        <pc:spChg chg="add">
          <ac:chgData name="Zhigalov Roman" userId="1f97e9fdf7779aa5" providerId="Windows Live" clId="Web-{D2C19990-DB5C-4952-890F-1B6F140FB048}" dt="2022-01-29T10:42:52.368" v="1639"/>
          <ac:spMkLst>
            <pc:docMk/>
            <pc:sldMk cId="3888347312" sldId="284"/>
            <ac:spMk id="9" creationId="{1825AC39-5F85-4CAA-8A81-A1287086B2B6}"/>
          </ac:spMkLst>
        </pc:spChg>
        <pc:spChg chg="add">
          <ac:chgData name="Zhigalov Roman" userId="1f97e9fdf7779aa5" providerId="Windows Live" clId="Web-{D2C19990-DB5C-4952-890F-1B6F140FB048}" dt="2022-01-29T10:42:52.368" v="1639"/>
          <ac:spMkLst>
            <pc:docMk/>
            <pc:sldMk cId="3888347312" sldId="284"/>
            <ac:spMk id="11" creationId="{95DA4D23-37FC-4B90-8188-F0377C5FF44B}"/>
          </ac:spMkLst>
        </pc:spChg>
        <pc:spChg chg="add">
          <ac:chgData name="Zhigalov Roman" userId="1f97e9fdf7779aa5" providerId="Windows Live" clId="Web-{D2C19990-DB5C-4952-890F-1B6F140FB048}" dt="2022-01-29T10:42:52.368" v="1639"/>
          <ac:spMkLst>
            <pc:docMk/>
            <pc:sldMk cId="3888347312" sldId="284"/>
            <ac:spMk id="13" creationId="{A7A4B465-FBCC-4CD4-89A1-82992A7B47FF}"/>
          </ac:spMkLst>
        </pc:spChg>
        <pc:spChg chg="add">
          <ac:chgData name="Zhigalov Roman" userId="1f97e9fdf7779aa5" providerId="Windows Live" clId="Web-{D2C19990-DB5C-4952-890F-1B6F140FB048}" dt="2022-01-29T10:42:52.368" v="1639"/>
          <ac:spMkLst>
            <pc:docMk/>
            <pc:sldMk cId="3888347312" sldId="284"/>
            <ac:spMk id="15" creationId="{909E572F-9CDC-4214-9D42-FF0017649590}"/>
          </ac:spMkLst>
        </pc:spChg>
        <pc:picChg chg="add mod ord">
          <ac:chgData name="Zhigalov Roman" userId="1f97e9fdf7779aa5" providerId="Windows Live" clId="Web-{D2C19990-DB5C-4952-890F-1B6F140FB048}" dt="2022-01-29T10:42:52.368" v="1639"/>
          <ac:picMkLst>
            <pc:docMk/>
            <pc:sldMk cId="3888347312" sldId="284"/>
            <ac:picMk id="4" creationId="{18D3120E-F843-4C5C-AB6D-4F11F8D60FF6}"/>
          </ac:picMkLst>
        </pc:picChg>
      </pc:sldChg>
      <pc:sldChg chg="addSp modSp new mod setBg">
        <pc:chgData name="Zhigalov Roman" userId="1f97e9fdf7779aa5" providerId="Windows Live" clId="Web-{D2C19990-DB5C-4952-890F-1B6F140FB048}" dt="2022-01-29T10:45:01.777" v="1901"/>
        <pc:sldMkLst>
          <pc:docMk/>
          <pc:sldMk cId="511818823" sldId="285"/>
        </pc:sldMkLst>
        <pc:spChg chg="mod">
          <ac:chgData name="Zhigalov Roman" userId="1f97e9fdf7779aa5" providerId="Windows Live" clId="Web-{D2C19990-DB5C-4952-890F-1B6F140FB048}" dt="2022-01-29T10:45:01.777" v="1901"/>
          <ac:spMkLst>
            <pc:docMk/>
            <pc:sldMk cId="511818823" sldId="285"/>
            <ac:spMk id="2" creationId="{8703C1CA-F14D-4E87-8D9D-5D1C0C890CA2}"/>
          </ac:spMkLst>
        </pc:spChg>
        <pc:spChg chg="mod">
          <ac:chgData name="Zhigalov Roman" userId="1f97e9fdf7779aa5" providerId="Windows Live" clId="Web-{D2C19990-DB5C-4952-890F-1B6F140FB048}" dt="2022-01-29T10:45:01.777" v="1901"/>
          <ac:spMkLst>
            <pc:docMk/>
            <pc:sldMk cId="511818823" sldId="285"/>
            <ac:spMk id="3" creationId="{50721C0C-A323-45AC-9DE4-1580D2EB9FF5}"/>
          </ac:spMkLst>
        </pc:spChg>
        <pc:spChg chg="add">
          <ac:chgData name="Zhigalov Roman" userId="1f97e9fdf7779aa5" providerId="Windows Live" clId="Web-{D2C19990-DB5C-4952-890F-1B6F140FB048}" dt="2022-01-29T10:45:01.777" v="1901"/>
          <ac:spMkLst>
            <pc:docMk/>
            <pc:sldMk cId="511818823" sldId="285"/>
            <ac:spMk id="8" creationId="{777A147A-9ED8-46B4-8660-1B3C2AA880B5}"/>
          </ac:spMkLst>
        </pc:spChg>
        <pc:spChg chg="add">
          <ac:chgData name="Zhigalov Roman" userId="1f97e9fdf7779aa5" providerId="Windows Live" clId="Web-{D2C19990-DB5C-4952-890F-1B6F140FB048}" dt="2022-01-29T10:45:01.777" v="1901"/>
          <ac:spMkLst>
            <pc:docMk/>
            <pc:sldMk cId="511818823" sldId="285"/>
            <ac:spMk id="10" creationId="{5D6C15A0-C087-4593-8414-2B4EC1CDC3DE}"/>
          </ac:spMkLst>
        </pc:spChg>
      </pc:sldChg>
      <pc:sldChg chg="addSp modSp new mod setBg">
        <pc:chgData name="Zhigalov Roman" userId="1f97e9fdf7779aa5" providerId="Windows Live" clId="Web-{D2C19990-DB5C-4952-890F-1B6F140FB048}" dt="2022-01-29T10:45:39.810" v="1929"/>
        <pc:sldMkLst>
          <pc:docMk/>
          <pc:sldMk cId="2528827423" sldId="286"/>
        </pc:sldMkLst>
        <pc:spChg chg="mod">
          <ac:chgData name="Zhigalov Roman" userId="1f97e9fdf7779aa5" providerId="Windows Live" clId="Web-{D2C19990-DB5C-4952-890F-1B6F140FB048}" dt="2022-01-29T10:45:39.810" v="1929"/>
          <ac:spMkLst>
            <pc:docMk/>
            <pc:sldMk cId="2528827423" sldId="286"/>
            <ac:spMk id="2" creationId="{5DA7335F-7BE7-4CF3-9F1F-065E09F87B95}"/>
          </ac:spMkLst>
        </pc:spChg>
        <pc:spChg chg="mod">
          <ac:chgData name="Zhigalov Roman" userId="1f97e9fdf7779aa5" providerId="Windows Live" clId="Web-{D2C19990-DB5C-4952-890F-1B6F140FB048}" dt="2022-01-29T10:45:39.810" v="1929"/>
          <ac:spMkLst>
            <pc:docMk/>
            <pc:sldMk cId="2528827423" sldId="286"/>
            <ac:spMk id="3" creationId="{22C9294A-FE72-471F-88E4-4E519CAF4BFC}"/>
          </ac:spMkLst>
        </pc:spChg>
        <pc:spChg chg="add">
          <ac:chgData name="Zhigalov Roman" userId="1f97e9fdf7779aa5" providerId="Windows Live" clId="Web-{D2C19990-DB5C-4952-890F-1B6F140FB048}" dt="2022-01-29T10:45:39.810" v="1929"/>
          <ac:spMkLst>
            <pc:docMk/>
            <pc:sldMk cId="2528827423" sldId="286"/>
            <ac:spMk id="8" creationId="{4522B21E-B2B9-4C72-9A71-C87EFD137480}"/>
          </ac:spMkLst>
        </pc:spChg>
        <pc:spChg chg="add">
          <ac:chgData name="Zhigalov Roman" userId="1f97e9fdf7779aa5" providerId="Windows Live" clId="Web-{D2C19990-DB5C-4952-890F-1B6F140FB048}" dt="2022-01-29T10:45:39.810" v="1929"/>
          <ac:spMkLst>
            <pc:docMk/>
            <pc:sldMk cId="2528827423" sldId="286"/>
            <ac:spMk id="10" creationId="{5EB7D2A2-F448-44D4-938C-DC84CBCB3B1E}"/>
          </ac:spMkLst>
        </pc:spChg>
        <pc:spChg chg="add">
          <ac:chgData name="Zhigalov Roman" userId="1f97e9fdf7779aa5" providerId="Windows Live" clId="Web-{D2C19990-DB5C-4952-890F-1B6F140FB048}" dt="2022-01-29T10:45:39.810" v="1929"/>
          <ac:spMkLst>
            <pc:docMk/>
            <pc:sldMk cId="2528827423" sldId="286"/>
            <ac:spMk id="12" creationId="{871AEA07-1E14-44B4-8E55-64EF049CD66F}"/>
          </ac:spMkLst>
        </pc:spChg>
        <pc:cxnChg chg="add">
          <ac:chgData name="Zhigalov Roman" userId="1f97e9fdf7779aa5" providerId="Windows Live" clId="Web-{D2C19990-DB5C-4952-890F-1B6F140FB048}" dt="2022-01-29T10:45:39.810" v="1929"/>
          <ac:cxnSpMkLst>
            <pc:docMk/>
            <pc:sldMk cId="2528827423" sldId="286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D2C19990-DB5C-4952-890F-1B6F140FB048}" dt="2022-01-29T10:52:37.962" v="1982"/>
        <pc:sldMkLst>
          <pc:docMk/>
          <pc:sldMk cId="284558179" sldId="287"/>
        </pc:sldMkLst>
        <pc:spChg chg="mod">
          <ac:chgData name="Zhigalov Roman" userId="1f97e9fdf7779aa5" providerId="Windows Live" clId="Web-{D2C19990-DB5C-4952-890F-1B6F140FB048}" dt="2022-01-29T10:52:37.962" v="1982"/>
          <ac:spMkLst>
            <pc:docMk/>
            <pc:sldMk cId="284558179" sldId="287"/>
            <ac:spMk id="2" creationId="{C7B79B5C-5736-4B7E-9DF5-E16F274409D6}"/>
          </ac:spMkLst>
        </pc:spChg>
        <pc:spChg chg="del">
          <ac:chgData name="Zhigalov Roman" userId="1f97e9fdf7779aa5" providerId="Windows Live" clId="Web-{D2C19990-DB5C-4952-890F-1B6F140FB048}" dt="2022-01-29T10:52:30.368" v="1979"/>
          <ac:spMkLst>
            <pc:docMk/>
            <pc:sldMk cId="284558179" sldId="287"/>
            <ac:spMk id="3" creationId="{A1E26DF0-3832-4717-98F3-84F519A1D293}"/>
          </ac:spMkLst>
        </pc:spChg>
        <pc:spChg chg="add del">
          <ac:chgData name="Zhigalov Roman" userId="1f97e9fdf7779aa5" providerId="Windows Live" clId="Web-{D2C19990-DB5C-4952-890F-1B6F140FB048}" dt="2022-01-29T10:52:37.946" v="1981"/>
          <ac:spMkLst>
            <pc:docMk/>
            <pc:sldMk cId="284558179" sldId="287"/>
            <ac:spMk id="9" creationId="{9B7AD9F6-8CE7-4299-8FC6-328F4DCD3FF9}"/>
          </ac:spMkLst>
        </pc:spChg>
        <pc:spChg chg="add del">
          <ac:chgData name="Zhigalov Roman" userId="1f97e9fdf7779aa5" providerId="Windows Live" clId="Web-{D2C19990-DB5C-4952-890F-1B6F140FB048}" dt="2022-01-29T10:52:37.946" v="1981"/>
          <ac:spMkLst>
            <pc:docMk/>
            <pc:sldMk cId="284558179" sldId="287"/>
            <ac:spMk id="11" creationId="{F49775AF-8896-43EE-92C6-83497D6DC56F}"/>
          </ac:spMkLst>
        </pc:spChg>
        <pc:spChg chg="add">
          <ac:chgData name="Zhigalov Roman" userId="1f97e9fdf7779aa5" providerId="Windows Live" clId="Web-{D2C19990-DB5C-4952-890F-1B6F140FB048}" dt="2022-01-29T10:52:37.962" v="1982"/>
          <ac:spMkLst>
            <pc:docMk/>
            <pc:sldMk cId="284558179" sldId="287"/>
            <ac:spMk id="13" creationId="{16C5FA50-8D52-4617-AF91-5C7B1C8352F1}"/>
          </ac:spMkLst>
        </pc:spChg>
        <pc:spChg chg="add">
          <ac:chgData name="Zhigalov Roman" userId="1f97e9fdf7779aa5" providerId="Windows Live" clId="Web-{D2C19990-DB5C-4952-890F-1B6F140FB048}" dt="2022-01-29T10:52:37.962" v="1982"/>
          <ac:spMkLst>
            <pc:docMk/>
            <pc:sldMk cId="284558179" sldId="287"/>
            <ac:spMk id="14" creationId="{E223798C-12AD-4B0C-A50C-D676347D67CF}"/>
          </ac:spMkLst>
        </pc:spChg>
        <pc:picChg chg="add mod ord">
          <ac:chgData name="Zhigalov Roman" userId="1f97e9fdf7779aa5" providerId="Windows Live" clId="Web-{D2C19990-DB5C-4952-890F-1B6F140FB048}" dt="2022-01-29T10:52:37.962" v="1982"/>
          <ac:picMkLst>
            <pc:docMk/>
            <pc:sldMk cId="284558179" sldId="287"/>
            <ac:picMk id="4" creationId="{70739F51-80C9-4C90-AECC-DBBD690B39A1}"/>
          </ac:picMkLst>
        </pc:picChg>
      </pc:sldChg>
      <pc:sldChg chg="addSp delSp modSp new mod setBg">
        <pc:chgData name="Zhigalov Roman" userId="1f97e9fdf7779aa5" providerId="Windows Live" clId="Web-{D2C19990-DB5C-4952-890F-1B6F140FB048}" dt="2022-01-29T10:53:21.791" v="2007"/>
        <pc:sldMkLst>
          <pc:docMk/>
          <pc:sldMk cId="4139425396" sldId="288"/>
        </pc:sldMkLst>
        <pc:spChg chg="mod">
          <ac:chgData name="Zhigalov Roman" userId="1f97e9fdf7779aa5" providerId="Windows Live" clId="Web-{D2C19990-DB5C-4952-890F-1B6F140FB048}" dt="2022-01-29T10:53:21.791" v="2007"/>
          <ac:spMkLst>
            <pc:docMk/>
            <pc:sldMk cId="4139425396" sldId="288"/>
            <ac:spMk id="2" creationId="{AAE71B7D-99C2-4415-B1CA-3ABC7B449C9D}"/>
          </ac:spMkLst>
        </pc:spChg>
        <pc:spChg chg="del">
          <ac:chgData name="Zhigalov Roman" userId="1f97e9fdf7779aa5" providerId="Windows Live" clId="Web-{D2C19990-DB5C-4952-890F-1B6F140FB048}" dt="2022-01-29T10:53:04.494" v="1984"/>
          <ac:spMkLst>
            <pc:docMk/>
            <pc:sldMk cId="4139425396" sldId="288"/>
            <ac:spMk id="3" creationId="{8E016AEF-C484-4D0F-9E40-4644446D1FD3}"/>
          </ac:spMkLst>
        </pc:spChg>
        <pc:spChg chg="add">
          <ac:chgData name="Zhigalov Roman" userId="1f97e9fdf7779aa5" providerId="Windows Live" clId="Web-{D2C19990-DB5C-4952-890F-1B6F140FB048}" dt="2022-01-29T10:53:21.791" v="2007"/>
          <ac:spMkLst>
            <pc:docMk/>
            <pc:sldMk cId="4139425396" sldId="288"/>
            <ac:spMk id="9" creationId="{50CEED20-A22C-4FC3-BC0E-F4FE53FDEB97}"/>
          </ac:spMkLst>
        </pc:spChg>
        <pc:spChg chg="add">
          <ac:chgData name="Zhigalov Roman" userId="1f97e9fdf7779aa5" providerId="Windows Live" clId="Web-{D2C19990-DB5C-4952-890F-1B6F140FB048}" dt="2022-01-29T10:53:21.791" v="2007"/>
          <ac:spMkLst>
            <pc:docMk/>
            <pc:sldMk cId="4139425396" sldId="288"/>
            <ac:spMk id="16" creationId="{19C9EAEA-39D0-4B0E-A0EB-51E7B26740B1}"/>
          </ac:spMkLst>
        </pc:spChg>
        <pc:spChg chg="add">
          <ac:chgData name="Zhigalov Roman" userId="1f97e9fdf7779aa5" providerId="Windows Live" clId="Web-{D2C19990-DB5C-4952-890F-1B6F140FB048}" dt="2022-01-29T10:53:21.791" v="2007"/>
          <ac:spMkLst>
            <pc:docMk/>
            <pc:sldMk cId="4139425396" sldId="288"/>
            <ac:spMk id="18" creationId="{3873B707-463F-40B0-8227-E8CC6C67EB25}"/>
          </ac:spMkLst>
        </pc:spChg>
        <pc:grpChg chg="add">
          <ac:chgData name="Zhigalov Roman" userId="1f97e9fdf7779aa5" providerId="Windows Live" clId="Web-{D2C19990-DB5C-4952-890F-1B6F140FB048}" dt="2022-01-29T10:53:21.791" v="2007"/>
          <ac:grpSpMkLst>
            <pc:docMk/>
            <pc:sldMk cId="4139425396" sldId="288"/>
            <ac:grpSpMk id="11" creationId="{032D8612-31EB-44CF-A1D0-14FD4C705424}"/>
          </ac:grpSpMkLst>
        </pc:grpChg>
        <pc:picChg chg="add mod ord">
          <ac:chgData name="Zhigalov Roman" userId="1f97e9fdf7779aa5" providerId="Windows Live" clId="Web-{D2C19990-DB5C-4952-890F-1B6F140FB048}" dt="2022-01-29T10:53:21.791" v="2007"/>
          <ac:picMkLst>
            <pc:docMk/>
            <pc:sldMk cId="4139425396" sldId="288"/>
            <ac:picMk id="4" creationId="{769994AB-24BB-4F8D-915F-C35FF55601D7}"/>
          </ac:picMkLst>
        </pc:picChg>
      </pc:sldChg>
      <pc:sldChg chg="addSp delSp modSp new mod setBg">
        <pc:chgData name="Zhigalov Roman" userId="1f97e9fdf7779aa5" providerId="Windows Live" clId="Web-{D2C19990-DB5C-4952-890F-1B6F140FB048}" dt="2022-01-29T11:00:59.773" v="2010"/>
        <pc:sldMkLst>
          <pc:docMk/>
          <pc:sldMk cId="3839148209" sldId="289"/>
        </pc:sldMkLst>
        <pc:spChg chg="del">
          <ac:chgData name="Zhigalov Roman" userId="1f97e9fdf7779aa5" providerId="Windows Live" clId="Web-{D2C19990-DB5C-4952-890F-1B6F140FB048}" dt="2022-01-29T11:00:59.773" v="2010"/>
          <ac:spMkLst>
            <pc:docMk/>
            <pc:sldMk cId="3839148209" sldId="289"/>
            <ac:spMk id="2" creationId="{6C47B294-6B9C-413E-9E09-EC07F30D65D4}"/>
          </ac:spMkLst>
        </pc:spChg>
        <pc:spChg chg="del">
          <ac:chgData name="Zhigalov Roman" userId="1f97e9fdf7779aa5" providerId="Windows Live" clId="Web-{D2C19990-DB5C-4952-890F-1B6F140FB048}" dt="2022-01-29T11:00:55.648" v="2009"/>
          <ac:spMkLst>
            <pc:docMk/>
            <pc:sldMk cId="3839148209" sldId="289"/>
            <ac:spMk id="3" creationId="{CDB7E916-C31A-4727-80F2-A743CFB7CE20}"/>
          </ac:spMkLst>
        </pc:spChg>
        <pc:spChg chg="add">
          <ac:chgData name="Zhigalov Roman" userId="1f97e9fdf7779aa5" providerId="Windows Live" clId="Web-{D2C19990-DB5C-4952-890F-1B6F140FB048}" dt="2022-01-29T11:00:59.773" v="2010"/>
          <ac:spMkLst>
            <pc:docMk/>
            <pc:sldMk cId="3839148209" sldId="289"/>
            <ac:spMk id="9" creationId="{01D0AF59-99C3-4251-AB9A-C966C6AD4400}"/>
          </ac:spMkLst>
        </pc:spChg>
        <pc:spChg chg="add">
          <ac:chgData name="Zhigalov Roman" userId="1f97e9fdf7779aa5" providerId="Windows Live" clId="Web-{D2C19990-DB5C-4952-890F-1B6F140FB048}" dt="2022-01-29T11:00:59.773" v="2010"/>
          <ac:spMkLst>
            <pc:docMk/>
            <pc:sldMk cId="3839148209" sldId="289"/>
            <ac:spMk id="11" creationId="{1855405F-37A2-4869-9154-F8BE3BECE6C3}"/>
          </ac:spMkLst>
        </pc:spChg>
        <pc:picChg chg="add mod ord">
          <ac:chgData name="Zhigalov Roman" userId="1f97e9fdf7779aa5" providerId="Windows Live" clId="Web-{D2C19990-DB5C-4952-890F-1B6F140FB048}" dt="2022-01-29T11:00:59.773" v="2010"/>
          <ac:picMkLst>
            <pc:docMk/>
            <pc:sldMk cId="3839148209" sldId="289"/>
            <ac:picMk id="4" creationId="{4AFC9229-FB37-4365-8661-A59D60B76C67}"/>
          </ac:picMkLst>
        </pc:picChg>
      </pc:sldChg>
      <pc:sldChg chg="addSp delSp modSp new mod setBg">
        <pc:chgData name="Zhigalov Roman" userId="1f97e9fdf7779aa5" providerId="Windows Live" clId="Web-{D2C19990-DB5C-4952-890F-1B6F140FB048}" dt="2022-01-29T11:01:23.961" v="2027"/>
        <pc:sldMkLst>
          <pc:docMk/>
          <pc:sldMk cId="4115928795" sldId="290"/>
        </pc:sldMkLst>
        <pc:spChg chg="mod">
          <ac:chgData name="Zhigalov Roman" userId="1f97e9fdf7779aa5" providerId="Windows Live" clId="Web-{D2C19990-DB5C-4952-890F-1B6F140FB048}" dt="2022-01-29T11:01:23.961" v="2027"/>
          <ac:spMkLst>
            <pc:docMk/>
            <pc:sldMk cId="4115928795" sldId="290"/>
            <ac:spMk id="2" creationId="{F0686D34-F3B7-4F39-A793-E4CCA2569467}"/>
          </ac:spMkLst>
        </pc:spChg>
        <pc:spChg chg="del">
          <ac:chgData name="Zhigalov Roman" userId="1f97e9fdf7779aa5" providerId="Windows Live" clId="Web-{D2C19990-DB5C-4952-890F-1B6F140FB048}" dt="2022-01-29T11:01:12.023" v="2012"/>
          <ac:spMkLst>
            <pc:docMk/>
            <pc:sldMk cId="4115928795" sldId="290"/>
            <ac:spMk id="3" creationId="{931AA077-21FE-451D-AD5B-54058F9F5538}"/>
          </ac:spMkLst>
        </pc:spChg>
        <pc:spChg chg="add">
          <ac:chgData name="Zhigalov Roman" userId="1f97e9fdf7779aa5" providerId="Windows Live" clId="Web-{D2C19990-DB5C-4952-890F-1B6F140FB048}" dt="2022-01-29T11:01:23.961" v="2027"/>
          <ac:spMkLst>
            <pc:docMk/>
            <pc:sldMk cId="4115928795" sldId="290"/>
            <ac:spMk id="9" creationId="{16C5FA50-8D52-4617-AF91-5C7B1C8352F1}"/>
          </ac:spMkLst>
        </pc:spChg>
        <pc:spChg chg="add">
          <ac:chgData name="Zhigalov Roman" userId="1f97e9fdf7779aa5" providerId="Windows Live" clId="Web-{D2C19990-DB5C-4952-890F-1B6F140FB048}" dt="2022-01-29T11:01:23.961" v="2027"/>
          <ac:spMkLst>
            <pc:docMk/>
            <pc:sldMk cId="4115928795" sldId="290"/>
            <ac:spMk id="11" creationId="{E223798C-12AD-4B0C-A50C-D676347D67CF}"/>
          </ac:spMkLst>
        </pc:spChg>
        <pc:picChg chg="add mod ord">
          <ac:chgData name="Zhigalov Roman" userId="1f97e9fdf7779aa5" providerId="Windows Live" clId="Web-{D2C19990-DB5C-4952-890F-1B6F140FB048}" dt="2022-01-29T11:01:23.961" v="2027"/>
          <ac:picMkLst>
            <pc:docMk/>
            <pc:sldMk cId="4115928795" sldId="290"/>
            <ac:picMk id="4" creationId="{38E7B1CD-2FEE-4886-B22B-9D7E779F98D4}"/>
          </ac:picMkLst>
        </pc:picChg>
      </pc:sldChg>
      <pc:sldChg chg="addSp delSp modSp new mod setBg">
        <pc:chgData name="Zhigalov Roman" userId="1f97e9fdf7779aa5" providerId="Windows Live" clId="Web-{D2C19990-DB5C-4952-890F-1B6F140FB048}" dt="2022-01-29T11:02:01.556" v="2044"/>
        <pc:sldMkLst>
          <pc:docMk/>
          <pc:sldMk cId="1161976210" sldId="291"/>
        </pc:sldMkLst>
        <pc:spChg chg="mod">
          <ac:chgData name="Zhigalov Roman" userId="1f97e9fdf7779aa5" providerId="Windows Live" clId="Web-{D2C19990-DB5C-4952-890F-1B6F140FB048}" dt="2022-01-29T11:01:46.868" v="2043"/>
          <ac:spMkLst>
            <pc:docMk/>
            <pc:sldMk cId="1161976210" sldId="291"/>
            <ac:spMk id="2" creationId="{02B6436B-8F6A-4CA8-8726-A73C615E1C2B}"/>
          </ac:spMkLst>
        </pc:spChg>
        <pc:spChg chg="del">
          <ac:chgData name="Zhigalov Roman" userId="1f97e9fdf7779aa5" providerId="Windows Live" clId="Web-{D2C19990-DB5C-4952-890F-1B6F140FB048}" dt="2022-01-29T11:01:34.664" v="2029"/>
          <ac:spMkLst>
            <pc:docMk/>
            <pc:sldMk cId="1161976210" sldId="291"/>
            <ac:spMk id="3" creationId="{3F318BDA-0FA8-44BE-8F00-1B4DCE4DB3C8}"/>
          </ac:spMkLst>
        </pc:spChg>
        <pc:spChg chg="add del">
          <ac:chgData name="Zhigalov Roman" userId="1f97e9fdf7779aa5" providerId="Windows Live" clId="Web-{D2C19990-DB5C-4952-890F-1B6F140FB048}" dt="2022-01-29T11:02:01.556" v="2044"/>
          <ac:spMkLst>
            <pc:docMk/>
            <pc:sldMk cId="1161976210" sldId="291"/>
            <ac:spMk id="9" creationId="{16C5FA50-8D52-4617-AF91-5C7B1C8352F1}"/>
          </ac:spMkLst>
        </pc:spChg>
        <pc:spChg chg="add del">
          <ac:chgData name="Zhigalov Roman" userId="1f97e9fdf7779aa5" providerId="Windows Live" clId="Web-{D2C19990-DB5C-4952-890F-1B6F140FB048}" dt="2022-01-29T11:02:01.556" v="2044"/>
          <ac:spMkLst>
            <pc:docMk/>
            <pc:sldMk cId="1161976210" sldId="291"/>
            <ac:spMk id="11" creationId="{E223798C-12AD-4B0C-A50C-D676347D67CF}"/>
          </ac:spMkLst>
        </pc:spChg>
        <pc:spChg chg="add">
          <ac:chgData name="Zhigalov Roman" userId="1f97e9fdf7779aa5" providerId="Windows Live" clId="Web-{D2C19990-DB5C-4952-890F-1B6F140FB048}" dt="2022-01-29T11:02:01.556" v="2044"/>
          <ac:spMkLst>
            <pc:docMk/>
            <pc:sldMk cId="1161976210" sldId="291"/>
            <ac:spMk id="16" creationId="{16C5FA50-8D52-4617-AF91-5C7B1C8352F1}"/>
          </ac:spMkLst>
        </pc:spChg>
        <pc:spChg chg="add">
          <ac:chgData name="Zhigalov Roman" userId="1f97e9fdf7779aa5" providerId="Windows Live" clId="Web-{D2C19990-DB5C-4952-890F-1B6F140FB048}" dt="2022-01-29T11:02:01.556" v="2044"/>
          <ac:spMkLst>
            <pc:docMk/>
            <pc:sldMk cId="1161976210" sldId="291"/>
            <ac:spMk id="18" creationId="{E223798C-12AD-4B0C-A50C-D676347D67CF}"/>
          </ac:spMkLst>
        </pc:spChg>
        <pc:picChg chg="add mod ord">
          <ac:chgData name="Zhigalov Roman" userId="1f97e9fdf7779aa5" providerId="Windows Live" clId="Web-{D2C19990-DB5C-4952-890F-1B6F140FB048}" dt="2022-01-29T11:01:46.868" v="2043"/>
          <ac:picMkLst>
            <pc:docMk/>
            <pc:sldMk cId="1161976210" sldId="291"/>
            <ac:picMk id="4" creationId="{2FD3036A-DF90-470C-A579-B0E204A9F483}"/>
          </ac:picMkLst>
        </pc:picChg>
      </pc:sldChg>
      <pc:sldChg chg="addSp delSp modSp new mod setBg">
        <pc:chgData name="Zhigalov Roman" userId="1f97e9fdf7779aa5" providerId="Windows Live" clId="Web-{D2C19990-DB5C-4952-890F-1B6F140FB048}" dt="2022-01-29T11:02:17.447" v="2053" actId="14100"/>
        <pc:sldMkLst>
          <pc:docMk/>
          <pc:sldMk cId="3955478622" sldId="292"/>
        </pc:sldMkLst>
        <pc:spChg chg="mod">
          <ac:chgData name="Zhigalov Roman" userId="1f97e9fdf7779aa5" providerId="Windows Live" clId="Web-{D2C19990-DB5C-4952-890F-1B6F140FB048}" dt="2022-01-29T11:02:17.447" v="2053" actId="14100"/>
          <ac:spMkLst>
            <pc:docMk/>
            <pc:sldMk cId="3955478622" sldId="292"/>
            <ac:spMk id="2" creationId="{4F3475D8-98E3-4DF2-BFF3-77F659802050}"/>
          </ac:spMkLst>
        </pc:spChg>
        <pc:spChg chg="del">
          <ac:chgData name="Zhigalov Roman" userId="1f97e9fdf7779aa5" providerId="Windows Live" clId="Web-{D2C19990-DB5C-4952-890F-1B6F140FB048}" dt="2022-01-29T11:02:06.353" v="2046"/>
          <ac:spMkLst>
            <pc:docMk/>
            <pc:sldMk cId="3955478622" sldId="292"/>
            <ac:spMk id="3" creationId="{EBF85883-7F26-4A76-8037-5317FCE11D1F}"/>
          </ac:spMkLst>
        </pc:spChg>
        <pc:spChg chg="add">
          <ac:chgData name="Zhigalov Roman" userId="1f97e9fdf7779aa5" providerId="Windows Live" clId="Web-{D2C19990-DB5C-4952-890F-1B6F140FB048}" dt="2022-01-29T11:02:14.322" v="2052"/>
          <ac:spMkLst>
            <pc:docMk/>
            <pc:sldMk cId="3955478622" sldId="292"/>
            <ac:spMk id="9" creationId="{16C5FA50-8D52-4617-AF91-5C7B1C8352F1}"/>
          </ac:spMkLst>
        </pc:spChg>
        <pc:spChg chg="add">
          <ac:chgData name="Zhigalov Roman" userId="1f97e9fdf7779aa5" providerId="Windows Live" clId="Web-{D2C19990-DB5C-4952-890F-1B6F140FB048}" dt="2022-01-29T11:02:14.322" v="2052"/>
          <ac:spMkLst>
            <pc:docMk/>
            <pc:sldMk cId="3955478622" sldId="292"/>
            <ac:spMk id="11" creationId="{E223798C-12AD-4B0C-A50C-D676347D67CF}"/>
          </ac:spMkLst>
        </pc:spChg>
        <pc:picChg chg="add mod ord">
          <ac:chgData name="Zhigalov Roman" userId="1f97e9fdf7779aa5" providerId="Windows Live" clId="Web-{D2C19990-DB5C-4952-890F-1B6F140FB048}" dt="2022-01-29T11:02:14.322" v="2052"/>
          <ac:picMkLst>
            <pc:docMk/>
            <pc:sldMk cId="3955478622" sldId="292"/>
            <ac:picMk id="4" creationId="{5CDA6AA7-18FC-4915-B5F8-3A1BC33BB303}"/>
          </ac:picMkLst>
        </pc:picChg>
      </pc:sldChg>
      <pc:sldChg chg="addSp delSp modSp new">
        <pc:chgData name="Zhigalov Roman" userId="1f97e9fdf7779aa5" providerId="Windows Live" clId="Web-{D2C19990-DB5C-4952-890F-1B6F140FB048}" dt="2022-01-29T11:02:26.947" v="2055"/>
        <pc:sldMkLst>
          <pc:docMk/>
          <pc:sldMk cId="1741012620" sldId="293"/>
        </pc:sldMkLst>
        <pc:spChg chg="del">
          <ac:chgData name="Zhigalov Roman" userId="1f97e9fdf7779aa5" providerId="Windows Live" clId="Web-{D2C19990-DB5C-4952-890F-1B6F140FB048}" dt="2022-01-29T11:02:26.947" v="2055"/>
          <ac:spMkLst>
            <pc:docMk/>
            <pc:sldMk cId="1741012620" sldId="293"/>
            <ac:spMk id="3" creationId="{4EDE7FF3-452B-47BD-AB7F-B7B37AEB1EAA}"/>
          </ac:spMkLst>
        </pc:spChg>
        <pc:picChg chg="add mod ord">
          <ac:chgData name="Zhigalov Roman" userId="1f97e9fdf7779aa5" providerId="Windows Live" clId="Web-{D2C19990-DB5C-4952-890F-1B6F140FB048}" dt="2022-01-29T11:02:26.947" v="2055"/>
          <ac:picMkLst>
            <pc:docMk/>
            <pc:sldMk cId="1741012620" sldId="293"/>
            <ac:picMk id="4" creationId="{1121730E-84A6-4E50-94AE-4DA9A313E5DD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FCF4ED-CD2F-43E8-903B-1D5D17B50EB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3D24EBF-B9F7-49C6-9D09-D1515B5A9B6D}">
      <dgm:prSet/>
      <dgm:spPr/>
      <dgm:t>
        <a:bodyPr/>
        <a:lstStyle/>
        <a:p>
          <a:r>
            <a:rPr lang="ru-RU"/>
            <a:t>Города, преимущественно, были небольшими - до 10 тыс. Человек</a:t>
          </a:r>
          <a:endParaRPr lang="en-US"/>
        </a:p>
      </dgm:t>
    </dgm:pt>
    <dgm:pt modelId="{8EA9FC09-3E2D-4912-B523-8C949317E25A}" type="parTrans" cxnId="{D2A91305-A541-4658-B0D8-F21ECB8CDED3}">
      <dgm:prSet/>
      <dgm:spPr/>
      <dgm:t>
        <a:bodyPr/>
        <a:lstStyle/>
        <a:p>
          <a:endParaRPr lang="en-US"/>
        </a:p>
      </dgm:t>
    </dgm:pt>
    <dgm:pt modelId="{361FEFBA-782F-4B5A-B56A-43F3891F30AB}" type="sibTrans" cxnId="{D2A91305-A541-4658-B0D8-F21ECB8CDED3}">
      <dgm:prSet/>
      <dgm:spPr/>
      <dgm:t>
        <a:bodyPr/>
        <a:lstStyle/>
        <a:p>
          <a:endParaRPr lang="en-US"/>
        </a:p>
      </dgm:t>
    </dgm:pt>
    <dgm:pt modelId="{B754FF3A-15BC-498F-9534-F77DF399F3A1}">
      <dgm:prSet/>
      <dgm:spPr/>
      <dgm:t>
        <a:bodyPr/>
        <a:lstStyle/>
        <a:p>
          <a:r>
            <a:rPr lang="ru-RU"/>
            <a:t>50 – 100 тыс. человек проживало только в Минске и Витебске </a:t>
          </a:r>
          <a:endParaRPr lang="en-US"/>
        </a:p>
      </dgm:t>
    </dgm:pt>
    <dgm:pt modelId="{21F6D321-A3D0-4925-A543-158E2E1ACCE2}" type="parTrans" cxnId="{55D65FB7-BE41-4C34-857F-190E3B317F87}">
      <dgm:prSet/>
      <dgm:spPr/>
      <dgm:t>
        <a:bodyPr/>
        <a:lstStyle/>
        <a:p>
          <a:endParaRPr lang="en-US"/>
        </a:p>
      </dgm:t>
    </dgm:pt>
    <dgm:pt modelId="{58CCC129-CD7D-425B-BD5C-0DAF21B4F983}" type="sibTrans" cxnId="{55D65FB7-BE41-4C34-857F-190E3B317F87}">
      <dgm:prSet/>
      <dgm:spPr/>
      <dgm:t>
        <a:bodyPr/>
        <a:lstStyle/>
        <a:p>
          <a:endParaRPr lang="en-US"/>
        </a:p>
      </dgm:t>
    </dgm:pt>
    <dgm:pt modelId="{BA122A7B-1D25-4979-9969-B567ED86832F}">
      <dgm:prSet/>
      <dgm:spPr/>
      <dgm:t>
        <a:bodyPr/>
        <a:lstStyle/>
        <a:p>
          <a:r>
            <a:rPr lang="ru-RU"/>
            <a:t>Существовали местечки - что-то среднее между городом и деревне </a:t>
          </a:r>
          <a:endParaRPr lang="en-US"/>
        </a:p>
      </dgm:t>
    </dgm:pt>
    <dgm:pt modelId="{41CAA4FD-AD54-4B89-9D43-BC289FFC8883}" type="parTrans" cxnId="{F0C9F2C3-7CC0-43BE-9DDC-D26F0F165675}">
      <dgm:prSet/>
      <dgm:spPr/>
      <dgm:t>
        <a:bodyPr/>
        <a:lstStyle/>
        <a:p>
          <a:endParaRPr lang="en-US"/>
        </a:p>
      </dgm:t>
    </dgm:pt>
    <dgm:pt modelId="{33B3D503-3B25-44C5-AA95-F5C9022BB4B8}" type="sibTrans" cxnId="{F0C9F2C3-7CC0-43BE-9DDC-D26F0F165675}">
      <dgm:prSet/>
      <dgm:spPr/>
      <dgm:t>
        <a:bodyPr/>
        <a:lstStyle/>
        <a:p>
          <a:endParaRPr lang="en-US"/>
        </a:p>
      </dgm:t>
    </dgm:pt>
    <dgm:pt modelId="{870856CA-D3AB-4925-89D0-560CD6C4C337}">
      <dgm:prSet/>
      <dgm:spPr/>
      <dgm:t>
        <a:bodyPr/>
        <a:lstStyle/>
        <a:p>
          <a:r>
            <a:rPr lang="ru-RU"/>
            <a:t>В основном преобладали мелкие местечки - до 2 тыс. Человек</a:t>
          </a:r>
          <a:endParaRPr lang="en-US"/>
        </a:p>
      </dgm:t>
    </dgm:pt>
    <dgm:pt modelId="{334C3C88-18FE-4FC2-8649-99C39B1CDAF8}" type="parTrans" cxnId="{D1EC221E-EDB3-4E32-8675-2E5799C72E73}">
      <dgm:prSet/>
      <dgm:spPr/>
      <dgm:t>
        <a:bodyPr/>
        <a:lstStyle/>
        <a:p>
          <a:endParaRPr lang="en-US"/>
        </a:p>
      </dgm:t>
    </dgm:pt>
    <dgm:pt modelId="{7DECC596-68F4-4BBE-A802-2138C4FB7AD0}" type="sibTrans" cxnId="{D1EC221E-EDB3-4E32-8675-2E5799C72E73}">
      <dgm:prSet/>
      <dgm:spPr/>
      <dgm:t>
        <a:bodyPr/>
        <a:lstStyle/>
        <a:p>
          <a:endParaRPr lang="en-US"/>
        </a:p>
      </dgm:t>
    </dgm:pt>
    <dgm:pt modelId="{AF4A7CC7-23C3-4270-B4EE-AE0E5AB63317}" type="pres">
      <dgm:prSet presAssocID="{21FCF4ED-CD2F-43E8-903B-1D5D17B50EB9}" presName="vert0" presStyleCnt="0">
        <dgm:presLayoutVars>
          <dgm:dir/>
          <dgm:animOne val="branch"/>
          <dgm:animLvl val="lvl"/>
        </dgm:presLayoutVars>
      </dgm:prSet>
      <dgm:spPr/>
    </dgm:pt>
    <dgm:pt modelId="{C3B128AF-67B7-4695-A017-D8B572ECDD4D}" type="pres">
      <dgm:prSet presAssocID="{83D24EBF-B9F7-49C6-9D09-D1515B5A9B6D}" presName="thickLine" presStyleLbl="alignNode1" presStyleIdx="0" presStyleCnt="4"/>
      <dgm:spPr/>
    </dgm:pt>
    <dgm:pt modelId="{A17DAB08-5359-4391-B2BA-3E707181B367}" type="pres">
      <dgm:prSet presAssocID="{83D24EBF-B9F7-49C6-9D09-D1515B5A9B6D}" presName="horz1" presStyleCnt="0"/>
      <dgm:spPr/>
    </dgm:pt>
    <dgm:pt modelId="{C93C2D73-E287-4A9B-9340-834B5D56C197}" type="pres">
      <dgm:prSet presAssocID="{83D24EBF-B9F7-49C6-9D09-D1515B5A9B6D}" presName="tx1" presStyleLbl="revTx" presStyleIdx="0" presStyleCnt="4"/>
      <dgm:spPr/>
    </dgm:pt>
    <dgm:pt modelId="{7945BCD3-359F-45BB-BF1A-E36E2A29286E}" type="pres">
      <dgm:prSet presAssocID="{83D24EBF-B9F7-49C6-9D09-D1515B5A9B6D}" presName="vert1" presStyleCnt="0"/>
      <dgm:spPr/>
    </dgm:pt>
    <dgm:pt modelId="{7FC2F397-DE23-4BA1-BA14-8837D666811A}" type="pres">
      <dgm:prSet presAssocID="{B754FF3A-15BC-498F-9534-F77DF399F3A1}" presName="thickLine" presStyleLbl="alignNode1" presStyleIdx="1" presStyleCnt="4"/>
      <dgm:spPr/>
    </dgm:pt>
    <dgm:pt modelId="{080BBB9A-9A55-4FED-B706-867122DC805E}" type="pres">
      <dgm:prSet presAssocID="{B754FF3A-15BC-498F-9534-F77DF399F3A1}" presName="horz1" presStyleCnt="0"/>
      <dgm:spPr/>
    </dgm:pt>
    <dgm:pt modelId="{35307360-9E38-485D-AD65-E9B277B463BE}" type="pres">
      <dgm:prSet presAssocID="{B754FF3A-15BC-498F-9534-F77DF399F3A1}" presName="tx1" presStyleLbl="revTx" presStyleIdx="1" presStyleCnt="4"/>
      <dgm:spPr/>
    </dgm:pt>
    <dgm:pt modelId="{1F724E6E-F180-49CF-B859-7536E590F5FC}" type="pres">
      <dgm:prSet presAssocID="{B754FF3A-15BC-498F-9534-F77DF399F3A1}" presName="vert1" presStyleCnt="0"/>
      <dgm:spPr/>
    </dgm:pt>
    <dgm:pt modelId="{7BBBA7A9-2261-4095-9A57-74E56042397E}" type="pres">
      <dgm:prSet presAssocID="{BA122A7B-1D25-4979-9969-B567ED86832F}" presName="thickLine" presStyleLbl="alignNode1" presStyleIdx="2" presStyleCnt="4"/>
      <dgm:spPr/>
    </dgm:pt>
    <dgm:pt modelId="{D0FC840E-CA01-460C-BB7F-8E9C7579F968}" type="pres">
      <dgm:prSet presAssocID="{BA122A7B-1D25-4979-9969-B567ED86832F}" presName="horz1" presStyleCnt="0"/>
      <dgm:spPr/>
    </dgm:pt>
    <dgm:pt modelId="{1E0EA68E-0E46-4CE0-A787-334A470107BF}" type="pres">
      <dgm:prSet presAssocID="{BA122A7B-1D25-4979-9969-B567ED86832F}" presName="tx1" presStyleLbl="revTx" presStyleIdx="2" presStyleCnt="4"/>
      <dgm:spPr/>
    </dgm:pt>
    <dgm:pt modelId="{0F267A5D-91E5-4F81-BA48-CFFB49AEB0BC}" type="pres">
      <dgm:prSet presAssocID="{BA122A7B-1D25-4979-9969-B567ED86832F}" presName="vert1" presStyleCnt="0"/>
      <dgm:spPr/>
    </dgm:pt>
    <dgm:pt modelId="{CE7DBC57-657B-49E2-A3C0-B167B05ACEFE}" type="pres">
      <dgm:prSet presAssocID="{870856CA-D3AB-4925-89D0-560CD6C4C337}" presName="thickLine" presStyleLbl="alignNode1" presStyleIdx="3" presStyleCnt="4"/>
      <dgm:spPr/>
    </dgm:pt>
    <dgm:pt modelId="{F2BBAEFA-B9BD-48A3-8A59-7C03FD7AF492}" type="pres">
      <dgm:prSet presAssocID="{870856CA-D3AB-4925-89D0-560CD6C4C337}" presName="horz1" presStyleCnt="0"/>
      <dgm:spPr/>
    </dgm:pt>
    <dgm:pt modelId="{49986851-3D6A-4532-9A21-A9F09A0CCE1A}" type="pres">
      <dgm:prSet presAssocID="{870856CA-D3AB-4925-89D0-560CD6C4C337}" presName="tx1" presStyleLbl="revTx" presStyleIdx="3" presStyleCnt="4"/>
      <dgm:spPr/>
    </dgm:pt>
    <dgm:pt modelId="{582E1952-34FB-4AD8-A30F-95E08F0C42C1}" type="pres">
      <dgm:prSet presAssocID="{870856CA-D3AB-4925-89D0-560CD6C4C337}" presName="vert1" presStyleCnt="0"/>
      <dgm:spPr/>
    </dgm:pt>
  </dgm:ptLst>
  <dgm:cxnLst>
    <dgm:cxn modelId="{D2A91305-A541-4658-B0D8-F21ECB8CDED3}" srcId="{21FCF4ED-CD2F-43E8-903B-1D5D17B50EB9}" destId="{83D24EBF-B9F7-49C6-9D09-D1515B5A9B6D}" srcOrd="0" destOrd="0" parTransId="{8EA9FC09-3E2D-4912-B523-8C949317E25A}" sibTransId="{361FEFBA-782F-4B5A-B56A-43F3891F30AB}"/>
    <dgm:cxn modelId="{D1EC221E-EDB3-4E32-8675-2E5799C72E73}" srcId="{21FCF4ED-CD2F-43E8-903B-1D5D17B50EB9}" destId="{870856CA-D3AB-4925-89D0-560CD6C4C337}" srcOrd="3" destOrd="0" parTransId="{334C3C88-18FE-4FC2-8649-99C39B1CDAF8}" sibTransId="{7DECC596-68F4-4BBE-A802-2138C4FB7AD0}"/>
    <dgm:cxn modelId="{045C0054-1B4E-4B67-93B0-F760FA59E61A}" type="presOf" srcId="{B754FF3A-15BC-498F-9534-F77DF399F3A1}" destId="{35307360-9E38-485D-AD65-E9B277B463BE}" srcOrd="0" destOrd="0" presId="urn:microsoft.com/office/officeart/2008/layout/LinedList"/>
    <dgm:cxn modelId="{EAEADFAB-70F8-4834-880E-AAE8EBF5BD52}" type="presOf" srcId="{BA122A7B-1D25-4979-9969-B567ED86832F}" destId="{1E0EA68E-0E46-4CE0-A787-334A470107BF}" srcOrd="0" destOrd="0" presId="urn:microsoft.com/office/officeart/2008/layout/LinedList"/>
    <dgm:cxn modelId="{55D65FB7-BE41-4C34-857F-190E3B317F87}" srcId="{21FCF4ED-CD2F-43E8-903B-1D5D17B50EB9}" destId="{B754FF3A-15BC-498F-9534-F77DF399F3A1}" srcOrd="1" destOrd="0" parTransId="{21F6D321-A3D0-4925-A543-158E2E1ACCE2}" sibTransId="{58CCC129-CD7D-425B-BD5C-0DAF21B4F983}"/>
    <dgm:cxn modelId="{135715BE-9E29-46E1-91AB-32E31558E043}" type="presOf" srcId="{21FCF4ED-CD2F-43E8-903B-1D5D17B50EB9}" destId="{AF4A7CC7-23C3-4270-B4EE-AE0E5AB63317}" srcOrd="0" destOrd="0" presId="urn:microsoft.com/office/officeart/2008/layout/LinedList"/>
    <dgm:cxn modelId="{F0C9F2C3-7CC0-43BE-9DDC-D26F0F165675}" srcId="{21FCF4ED-CD2F-43E8-903B-1D5D17B50EB9}" destId="{BA122A7B-1D25-4979-9969-B567ED86832F}" srcOrd="2" destOrd="0" parTransId="{41CAA4FD-AD54-4B89-9D43-BC289FFC8883}" sibTransId="{33B3D503-3B25-44C5-AA95-F5C9022BB4B8}"/>
    <dgm:cxn modelId="{168C7CE0-7A4C-4186-BFFE-E85986B251C0}" type="presOf" srcId="{870856CA-D3AB-4925-89D0-560CD6C4C337}" destId="{49986851-3D6A-4532-9A21-A9F09A0CCE1A}" srcOrd="0" destOrd="0" presId="urn:microsoft.com/office/officeart/2008/layout/LinedList"/>
    <dgm:cxn modelId="{2B83A7EB-C275-4935-8B34-41DAD08A043C}" type="presOf" srcId="{83D24EBF-B9F7-49C6-9D09-D1515B5A9B6D}" destId="{C93C2D73-E287-4A9B-9340-834B5D56C197}" srcOrd="0" destOrd="0" presId="urn:microsoft.com/office/officeart/2008/layout/LinedList"/>
    <dgm:cxn modelId="{0051342D-AEB7-430C-8704-092D581FF4E8}" type="presParOf" srcId="{AF4A7CC7-23C3-4270-B4EE-AE0E5AB63317}" destId="{C3B128AF-67B7-4695-A017-D8B572ECDD4D}" srcOrd="0" destOrd="0" presId="urn:microsoft.com/office/officeart/2008/layout/LinedList"/>
    <dgm:cxn modelId="{A76A798D-0B83-4D0A-88D0-7E6DE6C9E08E}" type="presParOf" srcId="{AF4A7CC7-23C3-4270-B4EE-AE0E5AB63317}" destId="{A17DAB08-5359-4391-B2BA-3E707181B367}" srcOrd="1" destOrd="0" presId="urn:microsoft.com/office/officeart/2008/layout/LinedList"/>
    <dgm:cxn modelId="{DE021EC4-23BB-43A9-A857-E874C2E1E028}" type="presParOf" srcId="{A17DAB08-5359-4391-B2BA-3E707181B367}" destId="{C93C2D73-E287-4A9B-9340-834B5D56C197}" srcOrd="0" destOrd="0" presId="urn:microsoft.com/office/officeart/2008/layout/LinedList"/>
    <dgm:cxn modelId="{CE6F00A1-207F-4A58-A95B-285DDE1ABA26}" type="presParOf" srcId="{A17DAB08-5359-4391-B2BA-3E707181B367}" destId="{7945BCD3-359F-45BB-BF1A-E36E2A29286E}" srcOrd="1" destOrd="0" presId="urn:microsoft.com/office/officeart/2008/layout/LinedList"/>
    <dgm:cxn modelId="{E15808C3-B9B8-452A-9ABB-65884DAA31BD}" type="presParOf" srcId="{AF4A7CC7-23C3-4270-B4EE-AE0E5AB63317}" destId="{7FC2F397-DE23-4BA1-BA14-8837D666811A}" srcOrd="2" destOrd="0" presId="urn:microsoft.com/office/officeart/2008/layout/LinedList"/>
    <dgm:cxn modelId="{C5CAC4D8-1315-4B9C-B17C-F5EA0D3912F6}" type="presParOf" srcId="{AF4A7CC7-23C3-4270-B4EE-AE0E5AB63317}" destId="{080BBB9A-9A55-4FED-B706-867122DC805E}" srcOrd="3" destOrd="0" presId="urn:microsoft.com/office/officeart/2008/layout/LinedList"/>
    <dgm:cxn modelId="{BDB1644B-C39D-48C9-A6C1-485D08077616}" type="presParOf" srcId="{080BBB9A-9A55-4FED-B706-867122DC805E}" destId="{35307360-9E38-485D-AD65-E9B277B463BE}" srcOrd="0" destOrd="0" presId="urn:microsoft.com/office/officeart/2008/layout/LinedList"/>
    <dgm:cxn modelId="{CF7172FD-368E-4475-B1CF-38F18AC3E913}" type="presParOf" srcId="{080BBB9A-9A55-4FED-B706-867122DC805E}" destId="{1F724E6E-F180-49CF-B859-7536E590F5FC}" srcOrd="1" destOrd="0" presId="urn:microsoft.com/office/officeart/2008/layout/LinedList"/>
    <dgm:cxn modelId="{8ADB1C71-A22A-49F2-8C58-E1238AF8FF16}" type="presParOf" srcId="{AF4A7CC7-23C3-4270-B4EE-AE0E5AB63317}" destId="{7BBBA7A9-2261-4095-9A57-74E56042397E}" srcOrd="4" destOrd="0" presId="urn:microsoft.com/office/officeart/2008/layout/LinedList"/>
    <dgm:cxn modelId="{3676A3C2-D889-4A69-B9BA-B9E9B654E17E}" type="presParOf" srcId="{AF4A7CC7-23C3-4270-B4EE-AE0E5AB63317}" destId="{D0FC840E-CA01-460C-BB7F-8E9C7579F968}" srcOrd="5" destOrd="0" presId="urn:microsoft.com/office/officeart/2008/layout/LinedList"/>
    <dgm:cxn modelId="{FFF264A2-88E8-4B2E-A740-026CCA729C74}" type="presParOf" srcId="{D0FC840E-CA01-460C-BB7F-8E9C7579F968}" destId="{1E0EA68E-0E46-4CE0-A787-334A470107BF}" srcOrd="0" destOrd="0" presId="urn:microsoft.com/office/officeart/2008/layout/LinedList"/>
    <dgm:cxn modelId="{5FB2A634-FED8-41DB-A139-B981AA062754}" type="presParOf" srcId="{D0FC840E-CA01-460C-BB7F-8E9C7579F968}" destId="{0F267A5D-91E5-4F81-BA48-CFFB49AEB0BC}" srcOrd="1" destOrd="0" presId="urn:microsoft.com/office/officeart/2008/layout/LinedList"/>
    <dgm:cxn modelId="{8873C58A-E866-4E33-8A92-8ED24E6D7301}" type="presParOf" srcId="{AF4A7CC7-23C3-4270-B4EE-AE0E5AB63317}" destId="{CE7DBC57-657B-49E2-A3C0-B167B05ACEFE}" srcOrd="6" destOrd="0" presId="urn:microsoft.com/office/officeart/2008/layout/LinedList"/>
    <dgm:cxn modelId="{D0662F82-EAEB-4108-B677-9663147CC648}" type="presParOf" srcId="{AF4A7CC7-23C3-4270-B4EE-AE0E5AB63317}" destId="{F2BBAEFA-B9BD-48A3-8A59-7C03FD7AF492}" srcOrd="7" destOrd="0" presId="urn:microsoft.com/office/officeart/2008/layout/LinedList"/>
    <dgm:cxn modelId="{89271B1A-8F42-4424-9B86-8963A108AD8F}" type="presParOf" srcId="{F2BBAEFA-B9BD-48A3-8A59-7C03FD7AF492}" destId="{49986851-3D6A-4532-9A21-A9F09A0CCE1A}" srcOrd="0" destOrd="0" presId="urn:microsoft.com/office/officeart/2008/layout/LinedList"/>
    <dgm:cxn modelId="{7E89FE0D-5095-4DF6-A750-3C7DD4E5A033}" type="presParOf" srcId="{F2BBAEFA-B9BD-48A3-8A59-7C03FD7AF492}" destId="{582E1952-34FB-4AD8-A30F-95E08F0C42C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73CCDC-BEB5-4809-B7B7-403C1A2FA04F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80A5CC4-09B0-48F9-8A35-3523A0BDD09F}">
      <dgm:prSet/>
      <dgm:spPr/>
      <dgm:t>
        <a:bodyPr/>
        <a:lstStyle/>
        <a:p>
          <a:r>
            <a:rPr lang="ru-RU"/>
            <a:t>Крупные промышленные центры: Минск, Гомель, Пинск, Витебск, Гродно, Брест, Бобруйск</a:t>
          </a:r>
          <a:endParaRPr lang="en-US"/>
        </a:p>
      </dgm:t>
    </dgm:pt>
    <dgm:pt modelId="{1C4E7E83-FAFA-473D-8625-902DCFBBE03C}" type="parTrans" cxnId="{B9E8F8D1-04CA-44C2-8ACB-9C814451D717}">
      <dgm:prSet/>
      <dgm:spPr/>
      <dgm:t>
        <a:bodyPr/>
        <a:lstStyle/>
        <a:p>
          <a:endParaRPr lang="en-US"/>
        </a:p>
      </dgm:t>
    </dgm:pt>
    <dgm:pt modelId="{49D852AC-10CE-4E12-A904-60B42F2910C5}" type="sibTrans" cxnId="{B9E8F8D1-04CA-44C2-8ACB-9C814451D717}">
      <dgm:prSet/>
      <dgm:spPr/>
      <dgm:t>
        <a:bodyPr/>
        <a:lstStyle/>
        <a:p>
          <a:endParaRPr lang="en-US"/>
        </a:p>
      </dgm:t>
    </dgm:pt>
    <dgm:pt modelId="{70073F09-BCA0-4E16-AA76-D96E87CD957F}">
      <dgm:prSet/>
      <dgm:spPr/>
      <dgm:t>
        <a:bodyPr/>
        <a:lstStyle/>
        <a:p>
          <a:r>
            <a:rPr lang="ru-RU"/>
            <a:t>Рост городов происходил за счёт сельского населения, строительства заводов и фабрик</a:t>
          </a:r>
          <a:endParaRPr lang="en-US"/>
        </a:p>
      </dgm:t>
    </dgm:pt>
    <dgm:pt modelId="{755C5723-CCA7-4B97-8B8C-6F0D8227A67C}" type="parTrans" cxnId="{67A54CC6-A6E9-4FF4-9F90-680D9DE92178}">
      <dgm:prSet/>
      <dgm:spPr/>
      <dgm:t>
        <a:bodyPr/>
        <a:lstStyle/>
        <a:p>
          <a:endParaRPr lang="en-US"/>
        </a:p>
      </dgm:t>
    </dgm:pt>
    <dgm:pt modelId="{621F4F82-40CB-484E-90B5-2CB97B251C68}" type="sibTrans" cxnId="{67A54CC6-A6E9-4FF4-9F90-680D9DE92178}">
      <dgm:prSet/>
      <dgm:spPr/>
      <dgm:t>
        <a:bodyPr/>
        <a:lstStyle/>
        <a:p>
          <a:endParaRPr lang="en-US"/>
        </a:p>
      </dgm:t>
    </dgm:pt>
    <dgm:pt modelId="{8B15530E-AC77-4833-98D0-7A54C997A1C6}">
      <dgm:prSet/>
      <dgm:spPr/>
      <dgm:t>
        <a:bodyPr/>
        <a:lstStyle/>
        <a:p>
          <a:r>
            <a:rPr lang="ru-RU"/>
            <a:t>Росту городов способствовало строительство железных дорог и превращении городов в узловые и торговые центры</a:t>
          </a:r>
          <a:endParaRPr lang="en-US"/>
        </a:p>
      </dgm:t>
    </dgm:pt>
    <dgm:pt modelId="{6C281C55-9FE1-461D-B017-FD7173FBB50D}" type="parTrans" cxnId="{706C0869-1827-43B4-A461-79DF55EEDD2C}">
      <dgm:prSet/>
      <dgm:spPr/>
      <dgm:t>
        <a:bodyPr/>
        <a:lstStyle/>
        <a:p>
          <a:endParaRPr lang="en-US"/>
        </a:p>
      </dgm:t>
    </dgm:pt>
    <dgm:pt modelId="{D1983F99-D380-4AF2-AE4C-DB0BFEC56DA0}" type="sibTrans" cxnId="{706C0869-1827-43B4-A461-79DF55EEDD2C}">
      <dgm:prSet/>
      <dgm:spPr/>
      <dgm:t>
        <a:bodyPr/>
        <a:lstStyle/>
        <a:p>
          <a:endParaRPr lang="en-US"/>
        </a:p>
      </dgm:t>
    </dgm:pt>
    <dgm:pt modelId="{CF2081EA-94A4-4440-9029-4048CDACA91E}">
      <dgm:prSet/>
      <dgm:spPr/>
      <dgm:t>
        <a:bodyPr/>
        <a:lstStyle/>
        <a:p>
          <a:r>
            <a:rPr lang="ru-RU"/>
            <a:t>Появление освещения, водопровода, канализации, планировки городов</a:t>
          </a:r>
          <a:endParaRPr lang="en-US"/>
        </a:p>
      </dgm:t>
    </dgm:pt>
    <dgm:pt modelId="{862DCB06-3FEA-48D7-8003-57CE3F159FB8}" type="parTrans" cxnId="{31174DF0-7EB1-47BB-9026-FC5B36D66F9F}">
      <dgm:prSet/>
      <dgm:spPr/>
      <dgm:t>
        <a:bodyPr/>
        <a:lstStyle/>
        <a:p>
          <a:endParaRPr lang="en-US"/>
        </a:p>
      </dgm:t>
    </dgm:pt>
    <dgm:pt modelId="{3FC5C8A2-B5A8-47C5-BE6B-31889EAC835C}" type="sibTrans" cxnId="{31174DF0-7EB1-47BB-9026-FC5B36D66F9F}">
      <dgm:prSet/>
      <dgm:spPr/>
      <dgm:t>
        <a:bodyPr/>
        <a:lstStyle/>
        <a:p>
          <a:endParaRPr lang="en-US"/>
        </a:p>
      </dgm:t>
    </dgm:pt>
    <dgm:pt modelId="{EE471341-5C94-4FBD-8927-EECB6E66B871}" type="pres">
      <dgm:prSet presAssocID="{4773CCDC-BEB5-4809-B7B7-403C1A2FA04F}" presName="vert0" presStyleCnt="0">
        <dgm:presLayoutVars>
          <dgm:dir/>
          <dgm:animOne val="branch"/>
          <dgm:animLvl val="lvl"/>
        </dgm:presLayoutVars>
      </dgm:prSet>
      <dgm:spPr/>
    </dgm:pt>
    <dgm:pt modelId="{7662A636-BB3F-4FAC-95A8-134B2A619BCE}" type="pres">
      <dgm:prSet presAssocID="{C80A5CC4-09B0-48F9-8A35-3523A0BDD09F}" presName="thickLine" presStyleLbl="alignNode1" presStyleIdx="0" presStyleCnt="4"/>
      <dgm:spPr/>
    </dgm:pt>
    <dgm:pt modelId="{44188F27-4A3B-4C3F-B036-0305AD5E4747}" type="pres">
      <dgm:prSet presAssocID="{C80A5CC4-09B0-48F9-8A35-3523A0BDD09F}" presName="horz1" presStyleCnt="0"/>
      <dgm:spPr/>
    </dgm:pt>
    <dgm:pt modelId="{E808CFDC-2BF0-4A96-BE63-3047116852F0}" type="pres">
      <dgm:prSet presAssocID="{C80A5CC4-09B0-48F9-8A35-3523A0BDD09F}" presName="tx1" presStyleLbl="revTx" presStyleIdx="0" presStyleCnt="4"/>
      <dgm:spPr/>
    </dgm:pt>
    <dgm:pt modelId="{E799EC5D-EC19-495E-8581-F69E5B34E8CF}" type="pres">
      <dgm:prSet presAssocID="{C80A5CC4-09B0-48F9-8A35-3523A0BDD09F}" presName="vert1" presStyleCnt="0"/>
      <dgm:spPr/>
    </dgm:pt>
    <dgm:pt modelId="{DA79238E-7551-40D8-8EDD-A03BB461106D}" type="pres">
      <dgm:prSet presAssocID="{70073F09-BCA0-4E16-AA76-D96E87CD957F}" presName="thickLine" presStyleLbl="alignNode1" presStyleIdx="1" presStyleCnt="4"/>
      <dgm:spPr/>
    </dgm:pt>
    <dgm:pt modelId="{28F697DC-3E4A-4AED-858B-6FDB7BE1151D}" type="pres">
      <dgm:prSet presAssocID="{70073F09-BCA0-4E16-AA76-D96E87CD957F}" presName="horz1" presStyleCnt="0"/>
      <dgm:spPr/>
    </dgm:pt>
    <dgm:pt modelId="{0101B48F-EE61-49FC-8512-4889E8F33090}" type="pres">
      <dgm:prSet presAssocID="{70073F09-BCA0-4E16-AA76-D96E87CD957F}" presName="tx1" presStyleLbl="revTx" presStyleIdx="1" presStyleCnt="4"/>
      <dgm:spPr/>
    </dgm:pt>
    <dgm:pt modelId="{92E3AF34-CF4D-4913-9157-14FED1F5946F}" type="pres">
      <dgm:prSet presAssocID="{70073F09-BCA0-4E16-AA76-D96E87CD957F}" presName="vert1" presStyleCnt="0"/>
      <dgm:spPr/>
    </dgm:pt>
    <dgm:pt modelId="{8489C714-4B8B-4EA6-A3C0-B07882C6520F}" type="pres">
      <dgm:prSet presAssocID="{8B15530E-AC77-4833-98D0-7A54C997A1C6}" presName="thickLine" presStyleLbl="alignNode1" presStyleIdx="2" presStyleCnt="4"/>
      <dgm:spPr/>
    </dgm:pt>
    <dgm:pt modelId="{BC654993-164C-4B9C-B78A-B12C9DFD4FB8}" type="pres">
      <dgm:prSet presAssocID="{8B15530E-AC77-4833-98D0-7A54C997A1C6}" presName="horz1" presStyleCnt="0"/>
      <dgm:spPr/>
    </dgm:pt>
    <dgm:pt modelId="{D0924341-14E6-4ECB-886A-127DB8F80C99}" type="pres">
      <dgm:prSet presAssocID="{8B15530E-AC77-4833-98D0-7A54C997A1C6}" presName="tx1" presStyleLbl="revTx" presStyleIdx="2" presStyleCnt="4"/>
      <dgm:spPr/>
    </dgm:pt>
    <dgm:pt modelId="{5DAD3E23-204E-458C-82B3-8F35843BFE45}" type="pres">
      <dgm:prSet presAssocID="{8B15530E-AC77-4833-98D0-7A54C997A1C6}" presName="vert1" presStyleCnt="0"/>
      <dgm:spPr/>
    </dgm:pt>
    <dgm:pt modelId="{297BBE9D-6F6B-4748-AB89-8B86011E73F7}" type="pres">
      <dgm:prSet presAssocID="{CF2081EA-94A4-4440-9029-4048CDACA91E}" presName="thickLine" presStyleLbl="alignNode1" presStyleIdx="3" presStyleCnt="4"/>
      <dgm:spPr/>
    </dgm:pt>
    <dgm:pt modelId="{0CEC489A-DE4F-43F8-BF69-7D57C4B5873B}" type="pres">
      <dgm:prSet presAssocID="{CF2081EA-94A4-4440-9029-4048CDACA91E}" presName="horz1" presStyleCnt="0"/>
      <dgm:spPr/>
    </dgm:pt>
    <dgm:pt modelId="{3CB50D4F-E42E-481C-8E08-252B0CF7E5BA}" type="pres">
      <dgm:prSet presAssocID="{CF2081EA-94A4-4440-9029-4048CDACA91E}" presName="tx1" presStyleLbl="revTx" presStyleIdx="3" presStyleCnt="4"/>
      <dgm:spPr/>
    </dgm:pt>
    <dgm:pt modelId="{E1736EF5-A42D-4DD7-AFA1-D645CEDCC47C}" type="pres">
      <dgm:prSet presAssocID="{CF2081EA-94A4-4440-9029-4048CDACA91E}" presName="vert1" presStyleCnt="0"/>
      <dgm:spPr/>
    </dgm:pt>
  </dgm:ptLst>
  <dgm:cxnLst>
    <dgm:cxn modelId="{AC38765C-AF7A-4144-B644-873C04D073F3}" type="presOf" srcId="{CF2081EA-94A4-4440-9029-4048CDACA91E}" destId="{3CB50D4F-E42E-481C-8E08-252B0CF7E5BA}" srcOrd="0" destOrd="0" presId="urn:microsoft.com/office/officeart/2008/layout/LinedList"/>
    <dgm:cxn modelId="{706C0869-1827-43B4-A461-79DF55EEDD2C}" srcId="{4773CCDC-BEB5-4809-B7B7-403C1A2FA04F}" destId="{8B15530E-AC77-4833-98D0-7A54C997A1C6}" srcOrd="2" destOrd="0" parTransId="{6C281C55-9FE1-461D-B017-FD7173FBB50D}" sibTransId="{D1983F99-D380-4AF2-AE4C-DB0BFEC56DA0}"/>
    <dgm:cxn modelId="{DDA96F51-B6E4-41BE-819F-676BF80C8AB6}" type="presOf" srcId="{C80A5CC4-09B0-48F9-8A35-3523A0BDD09F}" destId="{E808CFDC-2BF0-4A96-BE63-3047116852F0}" srcOrd="0" destOrd="0" presId="urn:microsoft.com/office/officeart/2008/layout/LinedList"/>
    <dgm:cxn modelId="{521722B4-CFE1-4ECA-A970-4BFD7ED7D37D}" type="presOf" srcId="{70073F09-BCA0-4E16-AA76-D96E87CD957F}" destId="{0101B48F-EE61-49FC-8512-4889E8F33090}" srcOrd="0" destOrd="0" presId="urn:microsoft.com/office/officeart/2008/layout/LinedList"/>
    <dgm:cxn modelId="{40FDFFBE-E1CF-4B03-8AB9-FB2D2F15709B}" type="presOf" srcId="{4773CCDC-BEB5-4809-B7B7-403C1A2FA04F}" destId="{EE471341-5C94-4FBD-8927-EECB6E66B871}" srcOrd="0" destOrd="0" presId="urn:microsoft.com/office/officeart/2008/layout/LinedList"/>
    <dgm:cxn modelId="{67A54CC6-A6E9-4FF4-9F90-680D9DE92178}" srcId="{4773CCDC-BEB5-4809-B7B7-403C1A2FA04F}" destId="{70073F09-BCA0-4E16-AA76-D96E87CD957F}" srcOrd="1" destOrd="0" parTransId="{755C5723-CCA7-4B97-8B8C-6F0D8227A67C}" sibTransId="{621F4F82-40CB-484E-90B5-2CB97B251C68}"/>
    <dgm:cxn modelId="{B9E8F8D1-04CA-44C2-8ACB-9C814451D717}" srcId="{4773CCDC-BEB5-4809-B7B7-403C1A2FA04F}" destId="{C80A5CC4-09B0-48F9-8A35-3523A0BDD09F}" srcOrd="0" destOrd="0" parTransId="{1C4E7E83-FAFA-473D-8625-902DCFBBE03C}" sibTransId="{49D852AC-10CE-4E12-A904-60B42F2910C5}"/>
    <dgm:cxn modelId="{22EC59D6-46C1-49CC-A4AB-6136846F55BF}" type="presOf" srcId="{8B15530E-AC77-4833-98D0-7A54C997A1C6}" destId="{D0924341-14E6-4ECB-886A-127DB8F80C99}" srcOrd="0" destOrd="0" presId="urn:microsoft.com/office/officeart/2008/layout/LinedList"/>
    <dgm:cxn modelId="{31174DF0-7EB1-47BB-9026-FC5B36D66F9F}" srcId="{4773CCDC-BEB5-4809-B7B7-403C1A2FA04F}" destId="{CF2081EA-94A4-4440-9029-4048CDACA91E}" srcOrd="3" destOrd="0" parTransId="{862DCB06-3FEA-48D7-8003-57CE3F159FB8}" sibTransId="{3FC5C8A2-B5A8-47C5-BE6B-31889EAC835C}"/>
    <dgm:cxn modelId="{9D347F7F-11E5-4958-930A-33DA00368412}" type="presParOf" srcId="{EE471341-5C94-4FBD-8927-EECB6E66B871}" destId="{7662A636-BB3F-4FAC-95A8-134B2A619BCE}" srcOrd="0" destOrd="0" presId="urn:microsoft.com/office/officeart/2008/layout/LinedList"/>
    <dgm:cxn modelId="{D87EC188-83A7-4308-B8A3-981CDE4E42CA}" type="presParOf" srcId="{EE471341-5C94-4FBD-8927-EECB6E66B871}" destId="{44188F27-4A3B-4C3F-B036-0305AD5E4747}" srcOrd="1" destOrd="0" presId="urn:microsoft.com/office/officeart/2008/layout/LinedList"/>
    <dgm:cxn modelId="{ABE76176-BC97-4D92-81E8-CDFFB2EDB66C}" type="presParOf" srcId="{44188F27-4A3B-4C3F-B036-0305AD5E4747}" destId="{E808CFDC-2BF0-4A96-BE63-3047116852F0}" srcOrd="0" destOrd="0" presId="urn:microsoft.com/office/officeart/2008/layout/LinedList"/>
    <dgm:cxn modelId="{C17FF327-BED9-42C1-9305-B6D37DE0C6BD}" type="presParOf" srcId="{44188F27-4A3B-4C3F-B036-0305AD5E4747}" destId="{E799EC5D-EC19-495E-8581-F69E5B34E8CF}" srcOrd="1" destOrd="0" presId="urn:microsoft.com/office/officeart/2008/layout/LinedList"/>
    <dgm:cxn modelId="{EB99EF1B-A614-4C69-BFF8-F5EF842517CE}" type="presParOf" srcId="{EE471341-5C94-4FBD-8927-EECB6E66B871}" destId="{DA79238E-7551-40D8-8EDD-A03BB461106D}" srcOrd="2" destOrd="0" presId="urn:microsoft.com/office/officeart/2008/layout/LinedList"/>
    <dgm:cxn modelId="{318EA055-3784-49B2-822C-377312D9673F}" type="presParOf" srcId="{EE471341-5C94-4FBD-8927-EECB6E66B871}" destId="{28F697DC-3E4A-4AED-858B-6FDB7BE1151D}" srcOrd="3" destOrd="0" presId="urn:microsoft.com/office/officeart/2008/layout/LinedList"/>
    <dgm:cxn modelId="{016ED793-DBA0-46E5-AD7D-3FA21DEE8081}" type="presParOf" srcId="{28F697DC-3E4A-4AED-858B-6FDB7BE1151D}" destId="{0101B48F-EE61-49FC-8512-4889E8F33090}" srcOrd="0" destOrd="0" presId="urn:microsoft.com/office/officeart/2008/layout/LinedList"/>
    <dgm:cxn modelId="{89EAECE8-D719-49BB-A6DB-D6817C18AAAB}" type="presParOf" srcId="{28F697DC-3E4A-4AED-858B-6FDB7BE1151D}" destId="{92E3AF34-CF4D-4913-9157-14FED1F5946F}" srcOrd="1" destOrd="0" presId="urn:microsoft.com/office/officeart/2008/layout/LinedList"/>
    <dgm:cxn modelId="{2859BA7F-026D-482E-98AF-51DF9455F416}" type="presParOf" srcId="{EE471341-5C94-4FBD-8927-EECB6E66B871}" destId="{8489C714-4B8B-4EA6-A3C0-B07882C6520F}" srcOrd="4" destOrd="0" presId="urn:microsoft.com/office/officeart/2008/layout/LinedList"/>
    <dgm:cxn modelId="{574AEE32-EB82-46A1-A443-54940023CEFF}" type="presParOf" srcId="{EE471341-5C94-4FBD-8927-EECB6E66B871}" destId="{BC654993-164C-4B9C-B78A-B12C9DFD4FB8}" srcOrd="5" destOrd="0" presId="urn:microsoft.com/office/officeart/2008/layout/LinedList"/>
    <dgm:cxn modelId="{04D35765-A9E2-4AF9-85E4-9D24C34BE4CE}" type="presParOf" srcId="{BC654993-164C-4B9C-B78A-B12C9DFD4FB8}" destId="{D0924341-14E6-4ECB-886A-127DB8F80C99}" srcOrd="0" destOrd="0" presId="urn:microsoft.com/office/officeart/2008/layout/LinedList"/>
    <dgm:cxn modelId="{101A9583-8FC0-4EE8-B869-AA36BB50CCF7}" type="presParOf" srcId="{BC654993-164C-4B9C-B78A-B12C9DFD4FB8}" destId="{5DAD3E23-204E-458C-82B3-8F35843BFE45}" srcOrd="1" destOrd="0" presId="urn:microsoft.com/office/officeart/2008/layout/LinedList"/>
    <dgm:cxn modelId="{56AEABAB-7091-47BD-A7D5-7D02AC893D9A}" type="presParOf" srcId="{EE471341-5C94-4FBD-8927-EECB6E66B871}" destId="{297BBE9D-6F6B-4748-AB89-8B86011E73F7}" srcOrd="6" destOrd="0" presId="urn:microsoft.com/office/officeart/2008/layout/LinedList"/>
    <dgm:cxn modelId="{AC969606-24BC-4F17-BDFE-D6375D71D04E}" type="presParOf" srcId="{EE471341-5C94-4FBD-8927-EECB6E66B871}" destId="{0CEC489A-DE4F-43F8-BF69-7D57C4B5873B}" srcOrd="7" destOrd="0" presId="urn:microsoft.com/office/officeart/2008/layout/LinedList"/>
    <dgm:cxn modelId="{3E3F1FA3-B4BB-4A4C-A27C-C308777BC129}" type="presParOf" srcId="{0CEC489A-DE4F-43F8-BF69-7D57C4B5873B}" destId="{3CB50D4F-E42E-481C-8E08-252B0CF7E5BA}" srcOrd="0" destOrd="0" presId="urn:microsoft.com/office/officeart/2008/layout/LinedList"/>
    <dgm:cxn modelId="{2A5B9649-ED48-459C-A99E-20E4BD337238}" type="presParOf" srcId="{0CEC489A-DE4F-43F8-BF69-7D57C4B5873B}" destId="{E1736EF5-A42D-4DD7-AFA1-D645CEDCC47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B128AF-67B7-4695-A017-D8B572ECDD4D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3C2D73-E287-4A9B-9340-834B5D56C197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/>
            <a:t>Города, преимущественно, были небольшими - до 10 тыс. Человек</a:t>
          </a:r>
          <a:endParaRPr lang="en-US" sz="3400" kern="1200"/>
        </a:p>
      </dsp:txBody>
      <dsp:txXfrm>
        <a:off x="0" y="0"/>
        <a:ext cx="6900512" cy="1384035"/>
      </dsp:txXfrm>
    </dsp:sp>
    <dsp:sp modelId="{7FC2F397-DE23-4BA1-BA14-8837D666811A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307360-9E38-485D-AD65-E9B277B463BE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/>
            <a:t>50 – 100 тыс. человек проживало только в Минске и Витебске </a:t>
          </a:r>
          <a:endParaRPr lang="en-US" sz="3400" kern="1200"/>
        </a:p>
      </dsp:txBody>
      <dsp:txXfrm>
        <a:off x="0" y="1384035"/>
        <a:ext cx="6900512" cy="1384035"/>
      </dsp:txXfrm>
    </dsp:sp>
    <dsp:sp modelId="{7BBBA7A9-2261-4095-9A57-74E56042397E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0EA68E-0E46-4CE0-A787-334A470107BF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/>
            <a:t>Существовали местечки - что-то среднее между городом и деревне </a:t>
          </a:r>
          <a:endParaRPr lang="en-US" sz="3400" kern="1200"/>
        </a:p>
      </dsp:txBody>
      <dsp:txXfrm>
        <a:off x="0" y="2768070"/>
        <a:ext cx="6900512" cy="1384035"/>
      </dsp:txXfrm>
    </dsp:sp>
    <dsp:sp modelId="{CE7DBC57-657B-49E2-A3C0-B167B05ACEFE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986851-3D6A-4532-9A21-A9F09A0CCE1A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/>
            <a:t>В основном преобладали мелкие местечки - до 2 тыс. Человек</a:t>
          </a:r>
          <a:endParaRPr lang="en-US" sz="3400" kern="1200"/>
        </a:p>
      </dsp:txBody>
      <dsp:txXfrm>
        <a:off x="0" y="4152105"/>
        <a:ext cx="6900512" cy="13840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62A636-BB3F-4FAC-95A8-134B2A619BCE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08CFDC-2BF0-4A96-BE63-3047116852F0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Крупные промышленные центры: Минск, Гомель, Пинск, Витебск, Гродно, Брест, Бобруйск</a:t>
          </a:r>
          <a:endParaRPr lang="en-US" sz="2700" kern="1200"/>
        </a:p>
      </dsp:txBody>
      <dsp:txXfrm>
        <a:off x="0" y="0"/>
        <a:ext cx="6900512" cy="1384035"/>
      </dsp:txXfrm>
    </dsp:sp>
    <dsp:sp modelId="{DA79238E-7551-40D8-8EDD-A03BB461106D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01B48F-EE61-49FC-8512-4889E8F33090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Рост городов происходил за счёт сельского населения, строительства заводов и фабрик</a:t>
          </a:r>
          <a:endParaRPr lang="en-US" sz="2700" kern="1200"/>
        </a:p>
      </dsp:txBody>
      <dsp:txXfrm>
        <a:off x="0" y="1384035"/>
        <a:ext cx="6900512" cy="1384035"/>
      </dsp:txXfrm>
    </dsp:sp>
    <dsp:sp modelId="{8489C714-4B8B-4EA6-A3C0-B07882C6520F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924341-14E6-4ECB-886A-127DB8F80C99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Росту городов способствовало строительство железных дорог и превращении городов в узловые и торговые центры</a:t>
          </a:r>
          <a:endParaRPr lang="en-US" sz="2700" kern="1200"/>
        </a:p>
      </dsp:txBody>
      <dsp:txXfrm>
        <a:off x="0" y="2768070"/>
        <a:ext cx="6900512" cy="1384035"/>
      </dsp:txXfrm>
    </dsp:sp>
    <dsp:sp modelId="{297BBE9D-6F6B-4748-AB89-8B86011E73F7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B50D4F-E42E-481C-8E08-252B0CF7E5BA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Появление освещения, водопровода, канализации, планировки городов</a:t>
          </a:r>
          <a:endParaRPr lang="en-US" sz="2700" kern="1200"/>
        </a:p>
      </dsp:txBody>
      <dsp:txXfrm>
        <a:off x="0" y="4152105"/>
        <a:ext cx="6900512" cy="13840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D2702-1174-46C4-8585-426FA122E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FDAFC3-9B6B-4807-993B-2B013E900A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2862F7-BBB0-4D79-812E-0D6F91B7C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460C98-8F3C-4F79-A29E-AB8A5F0B4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83B965-6E70-4F70-BAB0-937CA77DE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99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3FA349-7744-4EC0-9C83-85E7CF15C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21B99F-5134-47B6-B4D5-938B96600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737E54-27E9-44A7-B554-C3FA55C81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E73B93-FE2B-40E3-ABAC-C0DF06038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992B34-6392-4D6E-B2F4-F9089EFFC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312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27C1C-C1AF-44E4-A44A-ABCEE2CED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F901C9-D36B-4CEE-B6FE-60B72D676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9429A0-E01C-41A2-AB35-32D6D713E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A6D9B0-9DBD-446F-AE0F-253975C1A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00D4CB-1AF3-4A7F-A730-640866B0D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222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17570-0100-4C42-9174-B6DEEAB30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E137AB-B3FA-48DD-8709-D624F72BE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04C95D-EF7F-4C54-B166-842F49969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9B8E32-1589-4DE9-862C-D8B2E15B8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57D30B-D670-43A7-BB21-06B9066A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42CA16-17FC-4F5C-B769-5DE562DE5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454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11AE1E-F4F4-4386-8BEC-C895D56A6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C6DA50-601C-4D2E-8DC9-8A57391E8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BF77AA-E7AD-4DA8-A2BD-FF5F8BC4C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8C3C2F3-A7C5-4FBF-AF2C-F552011AFA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697F164-EB18-4B66-B001-5E347FD47F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E8C9879-D0DC-4ACD-A013-1007E1983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D7BE758-BA2C-48D7-836E-A6937CDC5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6F4CE1-BFBC-4F61-BF20-B6FDA73A5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706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20FD94-A4ED-45FB-95EA-D32868CB1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AF66E9-BB89-45A4-B015-009F351CF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80A5B2E-8EB3-4E0A-8B93-C55AF9367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4AB525-1215-45D8-8DC1-800006228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191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D21A3D4-1830-43FB-8746-1A7B19C84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D6E17CB-6C44-46EE-AC75-50A0CA17A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BDEB386-C695-4CD2-88C9-01360AE34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693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010FEF-20F7-4B11-9A69-4424DF42D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540418-1BD8-4346-AE05-7B0DFB8DF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03C0A5-F9E9-496C-BD8E-370229C1F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04E9F2-3DF5-4396-9B09-5E2BD7508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0EAD22-3263-4395-B37D-13D202D24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3E67F3-B0CA-4A21-AC5E-1497841D5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14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BB07F1-55AC-412D-AE64-CBF0B6854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DFE16B5-575D-41ED-8552-8D5C9441E5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D4BFDC-F03C-4FAA-A270-DEAE40AE05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997C1C-73DB-4549-9F57-90AADEE49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ED71B9-25D2-43A9-B9D6-4BE11C9BC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24DB5C-7EB0-4572-A260-09B8834C0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2043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AA7778-E3DE-4CBA-BF64-BC4352789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3E0630-7D9B-4FC8-8A84-7DFFBD5F8F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17D68C-05B5-4274-BC17-F75225821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6E6115-27F4-4C3D-B8A4-17FBBA5F8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BFA28E-8FC8-48EA-82BF-937DB9FAE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91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AFC8667-3F5C-418A-9341-C2F9FCACE8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76F7332-BF9F-4C1A-8139-6BA3ABF5C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FE740E-A7CB-4200-94F4-E2872CB4D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44049B-B591-4CAA-A9FB-5001E8D66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71997-C673-4524-A848-AA12AAADA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597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58D70-8A94-4968-A762-E7999258E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007579-9091-4576-B677-EB7CB821E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41A0A5-5860-4AFC-8DC2-0227A33019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6135B-2C3C-4EF2-9425-1F49CBE1B010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63A39D-4492-4556-8EC8-F0E76D68A2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7EE8AE-721B-4E7A-B888-D4D2654A7F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4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>
                <a:ea typeface="+mj-lt"/>
                <a:cs typeface="+mj-lt"/>
              </a:rPr>
              <a:t>17—18. Промышленность и состояние городов, развитие торговли и транспорта в 1860-х гг.— начале XX в.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38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379512-CF65-4691-8089-015A4271C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Спичечная фабрика в Пинске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здание, старый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06C21317-6052-49D1-81F7-FF2970D039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987" r="2" b="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58719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0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9C599-CB3C-4B4F-8584-76B58261E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77739"/>
            <a:ext cx="3418990" cy="14121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/>
              <a:t>Текстильная промышленность</a:t>
            </a:r>
          </a:p>
        </p:txBody>
      </p:sp>
      <p:pic>
        <p:nvPicPr>
          <p:cNvPr id="6" name="Рисунок 6" descr="Изображение выглядит как текст, здание, старый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4BDA68D6-F874-4F80-96F8-36FE6D954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373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9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B563739-7341-4F07-BCE9-F78AEC4085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54294" y="4777739"/>
            <a:ext cx="6897626" cy="13992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Наиболее значительным предприятием в области текстильной, льняной промышленности была льнопрядильная фабрика «Двина» в Витебске, построенная в 1900 г.</a:t>
            </a:r>
          </a:p>
        </p:txBody>
      </p:sp>
    </p:spTree>
    <p:extLst>
      <p:ext uri="{BB962C8B-B14F-4D97-AF65-F5344CB8AC3E}">
        <p14:creationId xmlns:p14="http://schemas.microsoft.com/office/powerpoint/2010/main" val="1102943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4B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2B77F2-4912-4A34-8503-7B28BB4F4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Стеклозавод "Неман" - открыт в 1883 г.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внешний, знак&#10;&#10;Автоматически созданное описание">
            <a:extLst>
              <a:ext uri="{FF2B5EF4-FFF2-40B4-BE49-F238E27FC236}">
                <a16:creationId xmlns:a16="http://schemas.microsoft.com/office/drawing/2014/main" id="{C01F19E8-F8ED-43A0-9F54-2A2F095453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6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22557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86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96A9FF-D6C1-4E5A-BF68-7867B4184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>
                <a:solidFill>
                  <a:srgbClr val="FFFFFF"/>
                </a:solidFill>
              </a:rPr>
              <a:t>Промышленность в 1913 г.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194D16DD-ACB9-4073-B892-6EF6E122B5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889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06813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7D59F4-A5D0-45AE-8359-295120A3D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Calibri Light"/>
              </a:rPr>
              <a:t>Особенности промышленного переворота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E49A8B-953D-4BCA-B178-383E2482F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>
                <a:cs typeface="Calibri"/>
              </a:rPr>
              <a:t>Формирование класса пролетариата </a:t>
            </a:r>
          </a:p>
          <a:p>
            <a:r>
              <a:rPr lang="ru-RU" dirty="0">
                <a:cs typeface="Calibri"/>
              </a:rPr>
              <a:t>Формирование рабочего класса происходило за счёт крестьян</a:t>
            </a:r>
          </a:p>
          <a:p>
            <a:r>
              <a:rPr lang="ru-RU" dirty="0">
                <a:cs typeface="Calibri"/>
              </a:rPr>
              <a:t>Замена ручного и мануфактурного труда на машинное и фабричное</a:t>
            </a:r>
          </a:p>
          <a:p>
            <a:r>
              <a:rPr lang="ru-RU" dirty="0">
                <a:cs typeface="Calibri"/>
              </a:rPr>
              <a:t>Переход к машинному производству в Беларуси произошел в 1890-е гг.</a:t>
            </a:r>
          </a:p>
          <a:p>
            <a:r>
              <a:rPr lang="ru-RU" dirty="0">
                <a:cs typeface="Calibri"/>
              </a:rPr>
              <a:t>Формирование класса буржуазии</a:t>
            </a:r>
          </a:p>
          <a:p>
            <a:endParaRPr lang="ru-RU" dirty="0">
              <a:cs typeface="Calibri"/>
            </a:endParaRPr>
          </a:p>
          <a:p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0354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5D6201-064D-4094-A29A-0467A7843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Города и городская реформа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9D30B7-0625-4619-82BE-FDBC29DC6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429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C1CA64-AC0E-47C7-8CF8-33BDE51FD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4200">
                <a:cs typeface="Calibri Light"/>
              </a:rPr>
              <a:t>Особенности развития городов</a:t>
            </a:r>
            <a:endParaRPr lang="ru-RU" sz="42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0BF225DE-69C3-4093-A7D7-8BD2ABD0A3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4079853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7248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15F12E-C6CE-46AB-98FD-2102DF15B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4200">
                <a:cs typeface="Calibri Light"/>
              </a:rPr>
              <a:t>Особенности развития городов</a:t>
            </a:r>
            <a:endParaRPr lang="ru-RU" sz="42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A620795C-87DB-436B-9FA8-72842C6DB3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6836881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678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9BCA05-9CDD-4A90-8439-A2330B125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300" dirty="0" err="1">
                <a:solidFill>
                  <a:srgbClr val="FFFFFF"/>
                </a:solidFill>
              </a:rPr>
              <a:t>Виленский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железнодорожный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вокзал</a:t>
            </a:r>
            <a:r>
              <a:rPr lang="en-US" sz="2300" dirty="0">
                <a:solidFill>
                  <a:srgbClr val="FFFFFF"/>
                </a:solidFill>
              </a:rPr>
              <a:t> (</a:t>
            </a:r>
            <a:r>
              <a:rPr lang="en-US" sz="2300" dirty="0" err="1">
                <a:solidFill>
                  <a:srgbClr val="FFFFFF"/>
                </a:solidFill>
              </a:rPr>
              <a:t>Минск</a:t>
            </a:r>
            <a:r>
              <a:rPr lang="en-US" sz="2300" dirty="0">
                <a:solidFill>
                  <a:srgbClr val="FFFFFF"/>
                </a:solidFill>
              </a:rPr>
              <a:t>)</a:t>
            </a:r>
            <a:endParaRPr lang="en-US" sz="2300" dirty="0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здание, старый, культовое сооружение&#10;&#10;Автоматически созданное описание">
            <a:extLst>
              <a:ext uri="{FF2B5EF4-FFF2-40B4-BE49-F238E27FC236}">
                <a16:creationId xmlns:a16="http://schemas.microsoft.com/office/drawing/2014/main" id="{02E10DE5-4F3D-4A96-8F25-B8F931E8B5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380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62055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дорога, сцен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4E31E57F-F0D0-4587-96FC-8B3500187F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994" y="643467"/>
            <a:ext cx="880801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71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FD32EC-EC57-4306-B3CD-1F0EEC000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F72A43-67E4-4C81-9775-45F3BFA32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531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A7D7AB1-22CA-495D-9ADC-0925E01616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6536" y="643467"/>
            <a:ext cx="873892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053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старый, внешний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4DB205E2-7DE4-4BE5-A80F-41AC9486F4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1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65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нешний, старый,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9357653A-BA06-4989-AE57-54676EB7FC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089" b="364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16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трава, здание, лошадиные&#10;&#10;Автоматически созданное описание">
            <a:extLst>
              <a:ext uri="{FF2B5EF4-FFF2-40B4-BE49-F238E27FC236}">
                <a16:creationId xmlns:a16="http://schemas.microsoft.com/office/drawing/2014/main" id="{7C42B589-16A6-4348-B832-A3C9EC3DF7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88" r="1116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489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дорога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6F6B74E8-0E75-4B56-AE00-191227C5F6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4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036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старый, внешний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0C065BE4-B75B-4758-829E-A5260B1F6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4519" y="643467"/>
            <a:ext cx="884296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511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старый, белый, винтажный&#10;&#10;Автоматически созданное описание">
            <a:extLst>
              <a:ext uri="{FF2B5EF4-FFF2-40B4-BE49-F238E27FC236}">
                <a16:creationId xmlns:a16="http://schemas.microsoft.com/office/drawing/2014/main" id="{01E25F2B-9B88-4222-9507-FCD0EF079A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6984" y="643467"/>
            <a:ext cx="853803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40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2B4143-A04C-4762-85E7-923A4A769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1898 г. - запуск в Витебске трамвая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черный, белый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FD255841-9D43-4D45-81A2-017438E411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133662"/>
            <a:ext cx="7214616" cy="456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5888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A94FB1-2948-44B4-BBEA-50F5B7838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400">
                <a:cs typeface="Calibri Light"/>
              </a:rPr>
              <a:t>Источники роста городского населения</a:t>
            </a:r>
            <a:endParaRPr lang="ru-RU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98EA75-C65D-400C-8DAB-47D03F580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600" dirty="0">
                <a:cs typeface="Calibri"/>
              </a:rPr>
              <a:t>Переселение крестьян в города</a:t>
            </a:r>
          </a:p>
          <a:p>
            <a:r>
              <a:rPr lang="ru-RU" sz="2600" dirty="0">
                <a:cs typeface="Calibri"/>
              </a:rPr>
              <a:t>Появление промышленников, буржуазии, финансистов, ремесленников и т.д.</a:t>
            </a:r>
          </a:p>
          <a:p>
            <a:r>
              <a:rPr lang="ru-RU" sz="2600" dirty="0">
                <a:cs typeface="Calibri"/>
              </a:rPr>
              <a:t>Выселение из деревень в города евреев</a:t>
            </a:r>
          </a:p>
          <a:p>
            <a:pPr marL="0" indent="0">
              <a:buNone/>
            </a:pPr>
            <a:endParaRPr lang="ru-RU" sz="2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59855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D119D7-DF61-4843-A23C-524DD1EF7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Состав населения белорусских городов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18D3120E-F843-4C5C-AB6D-4F11F8D60F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6251" y="1752846"/>
            <a:ext cx="6631341" cy="335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47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5AEAAC-572A-4245-98AA-DE72AD19F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400">
                <a:cs typeface="Calibri Light"/>
              </a:rPr>
              <a:t>План урока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EEB051-AADC-46DC-B4C7-F8E5002DF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dirty="0">
                <a:cs typeface="Calibri"/>
              </a:rPr>
              <a:t>Фабричное производство и специализация промышленности</a:t>
            </a:r>
          </a:p>
          <a:p>
            <a:r>
              <a:rPr lang="ru-RU" sz="2400" dirty="0">
                <a:cs typeface="Calibri"/>
              </a:rPr>
              <a:t>Города и городская реформа</a:t>
            </a:r>
          </a:p>
          <a:p>
            <a:r>
              <a:rPr lang="ru-RU" sz="2400" dirty="0">
                <a:cs typeface="Calibri"/>
              </a:rPr>
              <a:t>Железнодорожное сообщение</a:t>
            </a:r>
          </a:p>
          <a:p>
            <a:r>
              <a:rPr lang="ru-RU" sz="2400" dirty="0">
                <a:cs typeface="Calibri"/>
              </a:rPr>
              <a:t>Внутренняя и внешняя торговля</a:t>
            </a:r>
          </a:p>
          <a:p>
            <a:endParaRPr lang="ru-RU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42867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3C1CA-F14D-4E87-8D9D-5D1C0C890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400">
                <a:cs typeface="Calibri Light"/>
              </a:rPr>
              <a:t>Городская реформа 1875 г.</a:t>
            </a:r>
            <a:endParaRPr lang="ru-RU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721C0C-A323-45AC-9DE4-1580D2EB9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>
                <a:cs typeface="Calibri"/>
              </a:rPr>
              <a:t>В 32 городах вводились Городские Думы, избираемые на 4 года</a:t>
            </a:r>
          </a:p>
          <a:p>
            <a:r>
              <a:rPr lang="ru-RU" sz="2200">
                <a:cs typeface="Calibri"/>
              </a:rPr>
              <a:t>Выборы в Думу на основе имущественного ценза (голосовать могли только богатые и состоятельные)</a:t>
            </a:r>
          </a:p>
          <a:p>
            <a:r>
              <a:rPr lang="ru-RU" sz="2200">
                <a:cs typeface="Calibri"/>
              </a:rPr>
              <a:t>Городские Думы контролировались губернатором и полицией</a:t>
            </a:r>
          </a:p>
          <a:p>
            <a:r>
              <a:rPr lang="ru-RU" sz="2200" dirty="0">
                <a:cs typeface="Calibri"/>
              </a:rPr>
              <a:t>Органы самоуправления занимались вопросами благоустройства, торговли, медицинского обслуживания и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5118188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7335F-7BE7-4CF3-9F1F-065E09F87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Железнодорожное сообщение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C9294A-FE72-471F-88E4-4E519CAF4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88274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B79B5C-5736-4B7E-9DF5-E16F27440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>
                <a:solidFill>
                  <a:srgbClr val="FFFFFF"/>
                </a:solidFill>
              </a:rPr>
              <a:t>Петербургско-Варшавская магистраль - первая ж/д в Беларуси (1862 г.)</a:t>
            </a: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снег, групп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70739F51-80C9-4C90-AECC-DBBD690B3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380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45581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0CEED20-A22C-4FC3-BC0E-F4FE53FDE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E71B7D-99C2-4415-B1CA-3ABC7B449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825248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Сеть железных дорог в Беларуси к 1913 г.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849524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679732"/>
            <a:ext cx="6009366" cy="54238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769994AB-24BB-4F8D-915F-C35FF55601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2547" y="928201"/>
            <a:ext cx="5535890" cy="492694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87568" y="6355073"/>
            <a:ext cx="6007608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4253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нешний, небо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4AFC9229-FB37-4365-8661-A59D60B76C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9437" y="643467"/>
            <a:ext cx="577312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1482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686D34-F3B7-4F39-A793-E4CCA2569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Вокзал станции Гродно (1868 г.)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38E7B1CD-2FEE-4886-B22B-9D7E779F98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500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159287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B6436B-8F6A-4CA8-8726-A73C615E1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Вокзал станции Витебск 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небо, трек, железная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2FD3036A-DF90-470C-A579-B0E204A9F4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67" r="18148" b="-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619762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3475D8-98E3-4DF2-BFF3-77F659802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855011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Минск 1914 г.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белый, старый, железная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5CDA6AA7-18FC-4915-B5F8-3A1BC33BB3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86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554786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здание, белый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1121730E-84A6-4E50-94AE-4DA9A313E5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3943" y="643467"/>
            <a:ext cx="828411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126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AA9503-6F60-452D-9A48-9FD064B59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Внутрення и внешняя торговля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9EC2CD-7B99-4B07-84CD-729EF6173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6618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8A3F33-ED76-4234-B036-D8F628FC9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Фабричное производство и специализация промышленности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857375-57DD-431C-89FF-5DBE7BFAA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96964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9D2D70-2193-4CAA-9374-CC71B7DC5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000">
                <a:cs typeface="Calibri Light"/>
              </a:rPr>
              <a:t>Особенности развития торговли</a:t>
            </a:r>
            <a:endParaRPr lang="ru-RU" sz="50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ED0872-3691-4463-B8C6-F2BD4B821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Уменьшение значения ярмарок и рост значения магазинов</a:t>
            </a:r>
          </a:p>
          <a:p>
            <a:r>
              <a:rPr lang="ru-RU" sz="2400">
                <a:cs typeface="Calibri"/>
              </a:rPr>
              <a:t>Железные дороги способствовали включению территории Беларуси в общеимперскую торговую систему</a:t>
            </a:r>
          </a:p>
          <a:p>
            <a:r>
              <a:rPr lang="ru-RU" sz="2400">
                <a:cs typeface="Calibri"/>
              </a:rPr>
              <a:t>Увеличение экспорта в европейские страны</a:t>
            </a:r>
          </a:p>
          <a:p>
            <a:r>
              <a:rPr lang="ru-RU" sz="2400" dirty="0">
                <a:cs typeface="Calibri"/>
              </a:rPr>
              <a:t>Увеличение конкуренции</a:t>
            </a:r>
          </a:p>
        </p:txBody>
      </p:sp>
    </p:spTree>
    <p:extLst>
      <p:ext uri="{BB962C8B-B14F-4D97-AF65-F5344CB8AC3E}">
        <p14:creationId xmlns:p14="http://schemas.microsoft.com/office/powerpoint/2010/main" val="16389129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888FC0-A173-4335-9428-DCACE7C5C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Экспорт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2FD13C-30E6-4B52-A15A-D081A192D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Продукция сельского хозяйства </a:t>
            </a:r>
          </a:p>
          <a:p>
            <a:r>
              <a:rPr lang="ru-RU" sz="2400">
                <a:cs typeface="Calibri"/>
              </a:rPr>
              <a:t>Продукция деревообработки (бумага, картон, спички, фанера)</a:t>
            </a:r>
          </a:p>
          <a:p>
            <a:r>
              <a:rPr lang="ru-RU" sz="2400">
                <a:cs typeface="Calibri"/>
              </a:rPr>
              <a:t>Спирт</a:t>
            </a:r>
          </a:p>
          <a:p>
            <a:r>
              <a:rPr lang="ru-RU" sz="2400">
                <a:cs typeface="Calibri"/>
              </a:rPr>
              <a:t>Кирпич</a:t>
            </a:r>
          </a:p>
          <a:p>
            <a:r>
              <a:rPr lang="ru-RU" sz="2400">
                <a:cs typeface="Calibri"/>
              </a:rPr>
              <a:t>Стекло</a:t>
            </a:r>
          </a:p>
          <a:p>
            <a:r>
              <a:rPr lang="ru-RU" sz="2400" dirty="0">
                <a:cs typeface="Calibri"/>
              </a:rPr>
              <a:t>Ткань</a:t>
            </a: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86363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1B972-E2D4-4A45-82A3-ACEDA97ED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Импорт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D686E4-522B-42EB-84BF-DCB8893C3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Металл</a:t>
            </a:r>
          </a:p>
          <a:p>
            <a:r>
              <a:rPr lang="ru-RU" sz="2400">
                <a:cs typeface="Calibri"/>
              </a:rPr>
              <a:t>Машины</a:t>
            </a:r>
          </a:p>
          <a:p>
            <a:r>
              <a:rPr lang="ru-RU" sz="2400">
                <a:cs typeface="Calibri"/>
              </a:rPr>
              <a:t>Уголь</a:t>
            </a:r>
          </a:p>
          <a:p>
            <a:r>
              <a:rPr lang="ru-RU" sz="2400">
                <a:cs typeface="Calibri"/>
              </a:rPr>
              <a:t>Нефть</a:t>
            </a:r>
          </a:p>
          <a:p>
            <a:r>
              <a:rPr lang="ru-RU" sz="2400">
                <a:cs typeface="Calibri"/>
              </a:rPr>
              <a:t>Соль</a:t>
            </a:r>
          </a:p>
          <a:p>
            <a:r>
              <a:rPr lang="ru-RU" sz="2400">
                <a:cs typeface="Calibri"/>
              </a:rPr>
              <a:t>Зерно</a:t>
            </a:r>
          </a:p>
          <a:p>
            <a:pPr marL="0" indent="0">
              <a:buNone/>
            </a:pPr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24021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D58F48-90F2-41F2-B775-4BC50ABB9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C67524-41C6-4931-AAB1-74767D041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3343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8060B-6B01-4487-96FA-72091F3E4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FCD0F2-BA9E-4882-9E45-6B6B86C14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6019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Тест,</a:t>
            </a:r>
            <a:r>
              <a:rPr lang="en-US" dirty="0"/>
              <a:t> </a:t>
            </a:r>
            <a:r>
              <a:rPr lang="ru-RU" dirty="0"/>
              <a:t>д</a:t>
            </a:r>
            <a:r>
              <a:rPr lang="en-US" dirty="0"/>
              <a:t>/</a:t>
            </a:r>
            <a:r>
              <a:rPr lang="ru-RU" dirty="0"/>
              <a:t>з,</a:t>
            </a:r>
            <a:r>
              <a:rPr lang="en-US" dirty="0"/>
              <a:t> </a:t>
            </a:r>
            <a:r>
              <a:rPr lang="ru-RU" dirty="0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993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3E1163-5BCE-4896-8B2F-814190C75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Особенности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0768AA-28AE-4BC9-A245-B80E26D84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За счёт сельского населения росло количество рабочих</a:t>
            </a:r>
          </a:p>
          <a:p>
            <a:r>
              <a:rPr lang="ru-RU" sz="2400">
                <a:cs typeface="Calibri"/>
              </a:rPr>
              <a:t>Рост спроса на товары промышленного производства</a:t>
            </a:r>
          </a:p>
          <a:p>
            <a:r>
              <a:rPr lang="ru-RU" sz="2400">
                <a:cs typeface="Calibri"/>
              </a:rPr>
              <a:t>Становление капитализма - общественного строя, основанного на частной собственности и денежных отношениях</a:t>
            </a:r>
          </a:p>
          <a:p>
            <a:r>
              <a:rPr lang="ru-RU" sz="2400">
                <a:cs typeface="Calibri"/>
              </a:rPr>
              <a:t>Сосуществование ремесленного и фабричного производства</a:t>
            </a:r>
          </a:p>
          <a:p>
            <a:r>
              <a:rPr lang="ru-RU" sz="2400">
                <a:cs typeface="Calibri"/>
              </a:rPr>
              <a:t>Рост количества фабрик и заводов</a:t>
            </a:r>
          </a:p>
          <a:p>
            <a:r>
              <a:rPr lang="ru-RU" sz="2400" dirty="0">
                <a:cs typeface="Calibri"/>
              </a:rPr>
              <a:t>Предприятия преимущественно располагались в сельской местности</a:t>
            </a:r>
          </a:p>
        </p:txBody>
      </p:sp>
    </p:spTree>
    <p:extLst>
      <p:ext uri="{BB962C8B-B14F-4D97-AF65-F5344CB8AC3E}">
        <p14:creationId xmlns:p14="http://schemas.microsoft.com/office/powerpoint/2010/main" val="1219218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05A4DFB7-FD95-4094-8C58-8B5423E672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433" b="-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4082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0CD693-8CA3-4A03-8E65-7FD77CD1E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000">
                <a:cs typeface="Calibri Light"/>
              </a:rPr>
              <a:t>Специализация промышленности</a:t>
            </a:r>
            <a:endParaRPr lang="ru-RU" sz="50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7988B4-559E-420F-8EE9-7A2C28C87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Переработка продуктов земледелия (мукомольная, льняная, винокурение)</a:t>
            </a:r>
          </a:p>
          <a:p>
            <a:r>
              <a:rPr lang="ru-RU" sz="2400">
                <a:cs typeface="Calibri"/>
              </a:rPr>
              <a:t>Переработка продуктов животноводства (кожевенная, шерстяная, суконная)</a:t>
            </a:r>
          </a:p>
          <a:p>
            <a:r>
              <a:rPr lang="ru-RU" sz="2400">
                <a:cs typeface="Calibri"/>
              </a:rPr>
              <a:t>Переработка древесины (спичечная, бумажная)</a:t>
            </a:r>
          </a:p>
        </p:txBody>
      </p:sp>
    </p:spTree>
    <p:extLst>
      <p:ext uri="{BB962C8B-B14F-4D97-AF65-F5344CB8AC3E}">
        <p14:creationId xmlns:p14="http://schemas.microsoft.com/office/powerpoint/2010/main" val="1028791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6B6F7D-0CDD-460A-A2FD-4382E9618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Винокурение</a:t>
            </a:r>
            <a:endParaRPr lang="ru-RU" sz="5400"/>
          </a:p>
        </p:txBody>
      </p:sp>
      <p:sp>
        <p:nvSpPr>
          <p:cNvPr id="2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DCB497E-46CF-48D2-9503-38EF94EBA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>
                <a:cs typeface="Calibri"/>
              </a:rPr>
              <a:t>Ведущая отрасль промышленности</a:t>
            </a:r>
          </a:p>
          <a:p>
            <a:r>
              <a:rPr lang="en-US" sz="2200">
                <a:cs typeface="Calibri"/>
              </a:rPr>
              <a:t>К 1890 г. территория Беларуси произовдили около 20% всего алкоголя в империи</a:t>
            </a:r>
          </a:p>
        </p:txBody>
      </p:sp>
      <p:pic>
        <p:nvPicPr>
          <p:cNvPr id="4" name="Рисунок 4" descr="Изображение выглядит как белый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98AC59E2-9159-4385-A012-A3FFDAE822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58" r="18646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38753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988CD4-9743-4BD4-9B8C-9E1981CDA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Деревообработка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2E4D6B-54D3-411A-87F9-60C6B07647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В начале XX в. белорусские предприятия давали 24 % общероссийского производства дубовых шпал, почти 24% — фанеры, примерно 49% — спичечной соломки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E9C0D697-6692-4A13-8E59-B0F1D42B48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425" r="1386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671303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45</vt:i4>
      </vt:variant>
    </vt:vector>
  </HeadingPairs>
  <TitlesOfParts>
    <vt:vector size="47" baseType="lpstr">
      <vt:lpstr>Тема Office</vt:lpstr>
      <vt:lpstr>Тема Office</vt:lpstr>
      <vt:lpstr>17—18. Промышленность и состояние городов, развитие торговли и транспорта в 1860-х гг.— начале XX в.</vt:lpstr>
      <vt:lpstr>Проверка д/з</vt:lpstr>
      <vt:lpstr>План урока</vt:lpstr>
      <vt:lpstr>1. Фабричное производство и специализация промышленности</vt:lpstr>
      <vt:lpstr>Особенности</vt:lpstr>
      <vt:lpstr>Презентация PowerPoint</vt:lpstr>
      <vt:lpstr>Специализация промышленности</vt:lpstr>
      <vt:lpstr>Винокурение</vt:lpstr>
      <vt:lpstr>Деревообработка</vt:lpstr>
      <vt:lpstr>Спичечная фабрика в Пинске</vt:lpstr>
      <vt:lpstr>Текстильная промышленность</vt:lpstr>
      <vt:lpstr>Стеклозавод "Неман" - открыт в 1883 г.</vt:lpstr>
      <vt:lpstr>Промышленность в 1913 г.</vt:lpstr>
      <vt:lpstr>Особенности промышленного переворота</vt:lpstr>
      <vt:lpstr>2. Города и городская реформа</vt:lpstr>
      <vt:lpstr>Особенности развития городов</vt:lpstr>
      <vt:lpstr>Особенности развития городов</vt:lpstr>
      <vt:lpstr>Виленский железнодорожный вокзал (Минск)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1898 г. - запуск в Витебске трамвая</vt:lpstr>
      <vt:lpstr>Источники роста городского населения</vt:lpstr>
      <vt:lpstr>Состав населения белорусских городов</vt:lpstr>
      <vt:lpstr>Городская реформа 1875 г.</vt:lpstr>
      <vt:lpstr>3. Железнодорожное сообщение</vt:lpstr>
      <vt:lpstr>Петербургско-Варшавская магистраль - первая ж/д в Беларуси (1862 г.)</vt:lpstr>
      <vt:lpstr>Сеть железных дорог в Беларуси к 1913 г.</vt:lpstr>
      <vt:lpstr>Презентация PowerPoint</vt:lpstr>
      <vt:lpstr>Вокзал станции Гродно (1868 г.)</vt:lpstr>
      <vt:lpstr>Вокзал станции Витебск </vt:lpstr>
      <vt:lpstr>Минск 1914 г.</vt:lpstr>
      <vt:lpstr>Презентация PowerPoint</vt:lpstr>
      <vt:lpstr>4. Внутрення и внешняя торговля</vt:lpstr>
      <vt:lpstr>Особенности развития торговли</vt:lpstr>
      <vt:lpstr>Экспорт</vt:lpstr>
      <vt:lpstr>Импорт</vt:lpstr>
      <vt:lpstr>Контроль знаний</vt:lpstr>
      <vt:lpstr>Домашнее задание</vt:lpstr>
      <vt:lpstr>Тест, д/з, отметки, онлайн-урок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17—18. Промышленность и состояние городов, развитие торговли и транспорта в 1860-х гг.— начале XX в</dc:title>
  <dc:creator/>
  <cp:lastModifiedBy/>
  <cp:revision>267</cp:revision>
  <dcterms:created xsi:type="dcterms:W3CDTF">2022-01-29T09:46:11Z</dcterms:created>
  <dcterms:modified xsi:type="dcterms:W3CDTF">2022-01-29T13:36:44Z</dcterms:modified>
</cp:coreProperties>
</file>