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4C3DE-CA2D-4262-A1CE-69D9E08AC7FA}" v="167" dt="2021-10-09T19:37:12.037"/>
    <p1510:client id="{E9178F71-3B1B-4181-969C-74BFBF787C7C}" v="1" dt="2021-10-20T18:10:35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E9178F71-3B1B-4181-969C-74BFBF787C7C}"/>
    <pc:docChg chg="addSld addMainMaster modMainMaster">
      <pc:chgData name="Zhigalov Roman" userId="1f97e9fdf7779aa5" providerId="Windows Live" clId="Web-{E9178F71-3B1B-4181-969C-74BFBF787C7C}" dt="2021-10-20T18:10:35.845" v="0"/>
      <pc:docMkLst>
        <pc:docMk/>
      </pc:docMkLst>
      <pc:sldChg chg="add">
        <pc:chgData name="Zhigalov Roman" userId="1f97e9fdf7779aa5" providerId="Windows Live" clId="Web-{E9178F71-3B1B-4181-969C-74BFBF787C7C}" dt="2021-10-20T18:10:35.845" v="0"/>
        <pc:sldMkLst>
          <pc:docMk/>
          <pc:sldMk cId="2754606556" sldId="271"/>
        </pc:sldMkLst>
      </pc:sldChg>
      <pc:sldMasterChg chg="add addSldLayout">
        <pc:chgData name="Zhigalov Roman" userId="1f97e9fdf7779aa5" providerId="Windows Live" clId="Web-{E9178F71-3B1B-4181-969C-74BFBF787C7C}" dt="2021-10-20T18:10:35.845" v="0"/>
        <pc:sldMasterMkLst>
          <pc:docMk/>
          <pc:sldMasterMk cId="2321234396" sldId="2147483648"/>
        </pc:sldMasterMkLst>
        <pc:sldLayoutChg chg="add">
          <pc:chgData name="Zhigalov Roman" userId="1f97e9fdf7779aa5" providerId="Windows Live" clId="Web-{E9178F71-3B1B-4181-969C-74BFBF787C7C}" dt="2021-10-20T18:10:35.845" v="0"/>
          <pc:sldLayoutMkLst>
            <pc:docMk/>
            <pc:sldMasterMk cId="2321234396" sldId="2147483648"/>
            <pc:sldLayoutMk cId="1309052637" sldId="2147483649"/>
          </pc:sldLayoutMkLst>
        </pc:sldLayoutChg>
        <pc:sldLayoutChg chg="add">
          <pc:chgData name="Zhigalov Roman" userId="1f97e9fdf7779aa5" providerId="Windows Live" clId="Web-{E9178F71-3B1B-4181-969C-74BFBF787C7C}" dt="2021-10-20T18:10:35.845" v="0"/>
          <pc:sldLayoutMkLst>
            <pc:docMk/>
            <pc:sldMasterMk cId="2321234396" sldId="2147483648"/>
            <pc:sldLayoutMk cId="419406757" sldId="2147483650"/>
          </pc:sldLayoutMkLst>
        </pc:sldLayoutChg>
        <pc:sldLayoutChg chg="add">
          <pc:chgData name="Zhigalov Roman" userId="1f97e9fdf7779aa5" providerId="Windows Live" clId="Web-{E9178F71-3B1B-4181-969C-74BFBF787C7C}" dt="2021-10-20T18:10:35.845" v="0"/>
          <pc:sldLayoutMkLst>
            <pc:docMk/>
            <pc:sldMasterMk cId="2321234396" sldId="2147483648"/>
            <pc:sldLayoutMk cId="1258500065" sldId="2147483651"/>
          </pc:sldLayoutMkLst>
        </pc:sldLayoutChg>
        <pc:sldLayoutChg chg="add">
          <pc:chgData name="Zhigalov Roman" userId="1f97e9fdf7779aa5" providerId="Windows Live" clId="Web-{E9178F71-3B1B-4181-969C-74BFBF787C7C}" dt="2021-10-20T18:10:35.845" v="0"/>
          <pc:sldLayoutMkLst>
            <pc:docMk/>
            <pc:sldMasterMk cId="2321234396" sldId="2147483648"/>
            <pc:sldLayoutMk cId="427829098" sldId="2147483652"/>
          </pc:sldLayoutMkLst>
        </pc:sldLayoutChg>
        <pc:sldLayoutChg chg="add">
          <pc:chgData name="Zhigalov Roman" userId="1f97e9fdf7779aa5" providerId="Windows Live" clId="Web-{E9178F71-3B1B-4181-969C-74BFBF787C7C}" dt="2021-10-20T18:10:35.845" v="0"/>
          <pc:sldLayoutMkLst>
            <pc:docMk/>
            <pc:sldMasterMk cId="2321234396" sldId="2147483648"/>
            <pc:sldLayoutMk cId="2302059725" sldId="2147483653"/>
          </pc:sldLayoutMkLst>
        </pc:sldLayoutChg>
        <pc:sldLayoutChg chg="add">
          <pc:chgData name="Zhigalov Roman" userId="1f97e9fdf7779aa5" providerId="Windows Live" clId="Web-{E9178F71-3B1B-4181-969C-74BFBF787C7C}" dt="2021-10-20T18:10:35.845" v="0"/>
          <pc:sldLayoutMkLst>
            <pc:docMk/>
            <pc:sldMasterMk cId="2321234396" sldId="2147483648"/>
            <pc:sldLayoutMk cId="4188834868" sldId="2147483654"/>
          </pc:sldLayoutMkLst>
        </pc:sldLayoutChg>
        <pc:sldLayoutChg chg="add">
          <pc:chgData name="Zhigalov Roman" userId="1f97e9fdf7779aa5" providerId="Windows Live" clId="Web-{E9178F71-3B1B-4181-969C-74BFBF787C7C}" dt="2021-10-20T18:10:35.845" v="0"/>
          <pc:sldLayoutMkLst>
            <pc:docMk/>
            <pc:sldMasterMk cId="2321234396" sldId="2147483648"/>
            <pc:sldLayoutMk cId="374023604" sldId="2147483655"/>
          </pc:sldLayoutMkLst>
        </pc:sldLayoutChg>
        <pc:sldLayoutChg chg="add">
          <pc:chgData name="Zhigalov Roman" userId="1f97e9fdf7779aa5" providerId="Windows Live" clId="Web-{E9178F71-3B1B-4181-969C-74BFBF787C7C}" dt="2021-10-20T18:10:35.845" v="0"/>
          <pc:sldLayoutMkLst>
            <pc:docMk/>
            <pc:sldMasterMk cId="2321234396" sldId="2147483648"/>
            <pc:sldLayoutMk cId="3860241341" sldId="2147483656"/>
          </pc:sldLayoutMkLst>
        </pc:sldLayoutChg>
        <pc:sldLayoutChg chg="add">
          <pc:chgData name="Zhigalov Roman" userId="1f97e9fdf7779aa5" providerId="Windows Live" clId="Web-{E9178F71-3B1B-4181-969C-74BFBF787C7C}" dt="2021-10-20T18:10:35.845" v="0"/>
          <pc:sldLayoutMkLst>
            <pc:docMk/>
            <pc:sldMasterMk cId="2321234396" sldId="2147483648"/>
            <pc:sldLayoutMk cId="3889360922" sldId="2147483657"/>
          </pc:sldLayoutMkLst>
        </pc:sldLayoutChg>
        <pc:sldLayoutChg chg="add">
          <pc:chgData name="Zhigalov Roman" userId="1f97e9fdf7779aa5" providerId="Windows Live" clId="Web-{E9178F71-3B1B-4181-969C-74BFBF787C7C}" dt="2021-10-20T18:10:35.845" v="0"/>
          <pc:sldLayoutMkLst>
            <pc:docMk/>
            <pc:sldMasterMk cId="2321234396" sldId="2147483648"/>
            <pc:sldLayoutMk cId="2136455155" sldId="2147483658"/>
          </pc:sldLayoutMkLst>
        </pc:sldLayoutChg>
        <pc:sldLayoutChg chg="add">
          <pc:chgData name="Zhigalov Roman" userId="1f97e9fdf7779aa5" providerId="Windows Live" clId="Web-{E9178F71-3B1B-4181-969C-74BFBF787C7C}" dt="2021-10-20T18:10:35.845" v="0"/>
          <pc:sldLayoutMkLst>
            <pc:docMk/>
            <pc:sldMasterMk cId="2321234396" sldId="2147483648"/>
            <pc:sldLayoutMk cId="1514255652" sldId="2147483659"/>
          </pc:sldLayoutMkLst>
        </pc:sldLayoutChg>
      </pc:sldMasterChg>
      <pc:sldMasterChg chg="replId modSldLayout">
        <pc:chgData name="Zhigalov Roman" userId="1f97e9fdf7779aa5" providerId="Windows Live" clId="Web-{E9178F71-3B1B-4181-969C-74BFBF787C7C}" dt="2021-10-20T18:10:35.845" v="0"/>
        <pc:sldMasterMkLst>
          <pc:docMk/>
          <pc:sldMasterMk cId="3154979492" sldId="2147483660"/>
        </pc:sldMasterMkLst>
        <pc:sldLayoutChg chg="replId">
          <pc:chgData name="Zhigalov Roman" userId="1f97e9fdf7779aa5" providerId="Windows Live" clId="Web-{E9178F71-3B1B-4181-969C-74BFBF787C7C}" dt="2021-10-20T18:10:35.845" v="0"/>
          <pc:sldLayoutMkLst>
            <pc:docMk/>
            <pc:sldMasterMk cId="3154979492" sldId="2147483660"/>
            <pc:sldLayoutMk cId="161079921" sldId="2147483661"/>
          </pc:sldLayoutMkLst>
        </pc:sldLayoutChg>
        <pc:sldLayoutChg chg="replId">
          <pc:chgData name="Zhigalov Roman" userId="1f97e9fdf7779aa5" providerId="Windows Live" clId="Web-{E9178F71-3B1B-4181-969C-74BFBF787C7C}" dt="2021-10-20T18:10:35.845" v="0"/>
          <pc:sldLayoutMkLst>
            <pc:docMk/>
            <pc:sldMasterMk cId="3154979492" sldId="2147483660"/>
            <pc:sldLayoutMk cId="2703711724" sldId="2147483662"/>
          </pc:sldLayoutMkLst>
        </pc:sldLayoutChg>
        <pc:sldLayoutChg chg="replId">
          <pc:chgData name="Zhigalov Roman" userId="1f97e9fdf7779aa5" providerId="Windows Live" clId="Web-{E9178F71-3B1B-4181-969C-74BFBF787C7C}" dt="2021-10-20T18:10:35.845" v="0"/>
          <pc:sldLayoutMkLst>
            <pc:docMk/>
            <pc:sldMasterMk cId="3154979492" sldId="2147483660"/>
            <pc:sldLayoutMk cId="4076369896" sldId="2147483663"/>
          </pc:sldLayoutMkLst>
        </pc:sldLayoutChg>
        <pc:sldLayoutChg chg="replId">
          <pc:chgData name="Zhigalov Roman" userId="1f97e9fdf7779aa5" providerId="Windows Live" clId="Web-{E9178F71-3B1B-4181-969C-74BFBF787C7C}" dt="2021-10-20T18:10:35.845" v="0"/>
          <pc:sldLayoutMkLst>
            <pc:docMk/>
            <pc:sldMasterMk cId="3154979492" sldId="2147483660"/>
            <pc:sldLayoutMk cId="2625762208" sldId="2147483664"/>
          </pc:sldLayoutMkLst>
        </pc:sldLayoutChg>
        <pc:sldLayoutChg chg="replId">
          <pc:chgData name="Zhigalov Roman" userId="1f97e9fdf7779aa5" providerId="Windows Live" clId="Web-{E9178F71-3B1B-4181-969C-74BFBF787C7C}" dt="2021-10-20T18:10:35.845" v="0"/>
          <pc:sldLayoutMkLst>
            <pc:docMk/>
            <pc:sldMasterMk cId="3154979492" sldId="2147483660"/>
            <pc:sldLayoutMk cId="188002762" sldId="2147483665"/>
          </pc:sldLayoutMkLst>
        </pc:sldLayoutChg>
        <pc:sldLayoutChg chg="replId">
          <pc:chgData name="Zhigalov Roman" userId="1f97e9fdf7779aa5" providerId="Windows Live" clId="Web-{E9178F71-3B1B-4181-969C-74BFBF787C7C}" dt="2021-10-20T18:10:35.845" v="0"/>
          <pc:sldLayoutMkLst>
            <pc:docMk/>
            <pc:sldMasterMk cId="3154979492" sldId="2147483660"/>
            <pc:sldLayoutMk cId="2295335545" sldId="2147483666"/>
          </pc:sldLayoutMkLst>
        </pc:sldLayoutChg>
        <pc:sldLayoutChg chg="replId">
          <pc:chgData name="Zhigalov Roman" userId="1f97e9fdf7779aa5" providerId="Windows Live" clId="Web-{E9178F71-3B1B-4181-969C-74BFBF787C7C}" dt="2021-10-20T18:10:35.845" v="0"/>
          <pc:sldLayoutMkLst>
            <pc:docMk/>
            <pc:sldMasterMk cId="3154979492" sldId="2147483660"/>
            <pc:sldLayoutMk cId="1988754143" sldId="2147483667"/>
          </pc:sldLayoutMkLst>
        </pc:sldLayoutChg>
        <pc:sldLayoutChg chg="replId">
          <pc:chgData name="Zhigalov Roman" userId="1f97e9fdf7779aa5" providerId="Windows Live" clId="Web-{E9178F71-3B1B-4181-969C-74BFBF787C7C}" dt="2021-10-20T18:10:35.845" v="0"/>
          <pc:sldLayoutMkLst>
            <pc:docMk/>
            <pc:sldMasterMk cId="3154979492" sldId="2147483660"/>
            <pc:sldLayoutMk cId="3665695281" sldId="2147483668"/>
          </pc:sldLayoutMkLst>
        </pc:sldLayoutChg>
        <pc:sldLayoutChg chg="replId">
          <pc:chgData name="Zhigalov Roman" userId="1f97e9fdf7779aa5" providerId="Windows Live" clId="Web-{E9178F71-3B1B-4181-969C-74BFBF787C7C}" dt="2021-10-20T18:10:35.845" v="0"/>
          <pc:sldLayoutMkLst>
            <pc:docMk/>
            <pc:sldMasterMk cId="3154979492" sldId="2147483660"/>
            <pc:sldLayoutMk cId="2134169247" sldId="2147483669"/>
          </pc:sldLayoutMkLst>
        </pc:sldLayoutChg>
        <pc:sldLayoutChg chg="replId">
          <pc:chgData name="Zhigalov Roman" userId="1f97e9fdf7779aa5" providerId="Windows Live" clId="Web-{E9178F71-3B1B-4181-969C-74BFBF787C7C}" dt="2021-10-20T18:10:35.845" v="0"/>
          <pc:sldLayoutMkLst>
            <pc:docMk/>
            <pc:sldMasterMk cId="3154979492" sldId="2147483660"/>
            <pc:sldLayoutMk cId="2065727480" sldId="2147483670"/>
          </pc:sldLayoutMkLst>
        </pc:sldLayoutChg>
        <pc:sldLayoutChg chg="replId">
          <pc:chgData name="Zhigalov Roman" userId="1f97e9fdf7779aa5" providerId="Windows Live" clId="Web-{E9178F71-3B1B-4181-969C-74BFBF787C7C}" dt="2021-10-20T18:10:35.845" v="0"/>
          <pc:sldLayoutMkLst>
            <pc:docMk/>
            <pc:sldMasterMk cId="3154979492" sldId="2147483660"/>
            <pc:sldLayoutMk cId="812261758" sldId="2147483671"/>
          </pc:sldLayoutMkLst>
        </pc:sldLayoutChg>
      </pc:sldMasterChg>
    </pc:docChg>
  </pc:docChgLst>
  <pc:docChgLst>
    <pc:chgData name="Zhigalov Roman" userId="1f97e9fdf7779aa5" providerId="Windows Live" clId="Web-{A9B4C3DE-CA2D-4262-A1CE-69D9E08AC7FA}"/>
    <pc:docChg chg="addSld delSld modSld">
      <pc:chgData name="Zhigalov Roman" userId="1f97e9fdf7779aa5" providerId="Windows Live" clId="Web-{A9B4C3DE-CA2D-4262-A1CE-69D9E08AC7FA}" dt="2021-10-09T19:37:12.037" v="166"/>
      <pc:docMkLst>
        <pc:docMk/>
      </pc:docMkLst>
      <pc:sldChg chg="modSp">
        <pc:chgData name="Zhigalov Roman" userId="1f97e9fdf7779aa5" providerId="Windows Live" clId="Web-{A9B4C3DE-CA2D-4262-A1CE-69D9E08AC7FA}" dt="2021-10-09T19:19:31.060" v="1" actId="20577"/>
        <pc:sldMkLst>
          <pc:docMk/>
          <pc:sldMk cId="1351651579" sldId="256"/>
        </pc:sldMkLst>
        <pc:spChg chg="mod">
          <ac:chgData name="Zhigalov Roman" userId="1f97e9fdf7779aa5" providerId="Windows Live" clId="Web-{A9B4C3DE-CA2D-4262-A1CE-69D9E08AC7FA}" dt="2021-10-09T19:19:31.060" v="1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A9B4C3DE-CA2D-4262-A1CE-69D9E08AC7FA}" dt="2021-10-09T19:19:41.670" v="8" actId="20577"/>
        <pc:sldMkLst>
          <pc:docMk/>
          <pc:sldMk cId="481411842" sldId="257"/>
        </pc:sldMkLst>
        <pc:spChg chg="mod">
          <ac:chgData name="Zhigalov Roman" userId="1f97e9fdf7779aa5" providerId="Windows Live" clId="Web-{A9B4C3DE-CA2D-4262-A1CE-69D9E08AC7FA}" dt="2021-10-09T19:19:41.670" v="8" actId="20577"/>
          <ac:spMkLst>
            <pc:docMk/>
            <pc:sldMk cId="481411842" sldId="257"/>
            <ac:spMk id="2" creationId="{400C7092-F44F-4252-AF52-BED0FADF8111}"/>
          </ac:spMkLst>
        </pc:spChg>
      </pc:sldChg>
      <pc:sldChg chg="addSp delSp modSp new del mod setBg">
        <pc:chgData name="Zhigalov Roman" userId="1f97e9fdf7779aa5" providerId="Windows Live" clId="Web-{A9B4C3DE-CA2D-4262-A1CE-69D9E08AC7FA}" dt="2021-10-09T19:26:51.867" v="74"/>
        <pc:sldMkLst>
          <pc:docMk/>
          <pc:sldMk cId="995354446" sldId="258"/>
        </pc:sldMkLst>
        <pc:spChg chg="mod">
          <ac:chgData name="Zhigalov Roman" userId="1f97e9fdf7779aa5" providerId="Windows Live" clId="Web-{A9B4C3DE-CA2D-4262-A1CE-69D9E08AC7FA}" dt="2021-10-09T19:24:35.520" v="41"/>
          <ac:spMkLst>
            <pc:docMk/>
            <pc:sldMk cId="995354446" sldId="258"/>
            <ac:spMk id="2" creationId="{376C3F3F-D7D3-4DC2-968A-416E1CAEA841}"/>
          </ac:spMkLst>
        </pc:spChg>
        <pc:spChg chg="del mod">
          <ac:chgData name="Zhigalov Roman" userId="1f97e9fdf7779aa5" providerId="Windows Live" clId="Web-{A9B4C3DE-CA2D-4262-A1CE-69D9E08AC7FA}" dt="2021-10-09T19:24:35.520" v="41"/>
          <ac:spMkLst>
            <pc:docMk/>
            <pc:sldMk cId="995354446" sldId="258"/>
            <ac:spMk id="3" creationId="{BD3FA709-1A2B-4C8F-84CC-49B48F17637B}"/>
          </ac:spMkLst>
        </pc:spChg>
        <pc:spChg chg="add">
          <ac:chgData name="Zhigalov Roman" userId="1f97e9fdf7779aa5" providerId="Windows Live" clId="Web-{A9B4C3DE-CA2D-4262-A1CE-69D9E08AC7FA}" dt="2021-10-09T19:24:35.520" v="41"/>
          <ac:spMkLst>
            <pc:docMk/>
            <pc:sldMk cId="995354446" sldId="258"/>
            <ac:spMk id="9" creationId="{BACC6370-2D7E-4714-9D71-7542949D7D5D}"/>
          </ac:spMkLst>
        </pc:spChg>
        <pc:spChg chg="add">
          <ac:chgData name="Zhigalov Roman" userId="1f97e9fdf7779aa5" providerId="Windows Live" clId="Web-{A9B4C3DE-CA2D-4262-A1CE-69D9E08AC7FA}" dt="2021-10-09T19:24:35.520" v="41"/>
          <ac:spMkLst>
            <pc:docMk/>
            <pc:sldMk cId="995354446" sldId="258"/>
            <ac:spMk id="11" creationId="{F68B3F68-107C-434F-AA38-110D5EA91B85}"/>
          </ac:spMkLst>
        </pc:spChg>
        <pc:spChg chg="add">
          <ac:chgData name="Zhigalov Roman" userId="1f97e9fdf7779aa5" providerId="Windows Live" clId="Web-{A9B4C3DE-CA2D-4262-A1CE-69D9E08AC7FA}" dt="2021-10-09T19:24:35.520" v="41"/>
          <ac:spMkLst>
            <pc:docMk/>
            <pc:sldMk cId="995354446" sldId="258"/>
            <ac:spMk id="13" creationId="{AAD0DBB9-1A4B-4391-81D4-CB19F9AB918A}"/>
          </ac:spMkLst>
        </pc:spChg>
        <pc:spChg chg="add">
          <ac:chgData name="Zhigalov Roman" userId="1f97e9fdf7779aa5" providerId="Windows Live" clId="Web-{A9B4C3DE-CA2D-4262-A1CE-69D9E08AC7FA}" dt="2021-10-09T19:24:35.520" v="41"/>
          <ac:spMkLst>
            <pc:docMk/>
            <pc:sldMk cId="995354446" sldId="258"/>
            <ac:spMk id="15" creationId="{063BBA22-50EA-4C4D-BE05-F1CE4E63AA56}"/>
          </ac:spMkLst>
        </pc:spChg>
        <pc:graphicFrameChg chg="add">
          <ac:chgData name="Zhigalov Roman" userId="1f97e9fdf7779aa5" providerId="Windows Live" clId="Web-{A9B4C3DE-CA2D-4262-A1CE-69D9E08AC7FA}" dt="2021-10-09T19:24:35.520" v="41"/>
          <ac:graphicFrameMkLst>
            <pc:docMk/>
            <pc:sldMk cId="995354446" sldId="258"/>
            <ac:graphicFrameMk id="5" creationId="{BF573D86-8BF5-4523-ABF9-970872CBA685}"/>
          </ac:graphicFrameMkLst>
        </pc:graphicFrameChg>
      </pc:sldChg>
      <pc:sldChg chg="addSp modSp new mod setBg setClrOvrMap">
        <pc:chgData name="Zhigalov Roman" userId="1f97e9fdf7779aa5" providerId="Windows Live" clId="Web-{A9B4C3DE-CA2D-4262-A1CE-69D9E08AC7FA}" dt="2021-10-09T19:24:47.286" v="51"/>
        <pc:sldMkLst>
          <pc:docMk/>
          <pc:sldMk cId="820009035" sldId="259"/>
        </pc:sldMkLst>
        <pc:spChg chg="mod">
          <ac:chgData name="Zhigalov Roman" userId="1f97e9fdf7779aa5" providerId="Windows Live" clId="Web-{A9B4C3DE-CA2D-4262-A1CE-69D9E08AC7FA}" dt="2021-10-09T19:24:47.286" v="51"/>
          <ac:spMkLst>
            <pc:docMk/>
            <pc:sldMk cId="820009035" sldId="259"/>
            <ac:spMk id="2" creationId="{2AEAA5B9-1A53-445A-9E01-00421AC21619}"/>
          </ac:spMkLst>
        </pc:spChg>
        <pc:spChg chg="mod">
          <ac:chgData name="Zhigalov Roman" userId="1f97e9fdf7779aa5" providerId="Windows Live" clId="Web-{A9B4C3DE-CA2D-4262-A1CE-69D9E08AC7FA}" dt="2021-10-09T19:24:47.286" v="51"/>
          <ac:spMkLst>
            <pc:docMk/>
            <pc:sldMk cId="820009035" sldId="259"/>
            <ac:spMk id="3" creationId="{EF70BE1E-CB49-43F5-AC5F-5826A7982086}"/>
          </ac:spMkLst>
        </pc:spChg>
        <pc:spChg chg="add">
          <ac:chgData name="Zhigalov Roman" userId="1f97e9fdf7779aa5" providerId="Windows Live" clId="Web-{A9B4C3DE-CA2D-4262-A1CE-69D9E08AC7FA}" dt="2021-10-09T19:24:47.286" v="51"/>
          <ac:spMkLst>
            <pc:docMk/>
            <pc:sldMk cId="820009035" sldId="259"/>
            <ac:spMk id="9" creationId="{71B2258F-86CA-4D4D-8270-BC05FCDEBFB3}"/>
          </ac:spMkLst>
        </pc:spChg>
        <pc:picChg chg="add">
          <ac:chgData name="Zhigalov Roman" userId="1f97e9fdf7779aa5" providerId="Windows Live" clId="Web-{A9B4C3DE-CA2D-4262-A1CE-69D9E08AC7FA}" dt="2021-10-09T19:24:47.286" v="51"/>
          <ac:picMkLst>
            <pc:docMk/>
            <pc:sldMk cId="820009035" sldId="259"/>
            <ac:picMk id="5" creationId="{4EE71E2B-E809-4BC3-B066-F522858CCE08}"/>
          </ac:picMkLst>
        </pc:picChg>
      </pc:sldChg>
      <pc:sldChg chg="addSp delSp modSp new mod setBg modClrScheme chgLayout">
        <pc:chgData name="Zhigalov Roman" userId="1f97e9fdf7779aa5" providerId="Windows Live" clId="Web-{A9B4C3DE-CA2D-4262-A1CE-69D9E08AC7FA}" dt="2021-10-09T19:25:42.662" v="62"/>
        <pc:sldMkLst>
          <pc:docMk/>
          <pc:sldMk cId="225608616" sldId="260"/>
        </pc:sldMkLst>
        <pc:spChg chg="mod ord">
          <ac:chgData name="Zhigalov Roman" userId="1f97e9fdf7779aa5" providerId="Windows Live" clId="Web-{A9B4C3DE-CA2D-4262-A1CE-69D9E08AC7FA}" dt="2021-10-09T19:25:42.662" v="62"/>
          <ac:spMkLst>
            <pc:docMk/>
            <pc:sldMk cId="225608616" sldId="260"/>
            <ac:spMk id="2" creationId="{F9634683-BEC4-4205-9809-71D4ADB6A743}"/>
          </ac:spMkLst>
        </pc:spChg>
        <pc:spChg chg="mod ord">
          <ac:chgData name="Zhigalov Roman" userId="1f97e9fdf7779aa5" providerId="Windows Live" clId="Web-{A9B4C3DE-CA2D-4262-A1CE-69D9E08AC7FA}" dt="2021-10-09T19:25:42.662" v="62"/>
          <ac:spMkLst>
            <pc:docMk/>
            <pc:sldMk cId="225608616" sldId="260"/>
            <ac:spMk id="3" creationId="{8BCF6C7C-FAA6-495E-BB97-5FCB81A2770A}"/>
          </ac:spMkLst>
        </pc:spChg>
        <pc:spChg chg="add del mod ord">
          <ac:chgData name="Zhigalov Roman" userId="1f97e9fdf7779aa5" providerId="Windows Live" clId="Web-{A9B4C3DE-CA2D-4262-A1CE-69D9E08AC7FA}" dt="2021-10-09T19:25:38.787" v="61"/>
          <ac:spMkLst>
            <pc:docMk/>
            <pc:sldMk cId="225608616" sldId="260"/>
            <ac:spMk id="4" creationId="{7C05664B-2533-44FC-978C-C596819292E3}"/>
          </ac:spMkLst>
        </pc:spChg>
        <pc:spChg chg="add">
          <ac:chgData name="Zhigalov Roman" userId="1f97e9fdf7779aa5" providerId="Windows Live" clId="Web-{A9B4C3DE-CA2D-4262-A1CE-69D9E08AC7FA}" dt="2021-10-09T19:25:42.662" v="62"/>
          <ac:spMkLst>
            <pc:docMk/>
            <pc:sldMk cId="225608616" sldId="260"/>
            <ac:spMk id="10" creationId="{743AA782-23D1-4521-8CAD-47662984AA08}"/>
          </ac:spMkLst>
        </pc:spChg>
        <pc:spChg chg="add">
          <ac:chgData name="Zhigalov Roman" userId="1f97e9fdf7779aa5" providerId="Windows Live" clId="Web-{A9B4C3DE-CA2D-4262-A1CE-69D9E08AC7FA}" dt="2021-10-09T19:25:42.662" v="62"/>
          <ac:spMkLst>
            <pc:docMk/>
            <pc:sldMk cId="225608616" sldId="260"/>
            <ac:spMk id="12" creationId="{71877DBC-BB60-40F0-AC93-2ACDBAAE60CE}"/>
          </ac:spMkLst>
        </pc:spChg>
        <pc:picChg chg="add mod ord">
          <ac:chgData name="Zhigalov Roman" userId="1f97e9fdf7779aa5" providerId="Windows Live" clId="Web-{A9B4C3DE-CA2D-4262-A1CE-69D9E08AC7FA}" dt="2021-10-09T19:25:42.662" v="62"/>
          <ac:picMkLst>
            <pc:docMk/>
            <pc:sldMk cId="225608616" sldId="260"/>
            <ac:picMk id="5" creationId="{21F93F0F-79D9-48F1-9824-ABFF526E8B9E}"/>
          </ac:picMkLst>
        </pc:picChg>
      </pc:sldChg>
      <pc:sldChg chg="addSp delSp modSp new mod setBg modClrScheme delDesignElem chgLayout">
        <pc:chgData name="Zhigalov Roman" userId="1f97e9fdf7779aa5" providerId="Windows Live" clId="Web-{A9B4C3DE-CA2D-4262-A1CE-69D9E08AC7FA}" dt="2021-10-09T19:26:34.804" v="73"/>
        <pc:sldMkLst>
          <pc:docMk/>
          <pc:sldMk cId="2006014004" sldId="261"/>
        </pc:sldMkLst>
        <pc:spChg chg="mod ord">
          <ac:chgData name="Zhigalov Roman" userId="1f97e9fdf7779aa5" providerId="Windows Live" clId="Web-{A9B4C3DE-CA2D-4262-A1CE-69D9E08AC7FA}" dt="2021-10-09T19:26:34.804" v="73"/>
          <ac:spMkLst>
            <pc:docMk/>
            <pc:sldMk cId="2006014004" sldId="261"/>
            <ac:spMk id="2" creationId="{D75FDE67-3219-49CF-812E-4AE87B30227F}"/>
          </ac:spMkLst>
        </pc:spChg>
        <pc:spChg chg="del">
          <ac:chgData name="Zhigalov Roman" userId="1f97e9fdf7779aa5" providerId="Windows Live" clId="Web-{A9B4C3DE-CA2D-4262-A1CE-69D9E08AC7FA}" dt="2021-10-09T19:26:28.429" v="70"/>
          <ac:spMkLst>
            <pc:docMk/>
            <pc:sldMk cId="2006014004" sldId="261"/>
            <ac:spMk id="3" creationId="{BFD7BFCD-9695-44CF-A623-3D20626FDC8E}"/>
          </ac:spMkLst>
        </pc:spChg>
        <pc:spChg chg="del mod">
          <ac:chgData name="Zhigalov Roman" userId="1f97e9fdf7779aa5" providerId="Windows Live" clId="Web-{A9B4C3DE-CA2D-4262-A1CE-69D9E08AC7FA}" dt="2021-10-09T19:26:32.007" v="72"/>
          <ac:spMkLst>
            <pc:docMk/>
            <pc:sldMk cId="2006014004" sldId="261"/>
            <ac:spMk id="4" creationId="{6C66C77C-1C53-49C6-96EC-67C380396F94}"/>
          </ac:spMkLst>
        </pc:spChg>
        <pc:spChg chg="add">
          <ac:chgData name="Zhigalov Roman" userId="1f97e9fdf7779aa5" providerId="Windows Live" clId="Web-{A9B4C3DE-CA2D-4262-A1CE-69D9E08AC7FA}" dt="2021-10-09T19:26:34.804" v="73"/>
          <ac:spMkLst>
            <pc:docMk/>
            <pc:sldMk cId="2006014004" sldId="261"/>
            <ac:spMk id="7" creationId="{D4771268-CB57-404A-9271-370EB28F6090}"/>
          </ac:spMkLst>
        </pc:spChg>
        <pc:spChg chg="add del">
          <ac:chgData name="Zhigalov Roman" userId="1f97e9fdf7779aa5" providerId="Windows Live" clId="Web-{A9B4C3DE-CA2D-4262-A1CE-69D9E08AC7FA}" dt="2021-10-09T19:26:32.007" v="72"/>
          <ac:spMkLst>
            <pc:docMk/>
            <pc:sldMk cId="2006014004" sldId="261"/>
            <ac:spMk id="10" creationId="{743AA782-23D1-4521-8CAD-47662984AA08}"/>
          </ac:spMkLst>
        </pc:spChg>
        <pc:spChg chg="add del">
          <ac:chgData name="Zhigalov Roman" userId="1f97e9fdf7779aa5" providerId="Windows Live" clId="Web-{A9B4C3DE-CA2D-4262-A1CE-69D9E08AC7FA}" dt="2021-10-09T19:26:32.007" v="72"/>
          <ac:spMkLst>
            <pc:docMk/>
            <pc:sldMk cId="2006014004" sldId="261"/>
            <ac:spMk id="12" creationId="{71877DBC-BB60-40F0-AC93-2ACDBAAE60CE}"/>
          </ac:spMkLst>
        </pc:spChg>
        <pc:picChg chg="add mod ord">
          <ac:chgData name="Zhigalov Roman" userId="1f97e9fdf7779aa5" providerId="Windows Live" clId="Web-{A9B4C3DE-CA2D-4262-A1CE-69D9E08AC7FA}" dt="2021-10-09T19:26:34.804" v="73"/>
          <ac:picMkLst>
            <pc:docMk/>
            <pc:sldMk cId="2006014004" sldId="261"/>
            <ac:picMk id="5" creationId="{D08B63C4-B41D-45CC-9D34-F9F087D786F8}"/>
          </ac:picMkLst>
        </pc:picChg>
      </pc:sldChg>
      <pc:sldChg chg="addSp delSp modSp new mod setBg">
        <pc:chgData name="Zhigalov Roman" userId="1f97e9fdf7779aa5" providerId="Windows Live" clId="Web-{A9B4C3DE-CA2D-4262-A1CE-69D9E08AC7FA}" dt="2021-10-09T19:27:23.712" v="92"/>
        <pc:sldMkLst>
          <pc:docMk/>
          <pc:sldMk cId="2864129853" sldId="262"/>
        </pc:sldMkLst>
        <pc:spChg chg="mod">
          <ac:chgData name="Zhigalov Roman" userId="1f97e9fdf7779aa5" providerId="Windows Live" clId="Web-{A9B4C3DE-CA2D-4262-A1CE-69D9E08AC7FA}" dt="2021-10-09T19:27:23.712" v="92"/>
          <ac:spMkLst>
            <pc:docMk/>
            <pc:sldMk cId="2864129853" sldId="262"/>
            <ac:spMk id="2" creationId="{57E3B0F3-9F4F-46AE-94B5-25A8ED709AB1}"/>
          </ac:spMkLst>
        </pc:spChg>
        <pc:spChg chg="del mod">
          <ac:chgData name="Zhigalov Roman" userId="1f97e9fdf7779aa5" providerId="Windows Live" clId="Web-{A9B4C3DE-CA2D-4262-A1CE-69D9E08AC7FA}" dt="2021-10-09T19:27:23.712" v="92"/>
          <ac:spMkLst>
            <pc:docMk/>
            <pc:sldMk cId="2864129853" sldId="262"/>
            <ac:spMk id="3" creationId="{613996B4-FFEE-4E9B-8BFC-C2CD6946E8BA}"/>
          </ac:spMkLst>
        </pc:spChg>
        <pc:spChg chg="add">
          <ac:chgData name="Zhigalov Roman" userId="1f97e9fdf7779aa5" providerId="Windows Live" clId="Web-{A9B4C3DE-CA2D-4262-A1CE-69D9E08AC7FA}" dt="2021-10-09T19:27:23.712" v="92"/>
          <ac:spMkLst>
            <pc:docMk/>
            <pc:sldMk cId="2864129853" sldId="262"/>
            <ac:spMk id="9" creationId="{BACC6370-2D7E-4714-9D71-7542949D7D5D}"/>
          </ac:spMkLst>
        </pc:spChg>
        <pc:spChg chg="add">
          <ac:chgData name="Zhigalov Roman" userId="1f97e9fdf7779aa5" providerId="Windows Live" clId="Web-{A9B4C3DE-CA2D-4262-A1CE-69D9E08AC7FA}" dt="2021-10-09T19:27:23.712" v="92"/>
          <ac:spMkLst>
            <pc:docMk/>
            <pc:sldMk cId="2864129853" sldId="262"/>
            <ac:spMk id="11" creationId="{F68B3F68-107C-434F-AA38-110D5EA91B85}"/>
          </ac:spMkLst>
        </pc:spChg>
        <pc:spChg chg="add">
          <ac:chgData name="Zhigalov Roman" userId="1f97e9fdf7779aa5" providerId="Windows Live" clId="Web-{A9B4C3DE-CA2D-4262-A1CE-69D9E08AC7FA}" dt="2021-10-09T19:27:23.712" v="92"/>
          <ac:spMkLst>
            <pc:docMk/>
            <pc:sldMk cId="2864129853" sldId="262"/>
            <ac:spMk id="13" creationId="{AAD0DBB9-1A4B-4391-81D4-CB19F9AB918A}"/>
          </ac:spMkLst>
        </pc:spChg>
        <pc:spChg chg="add">
          <ac:chgData name="Zhigalov Roman" userId="1f97e9fdf7779aa5" providerId="Windows Live" clId="Web-{A9B4C3DE-CA2D-4262-A1CE-69D9E08AC7FA}" dt="2021-10-09T19:27:23.712" v="92"/>
          <ac:spMkLst>
            <pc:docMk/>
            <pc:sldMk cId="2864129853" sldId="262"/>
            <ac:spMk id="15" creationId="{063BBA22-50EA-4C4D-BE05-F1CE4E63AA56}"/>
          </ac:spMkLst>
        </pc:spChg>
        <pc:graphicFrameChg chg="add">
          <ac:chgData name="Zhigalov Roman" userId="1f97e9fdf7779aa5" providerId="Windows Live" clId="Web-{A9B4C3DE-CA2D-4262-A1CE-69D9E08AC7FA}" dt="2021-10-09T19:27:23.712" v="92"/>
          <ac:graphicFrameMkLst>
            <pc:docMk/>
            <pc:sldMk cId="2864129853" sldId="262"/>
            <ac:graphicFrameMk id="5" creationId="{F7F649DB-7239-4E6E-A70F-3A06576E71EF}"/>
          </ac:graphicFrameMkLst>
        </pc:graphicFrameChg>
      </pc:sldChg>
      <pc:sldChg chg="addSp modSp new mod setBg setClrOvrMap">
        <pc:chgData name="Zhigalov Roman" userId="1f97e9fdf7779aa5" providerId="Windows Live" clId="Web-{A9B4C3DE-CA2D-4262-A1CE-69D9E08AC7FA}" dt="2021-10-09T19:27:49.946" v="105"/>
        <pc:sldMkLst>
          <pc:docMk/>
          <pc:sldMk cId="1385999972" sldId="263"/>
        </pc:sldMkLst>
        <pc:spChg chg="mod">
          <ac:chgData name="Zhigalov Roman" userId="1f97e9fdf7779aa5" providerId="Windows Live" clId="Web-{A9B4C3DE-CA2D-4262-A1CE-69D9E08AC7FA}" dt="2021-10-09T19:27:49.946" v="105"/>
          <ac:spMkLst>
            <pc:docMk/>
            <pc:sldMk cId="1385999972" sldId="263"/>
            <ac:spMk id="2" creationId="{51592B0E-BB22-4098-9683-C7FB3B862C31}"/>
          </ac:spMkLst>
        </pc:spChg>
        <pc:spChg chg="mod">
          <ac:chgData name="Zhigalov Roman" userId="1f97e9fdf7779aa5" providerId="Windows Live" clId="Web-{A9B4C3DE-CA2D-4262-A1CE-69D9E08AC7FA}" dt="2021-10-09T19:27:49.946" v="105"/>
          <ac:spMkLst>
            <pc:docMk/>
            <pc:sldMk cId="1385999972" sldId="263"/>
            <ac:spMk id="3" creationId="{1DD26C81-4FCA-4523-9750-431B2A0F5044}"/>
          </ac:spMkLst>
        </pc:spChg>
        <pc:spChg chg="add">
          <ac:chgData name="Zhigalov Roman" userId="1f97e9fdf7779aa5" providerId="Windows Live" clId="Web-{A9B4C3DE-CA2D-4262-A1CE-69D9E08AC7FA}" dt="2021-10-09T19:27:49.946" v="105"/>
          <ac:spMkLst>
            <pc:docMk/>
            <pc:sldMk cId="1385999972" sldId="263"/>
            <ac:spMk id="9" creationId="{71B2258F-86CA-4D4D-8270-BC05FCDEBFB3}"/>
          </ac:spMkLst>
        </pc:spChg>
        <pc:picChg chg="add">
          <ac:chgData name="Zhigalov Roman" userId="1f97e9fdf7779aa5" providerId="Windows Live" clId="Web-{A9B4C3DE-CA2D-4262-A1CE-69D9E08AC7FA}" dt="2021-10-09T19:27:49.946" v="105"/>
          <ac:picMkLst>
            <pc:docMk/>
            <pc:sldMk cId="1385999972" sldId="263"/>
            <ac:picMk id="5" creationId="{8AC1E9DA-E7AD-4932-A386-A71C708F749B}"/>
          </ac:picMkLst>
        </pc:picChg>
      </pc:sldChg>
      <pc:sldChg chg="addSp delSp modSp new mod setBg">
        <pc:chgData name="Zhigalov Roman" userId="1f97e9fdf7779aa5" providerId="Windows Live" clId="Web-{A9B4C3DE-CA2D-4262-A1CE-69D9E08AC7FA}" dt="2021-10-09T19:29:00.089" v="114"/>
        <pc:sldMkLst>
          <pc:docMk/>
          <pc:sldMk cId="164006390" sldId="264"/>
        </pc:sldMkLst>
        <pc:spChg chg="mod">
          <ac:chgData name="Zhigalov Roman" userId="1f97e9fdf7779aa5" providerId="Windows Live" clId="Web-{A9B4C3DE-CA2D-4262-A1CE-69D9E08AC7FA}" dt="2021-10-09T19:29:00.089" v="114"/>
          <ac:spMkLst>
            <pc:docMk/>
            <pc:sldMk cId="164006390" sldId="264"/>
            <ac:spMk id="2" creationId="{CF58EF01-3A95-4249-9806-D00BE91BE5D1}"/>
          </ac:spMkLst>
        </pc:spChg>
        <pc:spChg chg="del">
          <ac:chgData name="Zhigalov Roman" userId="1f97e9fdf7779aa5" providerId="Windows Live" clId="Web-{A9B4C3DE-CA2D-4262-A1CE-69D9E08AC7FA}" dt="2021-10-09T19:28:51.588" v="111"/>
          <ac:spMkLst>
            <pc:docMk/>
            <pc:sldMk cId="164006390" sldId="264"/>
            <ac:spMk id="3" creationId="{60F8298A-6BF5-4998-BBEA-16DBF203F896}"/>
          </ac:spMkLst>
        </pc:spChg>
        <pc:spChg chg="mod">
          <ac:chgData name="Zhigalov Roman" userId="1f97e9fdf7779aa5" providerId="Windows Live" clId="Web-{A9B4C3DE-CA2D-4262-A1CE-69D9E08AC7FA}" dt="2021-10-09T19:29:00.089" v="114"/>
          <ac:spMkLst>
            <pc:docMk/>
            <pc:sldMk cId="164006390" sldId="264"/>
            <ac:spMk id="4" creationId="{B1FE3349-5371-4AE0-B010-108BC7021F43}"/>
          </ac:spMkLst>
        </pc:spChg>
        <pc:spChg chg="add">
          <ac:chgData name="Zhigalov Roman" userId="1f97e9fdf7779aa5" providerId="Windows Live" clId="Web-{A9B4C3DE-CA2D-4262-A1CE-69D9E08AC7FA}" dt="2021-10-09T19:29:00.089" v="114"/>
          <ac:spMkLst>
            <pc:docMk/>
            <pc:sldMk cId="164006390" sldId="264"/>
            <ac:spMk id="7" creationId="{5E39A796-BE83-48B1-B33F-35C4A32AAB57}"/>
          </ac:spMkLst>
        </pc:spChg>
        <pc:spChg chg="add">
          <ac:chgData name="Zhigalov Roman" userId="1f97e9fdf7779aa5" providerId="Windows Live" clId="Web-{A9B4C3DE-CA2D-4262-A1CE-69D9E08AC7FA}" dt="2021-10-09T19:29:00.089" v="114"/>
          <ac:spMkLst>
            <pc:docMk/>
            <pc:sldMk cId="164006390" sldId="264"/>
            <ac:spMk id="8" creationId="{72F84B47-E267-4194-8194-831DB7B5547F}"/>
          </ac:spMkLst>
        </pc:spChg>
        <pc:spChg chg="add del">
          <ac:chgData name="Zhigalov Roman" userId="1f97e9fdf7779aa5" providerId="Windows Live" clId="Web-{A9B4C3DE-CA2D-4262-A1CE-69D9E08AC7FA}" dt="2021-10-09T19:29:00.089" v="113"/>
          <ac:spMkLst>
            <pc:docMk/>
            <pc:sldMk cId="164006390" sldId="264"/>
            <ac:spMk id="10" creationId="{2B97F24A-32CE-4C1C-A50D-3016B394DCFB}"/>
          </ac:spMkLst>
        </pc:spChg>
        <pc:spChg chg="add del">
          <ac:chgData name="Zhigalov Roman" userId="1f97e9fdf7779aa5" providerId="Windows Live" clId="Web-{A9B4C3DE-CA2D-4262-A1CE-69D9E08AC7FA}" dt="2021-10-09T19:29:00.089" v="113"/>
          <ac:spMkLst>
            <pc:docMk/>
            <pc:sldMk cId="164006390" sldId="264"/>
            <ac:spMk id="12" creationId="{6357EC4F-235E-4222-A36F-C7878ACE37F2}"/>
          </ac:spMkLst>
        </pc:spChg>
        <pc:picChg chg="add mod ord">
          <ac:chgData name="Zhigalov Roman" userId="1f97e9fdf7779aa5" providerId="Windows Live" clId="Web-{A9B4C3DE-CA2D-4262-A1CE-69D9E08AC7FA}" dt="2021-10-09T19:29:00.089" v="114"/>
          <ac:picMkLst>
            <pc:docMk/>
            <pc:sldMk cId="164006390" sldId="264"/>
            <ac:picMk id="5" creationId="{2F2FF637-680D-4097-A1C8-6476C8724803}"/>
          </ac:picMkLst>
        </pc:picChg>
      </pc:sldChg>
      <pc:sldChg chg="addSp delSp modSp new mod setBg">
        <pc:chgData name="Zhigalov Roman" userId="1f97e9fdf7779aa5" providerId="Windows Live" clId="Web-{A9B4C3DE-CA2D-4262-A1CE-69D9E08AC7FA}" dt="2021-10-09T19:30:55.200" v="123"/>
        <pc:sldMkLst>
          <pc:docMk/>
          <pc:sldMk cId="2942078376" sldId="265"/>
        </pc:sldMkLst>
        <pc:spChg chg="mod">
          <ac:chgData name="Zhigalov Roman" userId="1f97e9fdf7779aa5" providerId="Windows Live" clId="Web-{A9B4C3DE-CA2D-4262-A1CE-69D9E08AC7FA}" dt="2021-10-09T19:30:55.200" v="123"/>
          <ac:spMkLst>
            <pc:docMk/>
            <pc:sldMk cId="2942078376" sldId="265"/>
            <ac:spMk id="2" creationId="{234DF613-DF14-4121-AC40-A540596DFFD9}"/>
          </ac:spMkLst>
        </pc:spChg>
        <pc:spChg chg="del mod">
          <ac:chgData name="Zhigalov Roman" userId="1f97e9fdf7779aa5" providerId="Windows Live" clId="Web-{A9B4C3DE-CA2D-4262-A1CE-69D9E08AC7FA}" dt="2021-10-09T19:29:48.949" v="122"/>
          <ac:spMkLst>
            <pc:docMk/>
            <pc:sldMk cId="2942078376" sldId="265"/>
            <ac:spMk id="3" creationId="{E3AAE176-4DC2-412B-BF06-8FC9B79C501E}"/>
          </ac:spMkLst>
        </pc:spChg>
        <pc:spChg chg="mod">
          <ac:chgData name="Zhigalov Roman" userId="1f97e9fdf7779aa5" providerId="Windows Live" clId="Web-{A9B4C3DE-CA2D-4262-A1CE-69D9E08AC7FA}" dt="2021-10-09T19:30:55.200" v="123"/>
          <ac:spMkLst>
            <pc:docMk/>
            <pc:sldMk cId="2942078376" sldId="265"/>
            <ac:spMk id="4" creationId="{11AB8919-A409-425D-9D74-E3C2FFD61049}"/>
          </ac:spMkLst>
        </pc:spChg>
        <pc:spChg chg="add">
          <ac:chgData name="Zhigalov Roman" userId="1f97e9fdf7779aa5" providerId="Windows Live" clId="Web-{A9B4C3DE-CA2D-4262-A1CE-69D9E08AC7FA}" dt="2021-10-09T19:30:55.200" v="123"/>
          <ac:spMkLst>
            <pc:docMk/>
            <pc:sldMk cId="2942078376" sldId="265"/>
            <ac:spMk id="10" creationId="{5E39A796-BE83-48B1-B33F-35C4A32AAB57}"/>
          </ac:spMkLst>
        </pc:spChg>
        <pc:spChg chg="add">
          <ac:chgData name="Zhigalov Roman" userId="1f97e9fdf7779aa5" providerId="Windows Live" clId="Web-{A9B4C3DE-CA2D-4262-A1CE-69D9E08AC7FA}" dt="2021-10-09T19:30:55.200" v="123"/>
          <ac:spMkLst>
            <pc:docMk/>
            <pc:sldMk cId="2942078376" sldId="265"/>
            <ac:spMk id="12" creationId="{72F84B47-E267-4194-8194-831DB7B5547F}"/>
          </ac:spMkLst>
        </pc:spChg>
        <pc:picChg chg="add mod ord">
          <ac:chgData name="Zhigalov Roman" userId="1f97e9fdf7779aa5" providerId="Windows Live" clId="Web-{A9B4C3DE-CA2D-4262-A1CE-69D9E08AC7FA}" dt="2021-10-09T19:30:55.200" v="123"/>
          <ac:picMkLst>
            <pc:docMk/>
            <pc:sldMk cId="2942078376" sldId="265"/>
            <ac:picMk id="5" creationId="{FF6CC9D6-610F-43D1-8291-D0DB36FCFF9D}"/>
          </ac:picMkLst>
        </pc:picChg>
      </pc:sldChg>
      <pc:sldChg chg="addSp delSp modSp new mod setBg">
        <pc:chgData name="Zhigalov Roman" userId="1f97e9fdf7779aa5" providerId="Windows Live" clId="Web-{A9B4C3DE-CA2D-4262-A1CE-69D9E08AC7FA}" dt="2021-10-09T19:32:10.108" v="131"/>
        <pc:sldMkLst>
          <pc:docMk/>
          <pc:sldMk cId="2788974380" sldId="266"/>
        </pc:sldMkLst>
        <pc:spChg chg="mod">
          <ac:chgData name="Zhigalov Roman" userId="1f97e9fdf7779aa5" providerId="Windows Live" clId="Web-{A9B4C3DE-CA2D-4262-A1CE-69D9E08AC7FA}" dt="2021-10-09T19:32:10.108" v="131"/>
          <ac:spMkLst>
            <pc:docMk/>
            <pc:sldMk cId="2788974380" sldId="266"/>
            <ac:spMk id="2" creationId="{AFFD1E55-8102-4C8B-AE35-8E23032A6EAA}"/>
          </ac:spMkLst>
        </pc:spChg>
        <pc:spChg chg="del">
          <ac:chgData name="Zhigalov Roman" userId="1f97e9fdf7779aa5" providerId="Windows Live" clId="Web-{A9B4C3DE-CA2D-4262-A1CE-69D9E08AC7FA}" dt="2021-10-09T19:31:45.561" v="128"/>
          <ac:spMkLst>
            <pc:docMk/>
            <pc:sldMk cId="2788974380" sldId="266"/>
            <ac:spMk id="3" creationId="{0EF8B9F1-2206-4CE0-A5DF-86D6A2FCCE63}"/>
          </ac:spMkLst>
        </pc:spChg>
        <pc:spChg chg="add">
          <ac:chgData name="Zhigalov Roman" userId="1f97e9fdf7779aa5" providerId="Windows Live" clId="Web-{A9B4C3DE-CA2D-4262-A1CE-69D9E08AC7FA}" dt="2021-10-09T19:32:10.108" v="131"/>
          <ac:spMkLst>
            <pc:docMk/>
            <pc:sldMk cId="2788974380" sldId="266"/>
            <ac:spMk id="6" creationId="{3FCFB1DE-0B7E-48CC-BA90-B2AB0889F9D6}"/>
          </ac:spMkLst>
        </pc:spChg>
        <pc:spChg chg="add del">
          <ac:chgData name="Zhigalov Roman" userId="1f97e9fdf7779aa5" providerId="Windows Live" clId="Web-{A9B4C3DE-CA2D-4262-A1CE-69D9E08AC7FA}" dt="2021-10-09T19:32:06.577" v="130"/>
          <ac:spMkLst>
            <pc:docMk/>
            <pc:sldMk cId="2788974380" sldId="266"/>
            <ac:spMk id="8" creationId="{E05EDB3C-8523-4760-81FA-5D29C0388FEF}"/>
          </ac:spMkLst>
        </pc:spChg>
        <pc:spChg chg="add">
          <ac:chgData name="Zhigalov Roman" userId="1f97e9fdf7779aa5" providerId="Windows Live" clId="Web-{A9B4C3DE-CA2D-4262-A1CE-69D9E08AC7FA}" dt="2021-10-09T19:32:10.108" v="131"/>
          <ac:spMkLst>
            <pc:docMk/>
            <pc:sldMk cId="2788974380" sldId="266"/>
            <ac:spMk id="9" creationId="{665DBBEF-238B-476B-96AB-8AAC3224ECEA}"/>
          </ac:spMkLst>
        </pc:spChg>
        <pc:spChg chg="add del">
          <ac:chgData name="Zhigalov Roman" userId="1f97e9fdf7779aa5" providerId="Windows Live" clId="Web-{A9B4C3DE-CA2D-4262-A1CE-69D9E08AC7FA}" dt="2021-10-09T19:32:06.577" v="130"/>
          <ac:spMkLst>
            <pc:docMk/>
            <pc:sldMk cId="2788974380" sldId="266"/>
            <ac:spMk id="11" creationId="{5E39A796-BE83-48B1-B33F-35C4A32AAB57}"/>
          </ac:spMkLst>
        </pc:spChg>
        <pc:spChg chg="add del">
          <ac:chgData name="Zhigalov Roman" userId="1f97e9fdf7779aa5" providerId="Windows Live" clId="Web-{A9B4C3DE-CA2D-4262-A1CE-69D9E08AC7FA}" dt="2021-10-09T19:32:06.577" v="130"/>
          <ac:spMkLst>
            <pc:docMk/>
            <pc:sldMk cId="2788974380" sldId="266"/>
            <ac:spMk id="13" creationId="{72F84B47-E267-4194-8194-831DB7B5547F}"/>
          </ac:spMkLst>
        </pc:spChg>
        <pc:picChg chg="add mod ord">
          <ac:chgData name="Zhigalov Roman" userId="1f97e9fdf7779aa5" providerId="Windows Live" clId="Web-{A9B4C3DE-CA2D-4262-A1CE-69D9E08AC7FA}" dt="2021-10-09T19:32:10.108" v="131"/>
          <ac:picMkLst>
            <pc:docMk/>
            <pc:sldMk cId="2788974380" sldId="266"/>
            <ac:picMk id="4" creationId="{288E99D3-578D-4194-B81B-F0159B170885}"/>
          </ac:picMkLst>
        </pc:picChg>
      </pc:sldChg>
      <pc:sldChg chg="addSp modSp new mod setBg">
        <pc:chgData name="Zhigalov Roman" userId="1f97e9fdf7779aa5" providerId="Windows Live" clId="Web-{A9B4C3DE-CA2D-4262-A1CE-69D9E08AC7FA}" dt="2021-10-09T19:34:39.736" v="134"/>
        <pc:sldMkLst>
          <pc:docMk/>
          <pc:sldMk cId="2280096799" sldId="267"/>
        </pc:sldMkLst>
        <pc:spChg chg="mod">
          <ac:chgData name="Zhigalov Roman" userId="1f97e9fdf7779aa5" providerId="Windows Live" clId="Web-{A9B4C3DE-CA2D-4262-A1CE-69D9E08AC7FA}" dt="2021-10-09T19:34:39.736" v="134"/>
          <ac:spMkLst>
            <pc:docMk/>
            <pc:sldMk cId="2280096799" sldId="267"/>
            <ac:spMk id="2" creationId="{EB70FA7C-D66C-47D2-8EC6-EFB50A7D423D}"/>
          </ac:spMkLst>
        </pc:spChg>
        <pc:spChg chg="mod">
          <ac:chgData name="Zhigalov Roman" userId="1f97e9fdf7779aa5" providerId="Windows Live" clId="Web-{A9B4C3DE-CA2D-4262-A1CE-69D9E08AC7FA}" dt="2021-10-09T19:34:39.736" v="134"/>
          <ac:spMkLst>
            <pc:docMk/>
            <pc:sldMk cId="2280096799" sldId="267"/>
            <ac:spMk id="3" creationId="{1543486D-12F3-418E-82E8-3F4D6C4D5CAD}"/>
          </ac:spMkLst>
        </pc:spChg>
        <pc:spChg chg="add">
          <ac:chgData name="Zhigalov Roman" userId="1f97e9fdf7779aa5" providerId="Windows Live" clId="Web-{A9B4C3DE-CA2D-4262-A1CE-69D9E08AC7FA}" dt="2021-10-09T19:34:39.736" v="134"/>
          <ac:spMkLst>
            <pc:docMk/>
            <pc:sldMk cId="2280096799" sldId="267"/>
            <ac:spMk id="10" creationId="{665DBBEF-238B-476B-96AB-8AAC3224ECEA}"/>
          </ac:spMkLst>
        </pc:spChg>
        <pc:spChg chg="add">
          <ac:chgData name="Zhigalov Roman" userId="1f97e9fdf7779aa5" providerId="Windows Live" clId="Web-{A9B4C3DE-CA2D-4262-A1CE-69D9E08AC7FA}" dt="2021-10-09T19:34:39.736" v="134"/>
          <ac:spMkLst>
            <pc:docMk/>
            <pc:sldMk cId="2280096799" sldId="267"/>
            <ac:spMk id="12" creationId="{3FCFB1DE-0B7E-48CC-BA90-B2AB0889F9D6}"/>
          </ac:spMkLst>
        </pc:spChg>
        <pc:picChg chg="add">
          <ac:chgData name="Zhigalov Roman" userId="1f97e9fdf7779aa5" providerId="Windows Live" clId="Web-{A9B4C3DE-CA2D-4262-A1CE-69D9E08AC7FA}" dt="2021-10-09T19:34:39.736" v="134"/>
          <ac:picMkLst>
            <pc:docMk/>
            <pc:sldMk cId="2280096799" sldId="267"/>
            <ac:picMk id="7" creationId="{35CE881B-6E32-4D65-9115-D065F5A1E14B}"/>
          </ac:picMkLst>
        </pc:picChg>
      </pc:sldChg>
      <pc:sldChg chg="addSp delSp modSp new mod setBg modClrScheme chgLayout">
        <pc:chgData name="Zhigalov Roman" userId="1f97e9fdf7779aa5" providerId="Windows Live" clId="Web-{A9B4C3DE-CA2D-4262-A1CE-69D9E08AC7FA}" dt="2021-10-09T19:35:41.316" v="138"/>
        <pc:sldMkLst>
          <pc:docMk/>
          <pc:sldMk cId="1155140804" sldId="268"/>
        </pc:sldMkLst>
        <pc:spChg chg="del mod ord">
          <ac:chgData name="Zhigalov Roman" userId="1f97e9fdf7779aa5" providerId="Windows Live" clId="Web-{A9B4C3DE-CA2D-4262-A1CE-69D9E08AC7FA}" dt="2021-10-09T19:35:41.316" v="138"/>
          <ac:spMkLst>
            <pc:docMk/>
            <pc:sldMk cId="1155140804" sldId="268"/>
            <ac:spMk id="2" creationId="{2A69C702-FF6C-433F-A80E-870E289BC614}"/>
          </ac:spMkLst>
        </pc:spChg>
        <pc:spChg chg="del mod ord">
          <ac:chgData name="Zhigalov Roman" userId="1f97e9fdf7779aa5" providerId="Windows Live" clId="Web-{A9B4C3DE-CA2D-4262-A1CE-69D9E08AC7FA}" dt="2021-10-09T19:35:37.956" v="137"/>
          <ac:spMkLst>
            <pc:docMk/>
            <pc:sldMk cId="1155140804" sldId="268"/>
            <ac:spMk id="3" creationId="{0D7D276B-0DB8-480D-A9F8-FA8F6ED34188}"/>
          </ac:spMkLst>
        </pc:spChg>
        <pc:picChg chg="add mod ord">
          <ac:chgData name="Zhigalov Roman" userId="1f97e9fdf7779aa5" providerId="Windows Live" clId="Web-{A9B4C3DE-CA2D-4262-A1CE-69D9E08AC7FA}" dt="2021-10-09T19:35:41.316" v="138"/>
          <ac:picMkLst>
            <pc:docMk/>
            <pc:sldMk cId="1155140804" sldId="268"/>
            <ac:picMk id="4" creationId="{A4ADE942-5175-4C31-8F99-0305F3F09D94}"/>
          </ac:picMkLst>
        </pc:picChg>
      </pc:sldChg>
      <pc:sldChg chg="modSp new">
        <pc:chgData name="Zhigalov Roman" userId="1f97e9fdf7779aa5" providerId="Windows Live" clId="Web-{A9B4C3DE-CA2D-4262-A1CE-69D9E08AC7FA}" dt="2021-10-09T19:36:43.255" v="152" actId="20577"/>
        <pc:sldMkLst>
          <pc:docMk/>
          <pc:sldMk cId="1932252454" sldId="269"/>
        </pc:sldMkLst>
        <pc:spChg chg="mod">
          <ac:chgData name="Zhigalov Roman" userId="1f97e9fdf7779aa5" providerId="Windows Live" clId="Web-{A9B4C3DE-CA2D-4262-A1CE-69D9E08AC7FA}" dt="2021-10-09T19:36:43.255" v="152" actId="20577"/>
          <ac:spMkLst>
            <pc:docMk/>
            <pc:sldMk cId="1932252454" sldId="269"/>
            <ac:spMk id="2" creationId="{67EA86E9-18E1-4119-8A43-D27BCA6253AD}"/>
          </ac:spMkLst>
        </pc:spChg>
      </pc:sldChg>
      <pc:sldChg chg="addSp modSp new mod setBg addAnim setClrOvrMap">
        <pc:chgData name="Zhigalov Roman" userId="1f97e9fdf7779aa5" providerId="Windows Live" clId="Web-{A9B4C3DE-CA2D-4262-A1CE-69D9E08AC7FA}" dt="2021-10-09T19:37:12.037" v="166"/>
        <pc:sldMkLst>
          <pc:docMk/>
          <pc:sldMk cId="1017508173" sldId="270"/>
        </pc:sldMkLst>
        <pc:spChg chg="mod">
          <ac:chgData name="Zhigalov Roman" userId="1f97e9fdf7779aa5" providerId="Windows Live" clId="Web-{A9B4C3DE-CA2D-4262-A1CE-69D9E08AC7FA}" dt="2021-10-09T19:37:12.037" v="165"/>
          <ac:spMkLst>
            <pc:docMk/>
            <pc:sldMk cId="1017508173" sldId="270"/>
            <ac:spMk id="2" creationId="{9B762AB7-3EFF-47AD-ABBD-1346AA8AB054}"/>
          </ac:spMkLst>
        </pc:spChg>
        <pc:spChg chg="mod">
          <ac:chgData name="Zhigalov Roman" userId="1f97e9fdf7779aa5" providerId="Windows Live" clId="Web-{A9B4C3DE-CA2D-4262-A1CE-69D9E08AC7FA}" dt="2021-10-09T19:37:12.037" v="165"/>
          <ac:spMkLst>
            <pc:docMk/>
            <pc:sldMk cId="1017508173" sldId="270"/>
            <ac:spMk id="3" creationId="{52B04409-EDEA-4243-B118-F59A59C60614}"/>
          </ac:spMkLst>
        </pc:spChg>
        <pc:spChg chg="add">
          <ac:chgData name="Zhigalov Roman" userId="1f97e9fdf7779aa5" providerId="Windows Live" clId="Web-{A9B4C3DE-CA2D-4262-A1CE-69D9E08AC7FA}" dt="2021-10-09T19:37:12.037" v="165"/>
          <ac:spMkLst>
            <pc:docMk/>
            <pc:sldMk cId="1017508173" sldId="270"/>
            <ac:spMk id="9" creationId="{71B2258F-86CA-4D4D-8270-BC05FCDEBFB3}"/>
          </ac:spMkLst>
        </pc:spChg>
        <pc:picChg chg="add">
          <ac:chgData name="Zhigalov Roman" userId="1f97e9fdf7779aa5" providerId="Windows Live" clId="Web-{A9B4C3DE-CA2D-4262-A1CE-69D9E08AC7FA}" dt="2021-10-09T19:37:12.037" v="165"/>
          <ac:picMkLst>
            <pc:docMk/>
            <pc:sldMk cId="1017508173" sldId="270"/>
            <ac:picMk id="5" creationId="{A0E7E7D0-418D-49FC-B834-4EE5EE160A1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9-4822-AF8F-6C295EBD0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F1715-14FA-4039-9502-DC631D17391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7F458AD2-2093-4BAF-8114-161EE2B55BD4}">
      <dgm:prSet/>
      <dgm:spPr/>
      <dgm:t>
        <a:bodyPr/>
        <a:lstStyle/>
        <a:p>
          <a:pPr>
            <a:defRPr cap="all"/>
          </a:pPr>
          <a:r>
            <a:rPr lang="ru-RU"/>
            <a:t>Деятельность</a:t>
          </a:r>
          <a:endParaRPr lang="en-US"/>
        </a:p>
      </dgm:t>
    </dgm:pt>
    <dgm:pt modelId="{E4489D63-C9E4-467A-B55B-F53D27E20538}" type="parTrans" cxnId="{4B6DAFBB-B249-491B-8490-1E5D8B3AE73E}">
      <dgm:prSet/>
      <dgm:spPr/>
      <dgm:t>
        <a:bodyPr/>
        <a:lstStyle/>
        <a:p>
          <a:endParaRPr lang="en-US"/>
        </a:p>
      </dgm:t>
    </dgm:pt>
    <dgm:pt modelId="{9B931D4F-2380-4009-969E-E81FFCD4BFE0}" type="sibTrans" cxnId="{4B6DAFBB-B249-491B-8490-1E5D8B3AE73E}">
      <dgm:prSet/>
      <dgm:spPr/>
      <dgm:t>
        <a:bodyPr/>
        <a:lstStyle/>
        <a:p>
          <a:endParaRPr lang="en-US"/>
        </a:p>
      </dgm:t>
    </dgm:pt>
    <dgm:pt modelId="{4E9A4C45-E413-4065-A381-BC70C5BBB4F8}">
      <dgm:prSet/>
      <dgm:spPr/>
      <dgm:t>
        <a:bodyPr/>
        <a:lstStyle/>
        <a:p>
          <a:pPr>
            <a:defRPr cap="all"/>
          </a:pPr>
          <a:r>
            <a:rPr lang="ru-RU"/>
            <a:t>Потребность и мотивы</a:t>
          </a:r>
          <a:endParaRPr lang="en-US"/>
        </a:p>
      </dgm:t>
    </dgm:pt>
    <dgm:pt modelId="{D9CD674E-6ABF-4FBD-ADEB-CFC1CF4F7690}" type="parTrans" cxnId="{0C8966B0-77EF-4129-9C67-EB35D44EBFBF}">
      <dgm:prSet/>
      <dgm:spPr/>
      <dgm:t>
        <a:bodyPr/>
        <a:lstStyle/>
        <a:p>
          <a:endParaRPr lang="en-US"/>
        </a:p>
      </dgm:t>
    </dgm:pt>
    <dgm:pt modelId="{B56E927B-8786-41B1-B6F6-C368B7177AED}" type="sibTrans" cxnId="{0C8966B0-77EF-4129-9C67-EB35D44EBFBF}">
      <dgm:prSet/>
      <dgm:spPr/>
      <dgm:t>
        <a:bodyPr/>
        <a:lstStyle/>
        <a:p>
          <a:endParaRPr lang="en-US"/>
        </a:p>
      </dgm:t>
    </dgm:pt>
    <dgm:pt modelId="{CD52FB1B-0105-4A96-A01A-7395F3511416}">
      <dgm:prSet/>
      <dgm:spPr/>
      <dgm:t>
        <a:bodyPr/>
        <a:lstStyle/>
        <a:p>
          <a:pPr>
            <a:defRPr cap="all"/>
          </a:pPr>
          <a:r>
            <a:rPr lang="ru-RU"/>
            <a:t>Виды деятельности</a:t>
          </a:r>
          <a:endParaRPr lang="en-US"/>
        </a:p>
      </dgm:t>
    </dgm:pt>
    <dgm:pt modelId="{E96057AB-CA36-4C3F-861E-C40E2A42D111}" type="parTrans" cxnId="{4CE289D5-C827-4102-837E-09A032665CF5}">
      <dgm:prSet/>
      <dgm:spPr/>
      <dgm:t>
        <a:bodyPr/>
        <a:lstStyle/>
        <a:p>
          <a:endParaRPr lang="en-US"/>
        </a:p>
      </dgm:t>
    </dgm:pt>
    <dgm:pt modelId="{1ED583FD-2E86-4385-BD58-766A352E4BCA}" type="sibTrans" cxnId="{4CE289D5-C827-4102-837E-09A032665CF5}">
      <dgm:prSet/>
      <dgm:spPr/>
      <dgm:t>
        <a:bodyPr/>
        <a:lstStyle/>
        <a:p>
          <a:endParaRPr lang="en-US"/>
        </a:p>
      </dgm:t>
    </dgm:pt>
    <dgm:pt modelId="{90ECF12A-C2B4-492E-80A3-F347FBA2E551}" type="pres">
      <dgm:prSet presAssocID="{FF6F1715-14FA-4039-9502-DC631D17391F}" presName="root" presStyleCnt="0">
        <dgm:presLayoutVars>
          <dgm:dir/>
          <dgm:resizeHandles val="exact"/>
        </dgm:presLayoutVars>
      </dgm:prSet>
      <dgm:spPr/>
    </dgm:pt>
    <dgm:pt modelId="{F6CB02BC-31AD-48C8-BA9A-F24F677A0E50}" type="pres">
      <dgm:prSet presAssocID="{7F458AD2-2093-4BAF-8114-161EE2B55BD4}" presName="compNode" presStyleCnt="0"/>
      <dgm:spPr/>
    </dgm:pt>
    <dgm:pt modelId="{17C50FDB-990A-487E-8C37-C9FE44423919}" type="pres">
      <dgm:prSet presAssocID="{7F458AD2-2093-4BAF-8114-161EE2B55BD4}" presName="iconBgRect" presStyleLbl="bgShp" presStyleIdx="0" presStyleCnt="3"/>
      <dgm:spPr/>
    </dgm:pt>
    <dgm:pt modelId="{8EA456EA-BFFD-49B6-BE07-42EE530CF177}" type="pres">
      <dgm:prSet presAssocID="{7F458AD2-2093-4BAF-8114-161EE2B55B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арандаш"/>
        </a:ext>
      </dgm:extLst>
    </dgm:pt>
    <dgm:pt modelId="{B16C46D1-8839-437B-A8B6-7C761EA9E896}" type="pres">
      <dgm:prSet presAssocID="{7F458AD2-2093-4BAF-8114-161EE2B55BD4}" presName="spaceRect" presStyleCnt="0"/>
      <dgm:spPr/>
    </dgm:pt>
    <dgm:pt modelId="{357B38BE-06E7-410A-A4E2-F501BD09D20F}" type="pres">
      <dgm:prSet presAssocID="{7F458AD2-2093-4BAF-8114-161EE2B55BD4}" presName="textRect" presStyleLbl="revTx" presStyleIdx="0" presStyleCnt="3">
        <dgm:presLayoutVars>
          <dgm:chMax val="1"/>
          <dgm:chPref val="1"/>
        </dgm:presLayoutVars>
      </dgm:prSet>
      <dgm:spPr/>
    </dgm:pt>
    <dgm:pt modelId="{B66F9F7C-EFA8-44A6-8D3D-F6C208450680}" type="pres">
      <dgm:prSet presAssocID="{9B931D4F-2380-4009-969E-E81FFCD4BFE0}" presName="sibTrans" presStyleCnt="0"/>
      <dgm:spPr/>
    </dgm:pt>
    <dgm:pt modelId="{EB25F91C-8F50-40F3-9B71-47EB22161230}" type="pres">
      <dgm:prSet presAssocID="{4E9A4C45-E413-4065-A381-BC70C5BBB4F8}" presName="compNode" presStyleCnt="0"/>
      <dgm:spPr/>
    </dgm:pt>
    <dgm:pt modelId="{A7442D0B-74EB-4ABE-A12E-47AA12591A52}" type="pres">
      <dgm:prSet presAssocID="{4E9A4C45-E413-4065-A381-BC70C5BBB4F8}" presName="iconBgRect" presStyleLbl="bgShp" presStyleIdx="1" presStyleCnt="3"/>
      <dgm:spPr/>
    </dgm:pt>
    <dgm:pt modelId="{219068FF-39C9-4552-8B9B-050FFB3E0804}" type="pres">
      <dgm:prSet presAssocID="{4E9A4C45-E413-4065-A381-BC70C5BBB4F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B0AFE92-FC28-480B-B376-FC8A843A8340}" type="pres">
      <dgm:prSet presAssocID="{4E9A4C45-E413-4065-A381-BC70C5BBB4F8}" presName="spaceRect" presStyleCnt="0"/>
      <dgm:spPr/>
    </dgm:pt>
    <dgm:pt modelId="{F75B0B55-3513-42B7-AD7D-B609FC3AE836}" type="pres">
      <dgm:prSet presAssocID="{4E9A4C45-E413-4065-A381-BC70C5BBB4F8}" presName="textRect" presStyleLbl="revTx" presStyleIdx="1" presStyleCnt="3">
        <dgm:presLayoutVars>
          <dgm:chMax val="1"/>
          <dgm:chPref val="1"/>
        </dgm:presLayoutVars>
      </dgm:prSet>
      <dgm:spPr/>
    </dgm:pt>
    <dgm:pt modelId="{5655D509-8924-45FE-BA3D-F78230478453}" type="pres">
      <dgm:prSet presAssocID="{B56E927B-8786-41B1-B6F6-C368B7177AED}" presName="sibTrans" presStyleCnt="0"/>
      <dgm:spPr/>
    </dgm:pt>
    <dgm:pt modelId="{B7A48ACA-9C2E-4BC2-BC32-434A8887E462}" type="pres">
      <dgm:prSet presAssocID="{CD52FB1B-0105-4A96-A01A-7395F3511416}" presName="compNode" presStyleCnt="0"/>
      <dgm:spPr/>
    </dgm:pt>
    <dgm:pt modelId="{F320DB95-0726-4D58-AA13-609B3A76B670}" type="pres">
      <dgm:prSet presAssocID="{CD52FB1B-0105-4A96-A01A-7395F3511416}" presName="iconBgRect" presStyleLbl="bgShp" presStyleIdx="2" presStyleCnt="3"/>
      <dgm:spPr/>
    </dgm:pt>
    <dgm:pt modelId="{306037B9-762B-4118-A14F-48A454B94B24}" type="pres">
      <dgm:prSet presAssocID="{CD52FB1B-0105-4A96-A01A-7395F35114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ыба"/>
        </a:ext>
      </dgm:extLst>
    </dgm:pt>
    <dgm:pt modelId="{D770051A-515B-4FAE-9CB0-9EDD557CC35A}" type="pres">
      <dgm:prSet presAssocID="{CD52FB1B-0105-4A96-A01A-7395F3511416}" presName="spaceRect" presStyleCnt="0"/>
      <dgm:spPr/>
    </dgm:pt>
    <dgm:pt modelId="{CB413727-5817-40D2-B6E7-E07CDC340C61}" type="pres">
      <dgm:prSet presAssocID="{CD52FB1B-0105-4A96-A01A-7395F35114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1D5D005-28FE-46D1-B5EC-FBADB1284C2B}" type="presOf" srcId="{FF6F1715-14FA-4039-9502-DC631D17391F}" destId="{90ECF12A-C2B4-492E-80A3-F347FBA2E551}" srcOrd="0" destOrd="0" presId="urn:microsoft.com/office/officeart/2018/5/layout/IconCircleLabelList"/>
    <dgm:cxn modelId="{DB8BC94C-94D7-4CFD-88DB-9D4600945B53}" type="presOf" srcId="{CD52FB1B-0105-4A96-A01A-7395F3511416}" destId="{CB413727-5817-40D2-B6E7-E07CDC340C61}" srcOrd="0" destOrd="0" presId="urn:microsoft.com/office/officeart/2018/5/layout/IconCircleLabelList"/>
    <dgm:cxn modelId="{8014F17F-AE92-4C8A-ABEA-548AE2BF157C}" type="presOf" srcId="{4E9A4C45-E413-4065-A381-BC70C5BBB4F8}" destId="{F75B0B55-3513-42B7-AD7D-B609FC3AE836}" srcOrd="0" destOrd="0" presId="urn:microsoft.com/office/officeart/2018/5/layout/IconCircleLabelList"/>
    <dgm:cxn modelId="{0C8966B0-77EF-4129-9C67-EB35D44EBFBF}" srcId="{FF6F1715-14FA-4039-9502-DC631D17391F}" destId="{4E9A4C45-E413-4065-A381-BC70C5BBB4F8}" srcOrd="1" destOrd="0" parTransId="{D9CD674E-6ABF-4FBD-ADEB-CFC1CF4F7690}" sibTransId="{B56E927B-8786-41B1-B6F6-C368B7177AED}"/>
    <dgm:cxn modelId="{4B6DAFBB-B249-491B-8490-1E5D8B3AE73E}" srcId="{FF6F1715-14FA-4039-9502-DC631D17391F}" destId="{7F458AD2-2093-4BAF-8114-161EE2B55BD4}" srcOrd="0" destOrd="0" parTransId="{E4489D63-C9E4-467A-B55B-F53D27E20538}" sibTransId="{9B931D4F-2380-4009-969E-E81FFCD4BFE0}"/>
    <dgm:cxn modelId="{4CE289D5-C827-4102-837E-09A032665CF5}" srcId="{FF6F1715-14FA-4039-9502-DC631D17391F}" destId="{CD52FB1B-0105-4A96-A01A-7395F3511416}" srcOrd="2" destOrd="0" parTransId="{E96057AB-CA36-4C3F-861E-C40E2A42D111}" sibTransId="{1ED583FD-2E86-4385-BD58-766A352E4BCA}"/>
    <dgm:cxn modelId="{6F4121F1-C8B6-4881-8039-7AD3DFD3B42E}" type="presOf" srcId="{7F458AD2-2093-4BAF-8114-161EE2B55BD4}" destId="{357B38BE-06E7-410A-A4E2-F501BD09D20F}" srcOrd="0" destOrd="0" presId="urn:microsoft.com/office/officeart/2018/5/layout/IconCircleLabelList"/>
    <dgm:cxn modelId="{3E7078D2-550D-4E97-BB47-CA9CF90A9F1A}" type="presParOf" srcId="{90ECF12A-C2B4-492E-80A3-F347FBA2E551}" destId="{F6CB02BC-31AD-48C8-BA9A-F24F677A0E50}" srcOrd="0" destOrd="0" presId="urn:microsoft.com/office/officeart/2018/5/layout/IconCircleLabelList"/>
    <dgm:cxn modelId="{ACC233A3-EFF9-4A7C-A672-0EA8351EFBA3}" type="presParOf" srcId="{F6CB02BC-31AD-48C8-BA9A-F24F677A0E50}" destId="{17C50FDB-990A-487E-8C37-C9FE44423919}" srcOrd="0" destOrd="0" presId="urn:microsoft.com/office/officeart/2018/5/layout/IconCircleLabelList"/>
    <dgm:cxn modelId="{8865B110-BA9A-4B70-889B-E5DCF6174A3F}" type="presParOf" srcId="{F6CB02BC-31AD-48C8-BA9A-F24F677A0E50}" destId="{8EA456EA-BFFD-49B6-BE07-42EE530CF177}" srcOrd="1" destOrd="0" presId="urn:microsoft.com/office/officeart/2018/5/layout/IconCircleLabelList"/>
    <dgm:cxn modelId="{D556630C-B765-47DD-8FD5-DD45A2FE8AF4}" type="presParOf" srcId="{F6CB02BC-31AD-48C8-BA9A-F24F677A0E50}" destId="{B16C46D1-8839-437B-A8B6-7C761EA9E896}" srcOrd="2" destOrd="0" presId="urn:microsoft.com/office/officeart/2018/5/layout/IconCircleLabelList"/>
    <dgm:cxn modelId="{2F4E3A43-47EB-4A4F-A290-8CEC5E2F8EF0}" type="presParOf" srcId="{F6CB02BC-31AD-48C8-BA9A-F24F677A0E50}" destId="{357B38BE-06E7-410A-A4E2-F501BD09D20F}" srcOrd="3" destOrd="0" presId="urn:microsoft.com/office/officeart/2018/5/layout/IconCircleLabelList"/>
    <dgm:cxn modelId="{148A0E6D-DCAA-41ED-8B36-82AF62846ED6}" type="presParOf" srcId="{90ECF12A-C2B4-492E-80A3-F347FBA2E551}" destId="{B66F9F7C-EFA8-44A6-8D3D-F6C208450680}" srcOrd="1" destOrd="0" presId="urn:microsoft.com/office/officeart/2018/5/layout/IconCircleLabelList"/>
    <dgm:cxn modelId="{892BF16E-700F-475E-B465-AB546B1DBCB0}" type="presParOf" srcId="{90ECF12A-C2B4-492E-80A3-F347FBA2E551}" destId="{EB25F91C-8F50-40F3-9B71-47EB22161230}" srcOrd="2" destOrd="0" presId="urn:microsoft.com/office/officeart/2018/5/layout/IconCircleLabelList"/>
    <dgm:cxn modelId="{3721DA12-5258-4F8F-BA88-76EF163D5E32}" type="presParOf" srcId="{EB25F91C-8F50-40F3-9B71-47EB22161230}" destId="{A7442D0B-74EB-4ABE-A12E-47AA12591A52}" srcOrd="0" destOrd="0" presId="urn:microsoft.com/office/officeart/2018/5/layout/IconCircleLabelList"/>
    <dgm:cxn modelId="{9415BF0B-8BD8-4E7E-A062-70C5156F40D7}" type="presParOf" srcId="{EB25F91C-8F50-40F3-9B71-47EB22161230}" destId="{219068FF-39C9-4552-8B9B-050FFB3E0804}" srcOrd="1" destOrd="0" presId="urn:microsoft.com/office/officeart/2018/5/layout/IconCircleLabelList"/>
    <dgm:cxn modelId="{10FB0D16-70B3-430E-BE76-94D0F7CA1B1D}" type="presParOf" srcId="{EB25F91C-8F50-40F3-9B71-47EB22161230}" destId="{3B0AFE92-FC28-480B-B376-FC8A843A8340}" srcOrd="2" destOrd="0" presId="urn:microsoft.com/office/officeart/2018/5/layout/IconCircleLabelList"/>
    <dgm:cxn modelId="{B03FB2A1-FDDF-4513-A280-157A2D07097E}" type="presParOf" srcId="{EB25F91C-8F50-40F3-9B71-47EB22161230}" destId="{F75B0B55-3513-42B7-AD7D-B609FC3AE836}" srcOrd="3" destOrd="0" presId="urn:microsoft.com/office/officeart/2018/5/layout/IconCircleLabelList"/>
    <dgm:cxn modelId="{82FC0ACA-F59B-49FB-B87D-14F2332F3721}" type="presParOf" srcId="{90ECF12A-C2B4-492E-80A3-F347FBA2E551}" destId="{5655D509-8924-45FE-BA3D-F78230478453}" srcOrd="3" destOrd="0" presId="urn:microsoft.com/office/officeart/2018/5/layout/IconCircleLabelList"/>
    <dgm:cxn modelId="{02A84AC2-A670-460D-9453-27FC91769CC3}" type="presParOf" srcId="{90ECF12A-C2B4-492E-80A3-F347FBA2E551}" destId="{B7A48ACA-9C2E-4BC2-BC32-434A8887E462}" srcOrd="4" destOrd="0" presId="urn:microsoft.com/office/officeart/2018/5/layout/IconCircleLabelList"/>
    <dgm:cxn modelId="{4FB3CD29-5795-48DB-A026-C5E8A34F9BCA}" type="presParOf" srcId="{B7A48ACA-9C2E-4BC2-BC32-434A8887E462}" destId="{F320DB95-0726-4D58-AA13-609B3A76B670}" srcOrd="0" destOrd="0" presId="urn:microsoft.com/office/officeart/2018/5/layout/IconCircleLabelList"/>
    <dgm:cxn modelId="{430527A5-EC23-41D8-9E34-79D58284628B}" type="presParOf" srcId="{B7A48ACA-9C2E-4BC2-BC32-434A8887E462}" destId="{306037B9-762B-4118-A14F-48A454B94B24}" srcOrd="1" destOrd="0" presId="urn:microsoft.com/office/officeart/2018/5/layout/IconCircleLabelList"/>
    <dgm:cxn modelId="{ED9EDC32-77E0-48EB-BC5F-03C862BA74BE}" type="presParOf" srcId="{B7A48ACA-9C2E-4BC2-BC32-434A8887E462}" destId="{D770051A-515B-4FAE-9CB0-9EDD557CC35A}" srcOrd="2" destOrd="0" presId="urn:microsoft.com/office/officeart/2018/5/layout/IconCircleLabelList"/>
    <dgm:cxn modelId="{83EBFAA6-D32B-4CA8-872E-1DFFF616B385}" type="presParOf" srcId="{B7A48ACA-9C2E-4BC2-BC32-434A8887E462}" destId="{CB413727-5817-40D2-B6E7-E07CDC340C6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50FDB-990A-487E-8C37-C9FE44423919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456EA-BFFD-49B6-BE07-42EE530CF177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B38BE-06E7-410A-A4E2-F501BD09D20F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500" kern="1200"/>
            <a:t>Деятельность</a:t>
          </a:r>
          <a:endParaRPr lang="en-US" sz="2500" kern="1200"/>
        </a:p>
      </dsp:txBody>
      <dsp:txXfrm>
        <a:off x="93445" y="3018902"/>
        <a:ext cx="3206250" cy="720000"/>
      </dsp:txXfrm>
    </dsp:sp>
    <dsp:sp modelId="{A7442D0B-74EB-4ABE-A12E-47AA12591A52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068FF-39C9-4552-8B9B-050FFB3E0804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B0B55-3513-42B7-AD7D-B609FC3AE836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500" kern="1200"/>
            <a:t>Потребность и мотивы</a:t>
          </a:r>
          <a:endParaRPr lang="en-US" sz="2500" kern="1200"/>
        </a:p>
      </dsp:txBody>
      <dsp:txXfrm>
        <a:off x="3860789" y="3018902"/>
        <a:ext cx="3206250" cy="720000"/>
      </dsp:txXfrm>
    </dsp:sp>
    <dsp:sp modelId="{F320DB95-0726-4D58-AA13-609B3A76B670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037B9-762B-4118-A14F-48A454B94B24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13727-5817-40D2-B6E7-E07CDC340C61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500" kern="1200"/>
            <a:t>Виды деятельности</a:t>
          </a:r>
          <a:endParaRPr lang="en-US" sz="2500" kern="1200"/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50250-394D-494C-B99B-45F24884E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0B472D-D6A7-4ED8-8FAB-795C10934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6E7D-7CDA-49A6-8777-C9FB8D43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08AA5-E888-4190-BFFD-15B1F584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00C7C7-C37F-43BE-8936-A6E197C6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5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421FB-AA31-450A-9EFD-336ADF73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A1A1D-C0D7-4E60-9AC3-846FDAD4B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44AA82-C3D1-47F1-A9EA-9A10756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7FEDE-6514-4009-BDF9-8873C391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D8C22-7528-4911-BA55-8A822643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6C000-00CB-4373-9BFC-22D7561B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84916-8475-49B2-BD38-AA2CC0D4B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EF8723-A007-472E-B507-0AC23BF8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508E6-BDD8-4931-B9D5-7396CC06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1EB33-9AD4-44E9-942D-C24EA0D3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5644B-7112-43DB-8683-9B06BCF6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86A820-6E6E-4145-A1D2-DEF56AEB1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76E5B2-193F-4EEA-8A6A-57118BD4F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C91222-102E-4813-B40B-382A0861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A8199F-B836-4BB8-AF4C-BB174598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602401-BBAF-4B01-9E71-E2734325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97A74-D54A-4FB9-B3FD-5E819B2A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9F6E48-5378-4B51-9365-CCE08D30D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D5109-4C15-4995-8408-D66D49081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48237E-5FAD-4EAA-BD92-D3C2B1386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86CA5B-A49A-4307-8FC6-36A26BCB1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D5C8BA-B8A8-48A8-9E4B-2BDA3E5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C08837-6382-4770-89AC-AEAE3EB9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6442C4-9F99-4AF0-B8C9-CBF233BB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5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B9A53-7434-45FC-83DD-7ED598C9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A20FE8-E115-46E4-820C-7D963FD4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D785BE-44F6-421D-B83D-049BC22F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B663A1-F14B-401D-9FC7-DDD51E90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3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05C037-8BDF-497B-98F6-69DD03A1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46F3F0-968E-43AA-BB83-C353FDED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65F5A9-90B0-4015-9559-52BB9549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3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9C462-4163-4E86-96ED-2833341D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FDC49-730D-4C88-9084-D05F9651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C75137-189E-49AD-B026-902C97866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36A957-15AE-4C8C-B552-F70B5FA0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7F847F-59CF-4069-B468-7DA3C505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EF793B-735D-43CB-837B-5421D5AD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24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55727-6217-460D-A5E4-539DBEE7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51CEDE-809B-4593-A96B-50AAAF01D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2538BD-B04E-40B0-BAB9-736CC1706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150DE9-AA94-4521-B3B5-E085588E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D75801-FFEC-4B08-92CD-6DCAF768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3479B-1FE6-44F8-AF45-635D727B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60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3A32-ADAF-47FD-9B74-76B95F37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14D786-E041-4295-9944-D3609ED28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4D127C-11AB-4E71-9048-93F937B4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0EB29-917D-4DB1-8FFB-AA0B5F9B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DC373-6FAB-41C3-86CB-0FE24C00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55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40572B-19B6-4F2B-BA0C-E9625BBE0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AFF9A2-2EC4-4646-BD85-6E759006F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C601F5-2C2E-4E3A-BE89-145AE3F4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331D-E2EF-4BF1-AC57-21EE6E4C6BF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601747-BF6D-45C1-8369-7500A839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7FF0FF-0E6E-4C8F-8B99-F7A1F42C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5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9597C-69D7-4DB5-9406-8944A7D1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14D946-69D9-4CBE-B228-39FE93F16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BDEB1-8C32-4EB9-8388-85B26A599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331D-E2EF-4BF1-AC57-21EE6E4C6BF9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0BC59-B33C-4AAD-A704-70BF151EB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E8E5B-A21F-43B5-9335-4A2F2B515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B2C7-43FC-45E3-9A79-83E2AE71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3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6. Деятельностная сущность человека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D1E55-8102-4C8B-AE35-8E23032A6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Пирамида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Маслоу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88E99D3-578D-4194-B81B-F0159B170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971333"/>
            <a:ext cx="7214616" cy="48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7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0FA7C-D66C-47D2-8EC6-EFB50A7D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Виды деятельности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43486D-12F3-418E-82E8-3F4D6C4D5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Рыба">
            <a:extLst>
              <a:ext uri="{FF2B5EF4-FFF2-40B4-BE49-F238E27FC236}">
                <a16:creationId xmlns:a16="http://schemas.microsoft.com/office/drawing/2014/main" id="{35CE881B-6E32-4D65-9115-D065F5A1E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9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4ADE942-5175-4C31-8F99-0305F3F09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4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C210B1-390E-4363-AFE4-7E2CAE94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740"/>
            <a:ext cx="10515600" cy="5795223"/>
          </a:xfrm>
        </p:spPr>
        <p:txBody>
          <a:bodyPr/>
          <a:lstStyle/>
          <a:p>
            <a:r>
              <a:rPr lang="en-US" dirty="0"/>
              <a:t>IV</a:t>
            </a:r>
            <a:r>
              <a:rPr lang="ru-RU" dirty="0"/>
              <a:t>. Задание на 10 баллов:</a:t>
            </a:r>
          </a:p>
          <a:p>
            <a:pPr algn="ctr"/>
            <a:r>
              <a:rPr lang="ru-RU" dirty="0"/>
              <a:t>Мой день в </a:t>
            </a:r>
            <a:r>
              <a:rPr lang="ru-RU" dirty="0" err="1"/>
              <a:t>медиасфере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just"/>
            <a:r>
              <a:rPr lang="ru-RU" dirty="0"/>
              <a:t>Составить диаграмму: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B864A3A7-0951-4512-91BD-A0276E564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4645"/>
              </p:ext>
            </p:extLst>
          </p:nvPr>
        </p:nvGraphicFramePr>
        <p:xfrm>
          <a:off x="1257177" y="1403247"/>
          <a:ext cx="9677646" cy="220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882">
                  <a:extLst>
                    <a:ext uri="{9D8B030D-6E8A-4147-A177-3AD203B41FA5}">
                      <a16:colId xmlns:a16="http://schemas.microsoft.com/office/drawing/2014/main" val="1946215937"/>
                    </a:ext>
                  </a:extLst>
                </a:gridCol>
                <a:gridCol w="3225882">
                  <a:extLst>
                    <a:ext uri="{9D8B030D-6E8A-4147-A177-3AD203B41FA5}">
                      <a16:colId xmlns:a16="http://schemas.microsoft.com/office/drawing/2014/main" val="3045039928"/>
                    </a:ext>
                  </a:extLst>
                </a:gridCol>
                <a:gridCol w="3225882">
                  <a:extLst>
                    <a:ext uri="{9D8B030D-6E8A-4147-A177-3AD203B41FA5}">
                      <a16:colId xmlns:a16="http://schemas.microsoft.com/office/drawing/2014/main" val="4044346744"/>
                    </a:ext>
                  </a:extLst>
                </a:gridCol>
              </a:tblGrid>
              <a:tr h="368328">
                <a:tc>
                  <a:txBody>
                    <a:bodyPr/>
                    <a:lstStyle/>
                    <a:p>
                      <a:r>
                        <a:rPr lang="ru-RU" dirty="0" err="1"/>
                        <a:t>Медиасфера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Время (минуты)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Вид деятельности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91177"/>
                  </a:ext>
                </a:extLst>
              </a:tr>
              <a:tr h="368328">
                <a:tc>
                  <a:txBody>
                    <a:bodyPr/>
                    <a:lstStyle/>
                    <a:p>
                      <a:r>
                        <a:rPr lang="ru-RU" dirty="0"/>
                        <a:t>Книги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96020"/>
                  </a:ext>
                </a:extLst>
              </a:tr>
              <a:tr h="368328">
                <a:tc>
                  <a:txBody>
                    <a:bodyPr/>
                    <a:lstStyle/>
                    <a:p>
                      <a:r>
                        <a:rPr lang="ru-RU" dirty="0"/>
                        <a:t>Радио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791027"/>
                  </a:ext>
                </a:extLst>
              </a:tr>
              <a:tr h="368328">
                <a:tc>
                  <a:txBody>
                    <a:bodyPr/>
                    <a:lstStyle/>
                    <a:p>
                      <a:r>
                        <a:rPr lang="ru-RU" dirty="0"/>
                        <a:t>Пресса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801333"/>
                  </a:ext>
                </a:extLst>
              </a:tr>
              <a:tr h="368328">
                <a:tc>
                  <a:txBody>
                    <a:bodyPr/>
                    <a:lstStyle/>
                    <a:p>
                      <a:r>
                        <a:rPr lang="ru-RU" dirty="0"/>
                        <a:t>Телевидение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023095"/>
                  </a:ext>
                </a:extLst>
              </a:tr>
              <a:tr h="368328">
                <a:tc>
                  <a:txBody>
                    <a:bodyPr/>
                    <a:lstStyle/>
                    <a:p>
                      <a:r>
                        <a:rPr lang="ru-RU" dirty="0"/>
                        <a:t>Интернет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627335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85500D0-9C4D-45BC-89DB-4A1F27BA0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283381"/>
              </p:ext>
            </p:extLst>
          </p:nvPr>
        </p:nvGraphicFramePr>
        <p:xfrm flipV="1">
          <a:off x="2260353" y="4143885"/>
          <a:ext cx="7671293" cy="220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25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Фон рабочего пространства">
            <a:extLst>
              <a:ext uri="{FF2B5EF4-FFF2-40B4-BE49-F238E27FC236}">
                <a16:creationId xmlns:a16="http://schemas.microsoft.com/office/drawing/2014/main" id="{A0E7E7D0-418D-49FC-B834-4EE5EE160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904" r="-2" b="769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62AB7-3EFF-47AD-ABBD-1346AA8A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B04409-EDEA-4243-B118-F59A59C60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Параграф 6 </a:t>
            </a:r>
          </a:p>
        </p:txBody>
      </p:sp>
    </p:spTree>
    <p:extLst>
      <p:ext uri="{BB962C8B-B14F-4D97-AF65-F5344CB8AC3E}">
        <p14:creationId xmlns:p14="http://schemas.microsoft.com/office/powerpoint/2010/main" val="1017508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оценки,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0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C7092-F44F-4252-AF52-BED0FADF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Проверка </a:t>
            </a:r>
            <a:r>
              <a:rPr lang="ru-RU" dirty="0" err="1">
                <a:cs typeface="Calibri Light"/>
              </a:rPr>
              <a:t>дз</a:t>
            </a:r>
            <a:endParaRPr lang="ru-RU" dirty="0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F36084-BB1F-4811-AD54-62D35A18F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1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3B0F3-9F4F-46AE-94B5-25A8ED709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cs typeface="Calibri Light"/>
              </a:rPr>
              <a:t>План урока</a:t>
            </a:r>
            <a:endParaRPr lang="ru-RU" sz="400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7F649DB-7239-4E6E-A70F-3A06576E7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89645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12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Колыбель Ньютона из металлического серебра">
            <a:extLst>
              <a:ext uri="{FF2B5EF4-FFF2-40B4-BE49-F238E27FC236}">
                <a16:creationId xmlns:a16="http://schemas.microsoft.com/office/drawing/2014/main" id="{4EE71E2B-E809-4BC3-B066-F522858CC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312" r="-2" b="31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AA5B9-1A53-445A-9E01-00421AC2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1. Деятельность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70BE1E-CB49-43F5-AC5F-5826A7982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09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34683-BEC4-4205-9809-71D4ADB6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Деятельность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CF6C7C-FAA6-495E-BB97-5FCB81A27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 это отличающее человека активное отношение к разнообразным условиям своей жизни и к самому себе, их осознанное преобразование в соответствии со своими желаниями. 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1F93F0F-79D9-48F1-9824-ABFF526E8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FDE67-3219-49CF-812E-4AE87B3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Структура деятельности</a:t>
            </a:r>
          </a:p>
        </p:txBody>
      </p:sp>
      <p:pic>
        <p:nvPicPr>
          <p:cNvPr id="5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D08B63C4-B41D-45CC-9D34-F9F087D78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1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Растение в бетонной трещине">
            <a:extLst>
              <a:ext uri="{FF2B5EF4-FFF2-40B4-BE49-F238E27FC236}">
                <a16:creationId xmlns:a16="http://schemas.microsoft.com/office/drawing/2014/main" id="{8AC1E9DA-E7AD-4932-A386-A71C708F7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605" r="-2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92B0E-BB22-4098-9683-C7FB3B86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2. Потребность и мотивы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D26C81-4FCA-4523-9750-431B2A0F5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99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8EF01-3A95-4249-9806-D00BE91B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Потребность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FE3349-5371-4AE0-B010-108BC7021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это состояние нужды, недостатка в чём-либо, необходимом отдельному человеку, группе людей или обществу в целом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2F2FF637-680D-4097-A1C8-6476C8724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862" y="1170128"/>
            <a:ext cx="6019331" cy="45144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00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DF613-DF14-4121-AC40-A540596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Мотив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AB8919-A409-425D-9D74-E3C2FFD61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это побуждение к осознанным активным действиям, основу которых составляет эмоционально переживаемое желание чего-то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F6CC9D6-610F-43D1-8291-D0DB36FCF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862" y="1170128"/>
            <a:ext cx="6019331" cy="45144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42078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129</Words>
  <Application>Microsoft Office PowerPoint</Application>
  <PresentationFormat>Широкоэкранный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Тема Office</vt:lpstr>
      <vt:lpstr>§ 6. Деятельностная сущность человека</vt:lpstr>
      <vt:lpstr>Проверка дз</vt:lpstr>
      <vt:lpstr>План урока</vt:lpstr>
      <vt:lpstr>1. Деятельность</vt:lpstr>
      <vt:lpstr>Деятельность</vt:lpstr>
      <vt:lpstr>Структура деятельности</vt:lpstr>
      <vt:lpstr>2. Потребность и мотивы</vt:lpstr>
      <vt:lpstr>Потребность</vt:lpstr>
      <vt:lpstr>Мотив</vt:lpstr>
      <vt:lpstr>Пирамида Маслоу</vt:lpstr>
      <vt:lpstr>3. Виды деятельности</vt:lpstr>
      <vt:lpstr>Презентация PowerPoint</vt:lpstr>
      <vt:lpstr>Презентация PowerPoint</vt:lpstr>
      <vt:lpstr>Домашнее задание</vt:lpstr>
      <vt:lpstr>Тест, оценки, д/з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6. Деятельностная сущность человека</dc:title>
  <dc:creator/>
  <cp:lastModifiedBy>user</cp:lastModifiedBy>
  <cp:revision>57</cp:revision>
  <dcterms:created xsi:type="dcterms:W3CDTF">2021-10-09T19:19:23Z</dcterms:created>
  <dcterms:modified xsi:type="dcterms:W3CDTF">2023-11-09T05:52:36Z</dcterms:modified>
</cp:coreProperties>
</file>