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5"/>
  </p:notes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3DC2B-303A-4234-8E94-119721C68885}" v="15" dt="2021-07-23T10:22:14.365"/>
    <p1510:client id="{F0B04317-2868-49FE-923E-2F6262DDE479}" v="1" dt="2021-10-09T17:55:50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2A23DC2B-303A-4234-8E94-119721C68885}"/>
    <pc:docChg chg="undo custSel addSld delSld modSld">
      <pc:chgData name="Roman Zhigalov" userId="1f97e9fdf7779aa5" providerId="LiveId" clId="{2A23DC2B-303A-4234-8E94-119721C68885}" dt="2021-07-24T14:46:13.990" v="2836" actId="120"/>
      <pc:docMkLst>
        <pc:docMk/>
      </pc:docMkLst>
      <pc:sldChg chg="modSp new mod">
        <pc:chgData name="Roman Zhigalov" userId="1f97e9fdf7779aa5" providerId="LiveId" clId="{2A23DC2B-303A-4234-8E94-119721C68885}" dt="2021-07-23T09:42:46.683" v="38" actId="313"/>
        <pc:sldMkLst>
          <pc:docMk/>
          <pc:sldMk cId="2983852780" sldId="256"/>
        </pc:sldMkLst>
        <pc:spChg chg="mod">
          <ac:chgData name="Roman Zhigalov" userId="1f97e9fdf7779aa5" providerId="LiveId" clId="{2A23DC2B-303A-4234-8E94-119721C68885}" dt="2021-07-23T09:42:46.683" v="38" actId="313"/>
          <ac:spMkLst>
            <pc:docMk/>
            <pc:sldMk cId="2983852780" sldId="256"/>
            <ac:spMk id="2" creationId="{482E5AB5-736D-4A27-A74D-AFC8E68538AD}"/>
          </ac:spMkLst>
        </pc:spChg>
      </pc:sldChg>
      <pc:sldChg chg="addSp delSp modSp new mod setBg modClrScheme chgLayout">
        <pc:chgData name="Roman Zhigalov" userId="1f97e9fdf7779aa5" providerId="LiveId" clId="{2A23DC2B-303A-4234-8E94-119721C68885}" dt="2021-07-23T09:45:13.886" v="63" actId="26606"/>
        <pc:sldMkLst>
          <pc:docMk/>
          <pc:sldMk cId="3095280256" sldId="257"/>
        </pc:sldMkLst>
        <pc:spChg chg="add del mod ord">
          <ac:chgData name="Roman Zhigalov" userId="1f97e9fdf7779aa5" providerId="LiveId" clId="{2A23DC2B-303A-4234-8E94-119721C68885}" dt="2021-07-23T09:44:59.880" v="42" actId="700"/>
          <ac:spMkLst>
            <pc:docMk/>
            <pc:sldMk cId="3095280256" sldId="257"/>
            <ac:spMk id="2" creationId="{12259987-DE37-4083-B6B5-99E9F3342303}"/>
          </ac:spMkLst>
        </pc:spChg>
        <pc:spChg chg="add del mod ord">
          <ac:chgData name="Roman Zhigalov" userId="1f97e9fdf7779aa5" providerId="LiveId" clId="{2A23DC2B-303A-4234-8E94-119721C68885}" dt="2021-07-23T09:44:59.880" v="42" actId="700"/>
          <ac:spMkLst>
            <pc:docMk/>
            <pc:sldMk cId="3095280256" sldId="257"/>
            <ac:spMk id="3" creationId="{E46AC666-25C7-4B0B-8307-D39AB8A14432}"/>
          </ac:spMkLst>
        </pc:spChg>
        <pc:spChg chg="add del mod ord">
          <ac:chgData name="Roman Zhigalov" userId="1f97e9fdf7779aa5" providerId="LiveId" clId="{2A23DC2B-303A-4234-8E94-119721C68885}" dt="2021-07-23T09:44:53.456" v="41" actId="700"/>
          <ac:spMkLst>
            <pc:docMk/>
            <pc:sldMk cId="3095280256" sldId="257"/>
            <ac:spMk id="4" creationId="{292BB9CA-6BF2-42F3-898A-D19AC31C7BD4}"/>
          </ac:spMkLst>
        </pc:spChg>
        <pc:spChg chg="add del mod ord">
          <ac:chgData name="Roman Zhigalov" userId="1f97e9fdf7779aa5" providerId="LiveId" clId="{2A23DC2B-303A-4234-8E94-119721C68885}" dt="2021-07-23T09:44:53.456" v="41" actId="700"/>
          <ac:spMkLst>
            <pc:docMk/>
            <pc:sldMk cId="3095280256" sldId="257"/>
            <ac:spMk id="5" creationId="{DF91A519-8869-4469-B4EA-41BA65D7005F}"/>
          </ac:spMkLst>
        </pc:spChg>
        <pc:spChg chg="add mod ord">
          <ac:chgData name="Roman Zhigalov" userId="1f97e9fdf7779aa5" providerId="LiveId" clId="{2A23DC2B-303A-4234-8E94-119721C68885}" dt="2021-07-23T09:45:13.886" v="63" actId="26606"/>
          <ac:spMkLst>
            <pc:docMk/>
            <pc:sldMk cId="3095280256" sldId="257"/>
            <ac:spMk id="6" creationId="{4BB680F7-2383-4DA4-9296-72D8B444E0C1}"/>
          </ac:spMkLst>
        </pc:spChg>
        <pc:spChg chg="add mod ord">
          <ac:chgData name="Roman Zhigalov" userId="1f97e9fdf7779aa5" providerId="LiveId" clId="{2A23DC2B-303A-4234-8E94-119721C68885}" dt="2021-07-23T09:45:13.886" v="63" actId="26606"/>
          <ac:spMkLst>
            <pc:docMk/>
            <pc:sldMk cId="3095280256" sldId="257"/>
            <ac:spMk id="7" creationId="{83D70103-9F6E-46B6-A336-B5733CE25FFB}"/>
          </ac:spMkLst>
        </pc:spChg>
        <pc:spChg chg="add">
          <ac:chgData name="Roman Zhigalov" userId="1f97e9fdf7779aa5" providerId="LiveId" clId="{2A23DC2B-303A-4234-8E94-119721C68885}" dt="2021-07-23T09:45:13.886" v="63" actId="26606"/>
          <ac:spMkLst>
            <pc:docMk/>
            <pc:sldMk cId="3095280256" sldId="257"/>
            <ac:spMk id="12" creationId="{4522B21E-B2B9-4C72-9A71-C87EFD137480}"/>
          </ac:spMkLst>
        </pc:spChg>
        <pc:spChg chg="add">
          <ac:chgData name="Roman Zhigalov" userId="1f97e9fdf7779aa5" providerId="LiveId" clId="{2A23DC2B-303A-4234-8E94-119721C68885}" dt="2021-07-23T09:45:13.886" v="63" actId="26606"/>
          <ac:spMkLst>
            <pc:docMk/>
            <pc:sldMk cId="3095280256" sldId="257"/>
            <ac:spMk id="14" creationId="{5EB7D2A2-F448-44D4-938C-DC84CBCB3B1E}"/>
          </ac:spMkLst>
        </pc:spChg>
        <pc:spChg chg="add">
          <ac:chgData name="Roman Zhigalov" userId="1f97e9fdf7779aa5" providerId="LiveId" clId="{2A23DC2B-303A-4234-8E94-119721C68885}" dt="2021-07-23T09:45:13.886" v="63" actId="26606"/>
          <ac:spMkLst>
            <pc:docMk/>
            <pc:sldMk cId="3095280256" sldId="257"/>
            <ac:spMk id="16" creationId="{871AEA07-1E14-44B4-8E55-64EF049CD66F}"/>
          </ac:spMkLst>
        </pc:spChg>
        <pc:cxnChg chg="add">
          <ac:chgData name="Roman Zhigalov" userId="1f97e9fdf7779aa5" providerId="LiveId" clId="{2A23DC2B-303A-4234-8E94-119721C68885}" dt="2021-07-23T09:45:13.886" v="63" actId="26606"/>
          <ac:cxnSpMkLst>
            <pc:docMk/>
            <pc:sldMk cId="3095280256" sldId="257"/>
            <ac:cxnSpMk id="18" creationId="{F7C8EA93-3210-4C62-99E9-153C275E3A87}"/>
          </ac:cxnSpMkLst>
        </pc:cxnChg>
      </pc:sldChg>
      <pc:sldChg chg="addSp delSp modSp new mod setBg">
        <pc:chgData name="Roman Zhigalov" userId="1f97e9fdf7779aa5" providerId="LiveId" clId="{2A23DC2B-303A-4234-8E94-119721C68885}" dt="2021-07-23T09:46:16.718" v="228" actId="26606"/>
        <pc:sldMkLst>
          <pc:docMk/>
          <pc:sldMk cId="3595036576" sldId="258"/>
        </pc:sldMkLst>
        <pc:spChg chg="mod">
          <ac:chgData name="Roman Zhigalov" userId="1f97e9fdf7779aa5" providerId="LiveId" clId="{2A23DC2B-303A-4234-8E94-119721C68885}" dt="2021-07-23T09:46:16.718" v="228" actId="26606"/>
          <ac:spMkLst>
            <pc:docMk/>
            <pc:sldMk cId="3595036576" sldId="258"/>
            <ac:spMk id="2" creationId="{E5F70634-901E-416A-9572-4995B91917EA}"/>
          </ac:spMkLst>
        </pc:spChg>
        <pc:spChg chg="del mod">
          <ac:chgData name="Roman Zhigalov" userId="1f97e9fdf7779aa5" providerId="LiveId" clId="{2A23DC2B-303A-4234-8E94-119721C68885}" dt="2021-07-23T09:46:16.718" v="228" actId="26606"/>
          <ac:spMkLst>
            <pc:docMk/>
            <pc:sldMk cId="3595036576" sldId="258"/>
            <ac:spMk id="3" creationId="{B90C886C-C4B2-4F79-AC09-8B903B60D15C}"/>
          </ac:spMkLst>
        </pc:spChg>
        <pc:graphicFrameChg chg="add">
          <ac:chgData name="Roman Zhigalov" userId="1f97e9fdf7779aa5" providerId="LiveId" clId="{2A23DC2B-303A-4234-8E94-119721C68885}" dt="2021-07-23T09:46:16.718" v="228" actId="26606"/>
          <ac:graphicFrameMkLst>
            <pc:docMk/>
            <pc:sldMk cId="3595036576" sldId="258"/>
            <ac:graphicFrameMk id="5" creationId="{7C7A7226-B579-42E0-AA44-01CD41D7AEAA}"/>
          </ac:graphicFrameMkLst>
        </pc:graphicFrameChg>
      </pc:sldChg>
      <pc:sldChg chg="addSp modSp new mod setBg setClrOvrMap">
        <pc:chgData name="Roman Zhigalov" userId="1f97e9fdf7779aa5" providerId="LiveId" clId="{2A23DC2B-303A-4234-8E94-119721C68885}" dt="2021-07-23T09:46:35.123" v="262" actId="26606"/>
        <pc:sldMkLst>
          <pc:docMk/>
          <pc:sldMk cId="1922348524" sldId="259"/>
        </pc:sldMkLst>
        <pc:spChg chg="mod">
          <ac:chgData name="Roman Zhigalov" userId="1f97e9fdf7779aa5" providerId="LiveId" clId="{2A23DC2B-303A-4234-8E94-119721C68885}" dt="2021-07-23T09:46:35.123" v="262" actId="26606"/>
          <ac:spMkLst>
            <pc:docMk/>
            <pc:sldMk cId="1922348524" sldId="259"/>
            <ac:spMk id="2" creationId="{7A67B503-2DAD-41A9-9D94-6863EDBB26C7}"/>
          </ac:spMkLst>
        </pc:spChg>
        <pc:spChg chg="mod">
          <ac:chgData name="Roman Zhigalov" userId="1f97e9fdf7779aa5" providerId="LiveId" clId="{2A23DC2B-303A-4234-8E94-119721C68885}" dt="2021-07-23T09:46:35.123" v="262" actId="26606"/>
          <ac:spMkLst>
            <pc:docMk/>
            <pc:sldMk cId="1922348524" sldId="259"/>
            <ac:spMk id="3" creationId="{59C602B0-4D02-4BFB-A249-064759F847C7}"/>
          </ac:spMkLst>
        </pc:spChg>
        <pc:spChg chg="add">
          <ac:chgData name="Roman Zhigalov" userId="1f97e9fdf7779aa5" providerId="LiveId" clId="{2A23DC2B-303A-4234-8E94-119721C68885}" dt="2021-07-23T09:46:35.123" v="262" actId="26606"/>
          <ac:spMkLst>
            <pc:docMk/>
            <pc:sldMk cId="1922348524" sldId="259"/>
            <ac:spMk id="9" creationId="{0671A8AE-40A1-4631-A6B8-581AFF065482}"/>
          </ac:spMkLst>
        </pc:spChg>
        <pc:spChg chg="add">
          <ac:chgData name="Roman Zhigalov" userId="1f97e9fdf7779aa5" providerId="LiveId" clId="{2A23DC2B-303A-4234-8E94-119721C68885}" dt="2021-07-23T09:46:35.123" v="262" actId="26606"/>
          <ac:spMkLst>
            <pc:docMk/>
            <pc:sldMk cId="1922348524" sldId="259"/>
            <ac:spMk id="11" creationId="{AB58EF07-17C2-48CF-ABB0-EEF1F17CB8F0}"/>
          </ac:spMkLst>
        </pc:spChg>
        <pc:spChg chg="add">
          <ac:chgData name="Roman Zhigalov" userId="1f97e9fdf7779aa5" providerId="LiveId" clId="{2A23DC2B-303A-4234-8E94-119721C68885}" dt="2021-07-23T09:46:35.123" v="262" actId="26606"/>
          <ac:spMkLst>
            <pc:docMk/>
            <pc:sldMk cId="1922348524" sldId="259"/>
            <ac:spMk id="13" creationId="{AF2F604E-43BE-4DC3-B983-E071523364F8}"/>
          </ac:spMkLst>
        </pc:spChg>
        <pc:spChg chg="add">
          <ac:chgData name="Roman Zhigalov" userId="1f97e9fdf7779aa5" providerId="LiveId" clId="{2A23DC2B-303A-4234-8E94-119721C68885}" dt="2021-07-23T09:46:35.123" v="262" actId="26606"/>
          <ac:spMkLst>
            <pc:docMk/>
            <pc:sldMk cId="1922348524" sldId="259"/>
            <ac:spMk id="15" creationId="{08C9B587-E65E-4B52-B37C-ABEBB6E87928}"/>
          </ac:spMkLst>
        </pc:spChg>
        <pc:picChg chg="add">
          <ac:chgData name="Roman Zhigalov" userId="1f97e9fdf7779aa5" providerId="LiveId" clId="{2A23DC2B-303A-4234-8E94-119721C68885}" dt="2021-07-23T09:46:35.123" v="262" actId="26606"/>
          <ac:picMkLst>
            <pc:docMk/>
            <pc:sldMk cId="1922348524" sldId="259"/>
            <ac:picMk id="5" creationId="{DCFD5B3B-F0BA-467F-B6D9-33BC58B439B5}"/>
          </ac:picMkLst>
        </pc:picChg>
      </pc:sldChg>
      <pc:sldChg chg="addSp delSp modSp new mod modClrScheme chgLayout">
        <pc:chgData name="Roman Zhigalov" userId="1f97e9fdf7779aa5" providerId="LiveId" clId="{2A23DC2B-303A-4234-8E94-119721C68885}" dt="2021-07-23T10:00:02.293" v="966" actId="122"/>
        <pc:sldMkLst>
          <pc:docMk/>
          <pc:sldMk cId="3168957351" sldId="260"/>
        </pc:sldMkLst>
        <pc:spChg chg="del mod ord">
          <ac:chgData name="Roman Zhigalov" userId="1f97e9fdf7779aa5" providerId="LiveId" clId="{2A23DC2B-303A-4234-8E94-119721C68885}" dt="2021-07-23T09:59:09.513" v="930" actId="478"/>
          <ac:spMkLst>
            <pc:docMk/>
            <pc:sldMk cId="3168957351" sldId="260"/>
            <ac:spMk id="2" creationId="{1F9D4EFA-6396-4B98-BA94-638069374DB7}"/>
          </ac:spMkLst>
        </pc:spChg>
        <pc:spChg chg="del mod">
          <ac:chgData name="Roman Zhigalov" userId="1f97e9fdf7779aa5" providerId="LiveId" clId="{2A23DC2B-303A-4234-8E94-119721C68885}" dt="2021-07-23T09:59:00.317" v="926" actId="700"/>
          <ac:spMkLst>
            <pc:docMk/>
            <pc:sldMk cId="3168957351" sldId="260"/>
            <ac:spMk id="3" creationId="{7BFB36B2-3508-4C17-9F20-53B90F885336}"/>
          </ac:spMkLst>
        </pc:spChg>
        <pc:spChg chg="add del">
          <ac:chgData name="Roman Zhigalov" userId="1f97e9fdf7779aa5" providerId="LiveId" clId="{2A23DC2B-303A-4234-8E94-119721C68885}" dt="2021-07-23T09:59:03.113" v="928" actId="22"/>
          <ac:spMkLst>
            <pc:docMk/>
            <pc:sldMk cId="3168957351" sldId="260"/>
            <ac:spMk id="5" creationId="{41999953-CA81-4FE4-994C-AB95F46E51D1}"/>
          </ac:spMkLst>
        </pc:spChg>
        <pc:spChg chg="add mod">
          <ac:chgData name="Roman Zhigalov" userId="1f97e9fdf7779aa5" providerId="LiveId" clId="{2A23DC2B-303A-4234-8E94-119721C68885}" dt="2021-07-23T10:00:02.293" v="966" actId="122"/>
          <ac:spMkLst>
            <pc:docMk/>
            <pc:sldMk cId="3168957351" sldId="260"/>
            <ac:spMk id="6" creationId="{97DF987E-2B13-455D-8C09-DA847C276A28}"/>
          </ac:spMkLst>
        </pc:spChg>
        <pc:picChg chg="add">
          <ac:chgData name="Roman Zhigalov" userId="1f97e9fdf7779aa5" providerId="LiveId" clId="{2A23DC2B-303A-4234-8E94-119721C68885}" dt="2021-07-23T09:59:17.576" v="931"/>
          <ac:picMkLst>
            <pc:docMk/>
            <pc:sldMk cId="3168957351" sldId="260"/>
            <ac:picMk id="1026" creationId="{FEDE5FCC-4DD9-44C7-A51C-D117E5F711A6}"/>
          </ac:picMkLst>
        </pc:picChg>
      </pc:sldChg>
      <pc:sldChg chg="new del">
        <pc:chgData name="Roman Zhigalov" userId="1f97e9fdf7779aa5" providerId="LiveId" clId="{2A23DC2B-303A-4234-8E94-119721C68885}" dt="2021-07-23T09:48:53.428" v="304" actId="680"/>
        <pc:sldMkLst>
          <pc:docMk/>
          <pc:sldMk cId="346416777" sldId="261"/>
        </pc:sldMkLst>
      </pc:sldChg>
      <pc:sldChg chg="addSp delSp modSp new del mod">
        <pc:chgData name="Roman Zhigalov" userId="1f97e9fdf7779aa5" providerId="LiveId" clId="{2A23DC2B-303A-4234-8E94-119721C68885}" dt="2021-07-23T09:52:26.786" v="605" actId="2696"/>
        <pc:sldMkLst>
          <pc:docMk/>
          <pc:sldMk cId="1626853202" sldId="261"/>
        </pc:sldMkLst>
        <pc:spChg chg="mod">
          <ac:chgData name="Roman Zhigalov" userId="1f97e9fdf7779aa5" providerId="LiveId" clId="{2A23DC2B-303A-4234-8E94-119721C68885}" dt="2021-07-23T09:52:05.217" v="600" actId="1076"/>
          <ac:spMkLst>
            <pc:docMk/>
            <pc:sldMk cId="1626853202" sldId="261"/>
            <ac:spMk id="2" creationId="{4F419D5E-135C-4109-9045-41EA12C3F167}"/>
          </ac:spMkLst>
        </pc:spChg>
        <pc:spChg chg="del">
          <ac:chgData name="Roman Zhigalov" userId="1f97e9fdf7779aa5" providerId="LiveId" clId="{2A23DC2B-303A-4234-8E94-119721C68885}" dt="2021-07-23T09:49:16.578" v="327" actId="3680"/>
          <ac:spMkLst>
            <pc:docMk/>
            <pc:sldMk cId="1626853202" sldId="261"/>
            <ac:spMk id="3" creationId="{A594979F-A20A-4056-8A65-C5191EC8AB41}"/>
          </ac:spMkLst>
        </pc:spChg>
        <pc:graphicFrameChg chg="add mod ord modGraphic">
          <ac:chgData name="Roman Zhigalov" userId="1f97e9fdf7779aa5" providerId="LiveId" clId="{2A23DC2B-303A-4234-8E94-119721C68885}" dt="2021-07-23T09:52:20.649" v="604" actId="14734"/>
          <ac:graphicFrameMkLst>
            <pc:docMk/>
            <pc:sldMk cId="1626853202" sldId="261"/>
            <ac:graphicFrameMk id="4" creationId="{CE9B1BC4-569A-4925-BDDC-BE88EC3700C2}"/>
          </ac:graphicFrameMkLst>
        </pc:graphicFrameChg>
      </pc:sldChg>
      <pc:sldChg chg="addSp delSp modSp new mod modClrScheme chgLayout">
        <pc:chgData name="Roman Zhigalov" userId="1f97e9fdf7779aa5" providerId="LiveId" clId="{2A23DC2B-303A-4234-8E94-119721C68885}" dt="2021-07-23T09:55:19.042" v="831" actId="122"/>
        <pc:sldMkLst>
          <pc:docMk/>
          <pc:sldMk cId="3361645283" sldId="261"/>
        </pc:sldMkLst>
        <pc:spChg chg="del">
          <ac:chgData name="Roman Zhigalov" userId="1f97e9fdf7779aa5" providerId="LiveId" clId="{2A23DC2B-303A-4234-8E94-119721C68885}" dt="2021-07-23T09:52:58.395" v="607" actId="700"/>
          <ac:spMkLst>
            <pc:docMk/>
            <pc:sldMk cId="3361645283" sldId="261"/>
            <ac:spMk id="2" creationId="{6FAEAA24-0D88-4E9B-BB52-07C16400C597}"/>
          </ac:spMkLst>
        </pc:spChg>
        <pc:spChg chg="del">
          <ac:chgData name="Roman Zhigalov" userId="1f97e9fdf7779aa5" providerId="LiveId" clId="{2A23DC2B-303A-4234-8E94-119721C68885}" dt="2021-07-23T09:52:58.395" v="607" actId="700"/>
          <ac:spMkLst>
            <pc:docMk/>
            <pc:sldMk cId="3361645283" sldId="261"/>
            <ac:spMk id="3" creationId="{6932BF05-A5C2-4184-AB02-AA9D3C07F845}"/>
          </ac:spMkLst>
        </pc:spChg>
        <pc:graphicFrameChg chg="add del">
          <ac:chgData name="Roman Zhigalov" userId="1f97e9fdf7779aa5" providerId="LiveId" clId="{2A23DC2B-303A-4234-8E94-119721C68885}" dt="2021-07-23T09:53:07.553" v="609" actId="3680"/>
          <ac:graphicFrameMkLst>
            <pc:docMk/>
            <pc:sldMk cId="3361645283" sldId="261"/>
            <ac:graphicFrameMk id="4" creationId="{8CCE0385-9817-414F-877D-5D1CDFE904DD}"/>
          </ac:graphicFrameMkLst>
        </pc:graphicFrameChg>
        <pc:graphicFrameChg chg="add mod modGraphic">
          <ac:chgData name="Roman Zhigalov" userId="1f97e9fdf7779aa5" providerId="LiveId" clId="{2A23DC2B-303A-4234-8E94-119721C68885}" dt="2021-07-23T09:55:19.042" v="831" actId="122"/>
          <ac:graphicFrameMkLst>
            <pc:docMk/>
            <pc:sldMk cId="3361645283" sldId="261"/>
            <ac:graphicFrameMk id="5" creationId="{D722D1CE-12ED-4BA9-A752-DB04E4F8664C}"/>
          </ac:graphicFrameMkLst>
        </pc:graphicFrameChg>
      </pc:sldChg>
      <pc:sldChg chg="addSp delSp modSp new mod setBg modClrScheme chgLayout">
        <pc:chgData name="Roman Zhigalov" userId="1f97e9fdf7779aa5" providerId="LiveId" clId="{2A23DC2B-303A-4234-8E94-119721C68885}" dt="2021-07-24T14:46:13.990" v="2836" actId="120"/>
        <pc:sldMkLst>
          <pc:docMk/>
          <pc:sldMk cId="2161439962" sldId="262"/>
        </pc:sldMkLst>
        <pc:spChg chg="add mod">
          <ac:chgData name="Roman Zhigalov" userId="1f97e9fdf7779aa5" providerId="LiveId" clId="{2A23DC2B-303A-4234-8E94-119721C68885}" dt="2021-07-23T10:01:50.568" v="1161" actId="26606"/>
          <ac:spMkLst>
            <pc:docMk/>
            <pc:sldMk cId="2161439962" sldId="262"/>
            <ac:spMk id="2" creationId="{D0383174-B4A8-45BF-A0DC-785DE037E07B}"/>
          </ac:spMkLst>
        </pc:spChg>
        <pc:spChg chg="add del mod">
          <ac:chgData name="Roman Zhigalov" userId="1f97e9fdf7779aa5" providerId="LiveId" clId="{2A23DC2B-303A-4234-8E94-119721C68885}" dt="2021-07-23T10:00:59.986" v="969"/>
          <ac:spMkLst>
            <pc:docMk/>
            <pc:sldMk cId="2161439962" sldId="262"/>
            <ac:spMk id="3" creationId="{26ED4450-9E3E-4575-AEC1-59652FD5DC6B}"/>
          </ac:spMkLst>
        </pc:spChg>
        <pc:spChg chg="add mod">
          <ac:chgData name="Roman Zhigalov" userId="1f97e9fdf7779aa5" providerId="LiveId" clId="{2A23DC2B-303A-4234-8E94-119721C68885}" dt="2021-07-24T14:46:13.990" v="2836" actId="120"/>
          <ac:spMkLst>
            <pc:docMk/>
            <pc:sldMk cId="2161439962" sldId="262"/>
            <ac:spMk id="4" creationId="{0978BFDC-2072-4460-B731-4A68ACD7B6F0}"/>
          </ac:spMkLst>
        </pc:spChg>
        <pc:spChg chg="add del">
          <ac:chgData name="Roman Zhigalov" userId="1f97e9fdf7779aa5" providerId="LiveId" clId="{2A23DC2B-303A-4234-8E94-119721C68885}" dt="2021-07-23T10:01:44.962" v="1156" actId="26606"/>
          <ac:spMkLst>
            <pc:docMk/>
            <pc:sldMk cId="2161439962" sldId="262"/>
            <ac:spMk id="71" creationId="{201CC55D-ED54-4C5C-95E6-10947BD1103B}"/>
          </ac:spMkLst>
        </pc:spChg>
        <pc:spChg chg="add del">
          <ac:chgData name="Roman Zhigalov" userId="1f97e9fdf7779aa5" providerId="LiveId" clId="{2A23DC2B-303A-4234-8E94-119721C68885}" dt="2021-07-23T10:01:50.550" v="1160" actId="26606"/>
          <ac:spMkLst>
            <pc:docMk/>
            <pc:sldMk cId="2161439962" sldId="262"/>
            <ac:spMk id="75" creationId="{55D4142C-5077-457F-A6AD-3FECFDB39685}"/>
          </ac:spMkLst>
        </pc:spChg>
        <pc:spChg chg="add del">
          <ac:chgData name="Roman Zhigalov" userId="1f97e9fdf7779aa5" providerId="LiveId" clId="{2A23DC2B-303A-4234-8E94-119721C68885}" dt="2021-07-23T10:01:44.962" v="1156" actId="26606"/>
          <ac:spMkLst>
            <pc:docMk/>
            <pc:sldMk cId="2161439962" sldId="262"/>
            <ac:spMk id="77" creationId="{3873B707-463F-40B0-8227-E8CC6C67EB25}"/>
          </ac:spMkLst>
        </pc:spChg>
        <pc:spChg chg="add del">
          <ac:chgData name="Roman Zhigalov" userId="1f97e9fdf7779aa5" providerId="LiveId" clId="{2A23DC2B-303A-4234-8E94-119721C68885}" dt="2021-07-23T10:01:44.962" v="1156" actId="26606"/>
          <ac:spMkLst>
            <pc:docMk/>
            <pc:sldMk cId="2161439962" sldId="262"/>
            <ac:spMk id="79" creationId="{C13237C8-E62C-4F0D-A318-BD6FB6C2D138}"/>
          </ac:spMkLst>
        </pc:spChg>
        <pc:spChg chg="add del">
          <ac:chgData name="Roman Zhigalov" userId="1f97e9fdf7779aa5" providerId="LiveId" clId="{2A23DC2B-303A-4234-8E94-119721C68885}" dt="2021-07-23T10:01:44.962" v="1156" actId="26606"/>
          <ac:spMkLst>
            <pc:docMk/>
            <pc:sldMk cId="2161439962" sldId="262"/>
            <ac:spMk id="81" creationId="{19C9EAEA-39D0-4B0E-A0EB-51E7B26740B1}"/>
          </ac:spMkLst>
        </pc:spChg>
        <pc:spChg chg="add del">
          <ac:chgData name="Roman Zhigalov" userId="1f97e9fdf7779aa5" providerId="LiveId" clId="{2A23DC2B-303A-4234-8E94-119721C68885}" dt="2021-07-23T10:01:49.408" v="1158" actId="26606"/>
          <ac:spMkLst>
            <pc:docMk/>
            <pc:sldMk cId="2161439962" sldId="262"/>
            <ac:spMk id="2052" creationId="{E8A8EAB8-D2FF-444D-B34B-7D32F106AD0E}"/>
          </ac:spMkLst>
        </pc:spChg>
        <pc:spChg chg="add del">
          <ac:chgData name="Roman Zhigalov" userId="1f97e9fdf7779aa5" providerId="LiveId" clId="{2A23DC2B-303A-4234-8E94-119721C68885}" dt="2021-07-23T10:01:50.550" v="1160" actId="26606"/>
          <ac:spMkLst>
            <pc:docMk/>
            <pc:sldMk cId="2161439962" sldId="262"/>
            <ac:spMk id="2056" creationId="{8FC9BE17-9A7B-462D-AE50-3D8777387304}"/>
          </ac:spMkLst>
        </pc:spChg>
        <pc:spChg chg="add del">
          <ac:chgData name="Roman Zhigalov" userId="1f97e9fdf7779aa5" providerId="LiveId" clId="{2A23DC2B-303A-4234-8E94-119721C68885}" dt="2021-07-23T10:01:50.550" v="1160" actId="26606"/>
          <ac:spMkLst>
            <pc:docMk/>
            <pc:sldMk cId="2161439962" sldId="262"/>
            <ac:spMk id="2057" creationId="{3EBE8569-6AEC-4B8C-8D53-2DE337CDBA65}"/>
          </ac:spMkLst>
        </pc:spChg>
        <pc:spChg chg="add del">
          <ac:chgData name="Roman Zhigalov" userId="1f97e9fdf7779aa5" providerId="LiveId" clId="{2A23DC2B-303A-4234-8E94-119721C68885}" dt="2021-07-23T10:01:50.550" v="1160" actId="26606"/>
          <ac:spMkLst>
            <pc:docMk/>
            <pc:sldMk cId="2161439962" sldId="262"/>
            <ac:spMk id="2058" creationId="{7A5F0580-5EE9-419F-96EE-B6529EF6E7D0}"/>
          </ac:spMkLst>
        </pc:spChg>
        <pc:spChg chg="add">
          <ac:chgData name="Roman Zhigalov" userId="1f97e9fdf7779aa5" providerId="LiveId" clId="{2A23DC2B-303A-4234-8E94-119721C68885}" dt="2021-07-23T10:01:50.568" v="1161" actId="26606"/>
          <ac:spMkLst>
            <pc:docMk/>
            <pc:sldMk cId="2161439962" sldId="262"/>
            <ac:spMk id="2060" creationId="{201CC55D-ED54-4C5C-95E6-10947BD1103B}"/>
          </ac:spMkLst>
        </pc:spChg>
        <pc:spChg chg="add">
          <ac:chgData name="Roman Zhigalov" userId="1f97e9fdf7779aa5" providerId="LiveId" clId="{2A23DC2B-303A-4234-8E94-119721C68885}" dt="2021-07-23T10:01:50.568" v="1161" actId="26606"/>
          <ac:spMkLst>
            <pc:docMk/>
            <pc:sldMk cId="2161439962" sldId="262"/>
            <ac:spMk id="2063" creationId="{3873B707-463F-40B0-8227-E8CC6C67EB25}"/>
          </ac:spMkLst>
        </pc:spChg>
        <pc:spChg chg="add">
          <ac:chgData name="Roman Zhigalov" userId="1f97e9fdf7779aa5" providerId="LiveId" clId="{2A23DC2B-303A-4234-8E94-119721C68885}" dt="2021-07-23T10:01:50.568" v="1161" actId="26606"/>
          <ac:spMkLst>
            <pc:docMk/>
            <pc:sldMk cId="2161439962" sldId="262"/>
            <ac:spMk id="2064" creationId="{C13237C8-E62C-4F0D-A318-BD6FB6C2D138}"/>
          </ac:spMkLst>
        </pc:spChg>
        <pc:spChg chg="add">
          <ac:chgData name="Roman Zhigalov" userId="1f97e9fdf7779aa5" providerId="LiveId" clId="{2A23DC2B-303A-4234-8E94-119721C68885}" dt="2021-07-23T10:01:50.568" v="1161" actId="26606"/>
          <ac:spMkLst>
            <pc:docMk/>
            <pc:sldMk cId="2161439962" sldId="262"/>
            <ac:spMk id="2065" creationId="{19C9EAEA-39D0-4B0E-A0EB-51E7B26740B1}"/>
          </ac:spMkLst>
        </pc:spChg>
        <pc:grpChg chg="add del">
          <ac:chgData name="Roman Zhigalov" userId="1f97e9fdf7779aa5" providerId="LiveId" clId="{2A23DC2B-303A-4234-8E94-119721C68885}" dt="2021-07-23T10:01:44.962" v="1156" actId="26606"/>
          <ac:grpSpMkLst>
            <pc:docMk/>
            <pc:sldMk cId="2161439962" sldId="262"/>
            <ac:grpSpMk id="73" creationId="{1DE889C7-FAD6-4397-98E2-05D503484459}"/>
          </ac:grpSpMkLst>
        </pc:grpChg>
        <pc:grpChg chg="add">
          <ac:chgData name="Roman Zhigalov" userId="1f97e9fdf7779aa5" providerId="LiveId" clId="{2A23DC2B-303A-4234-8E94-119721C68885}" dt="2021-07-23T10:01:50.568" v="1161" actId="26606"/>
          <ac:grpSpMkLst>
            <pc:docMk/>
            <pc:sldMk cId="2161439962" sldId="262"/>
            <ac:grpSpMk id="2061" creationId="{1DE889C7-FAD6-4397-98E2-05D503484459}"/>
          </ac:grpSpMkLst>
        </pc:grpChg>
        <pc:picChg chg="add mod ord">
          <ac:chgData name="Roman Zhigalov" userId="1f97e9fdf7779aa5" providerId="LiveId" clId="{2A23DC2B-303A-4234-8E94-119721C68885}" dt="2021-07-23T10:01:52.937" v="1162" actId="27614"/>
          <ac:picMkLst>
            <pc:docMk/>
            <pc:sldMk cId="2161439962" sldId="262"/>
            <ac:picMk id="2050" creationId="{6BED0E84-71CF-46B4-AAD2-E07E03BB3977}"/>
          </ac:picMkLst>
        </pc:picChg>
        <pc:cxnChg chg="add del">
          <ac:chgData name="Roman Zhigalov" userId="1f97e9fdf7779aa5" providerId="LiveId" clId="{2A23DC2B-303A-4234-8E94-119721C68885}" dt="2021-07-23T10:01:49.408" v="1158" actId="26606"/>
          <ac:cxnSpMkLst>
            <pc:docMk/>
            <pc:sldMk cId="2161439962" sldId="262"/>
            <ac:cxnSpMk id="2053" creationId="{EEA38897-7BA3-4408-8083-3235339C4A60}"/>
          </ac:cxnSpMkLst>
        </pc:cxnChg>
        <pc:cxnChg chg="add del">
          <ac:chgData name="Roman Zhigalov" userId="1f97e9fdf7779aa5" providerId="LiveId" clId="{2A23DC2B-303A-4234-8E94-119721C68885}" dt="2021-07-23T10:01:49.408" v="1158" actId="26606"/>
          <ac:cxnSpMkLst>
            <pc:docMk/>
            <pc:sldMk cId="2161439962" sldId="262"/>
            <ac:cxnSpMk id="2054" creationId="{F11AD06B-AB20-4097-8606-5DA00DBACE88}"/>
          </ac:cxnSpMkLst>
        </pc:cxnChg>
      </pc:sldChg>
      <pc:sldChg chg="addSp delSp modSp new mod setBg">
        <pc:chgData name="Roman Zhigalov" userId="1f97e9fdf7779aa5" providerId="LiveId" clId="{2A23DC2B-303A-4234-8E94-119721C68885}" dt="2021-07-23T10:02:59.005" v="1205" actId="26606"/>
        <pc:sldMkLst>
          <pc:docMk/>
          <pc:sldMk cId="430386675" sldId="263"/>
        </pc:sldMkLst>
        <pc:spChg chg="mod">
          <ac:chgData name="Roman Zhigalov" userId="1f97e9fdf7779aa5" providerId="LiveId" clId="{2A23DC2B-303A-4234-8E94-119721C68885}" dt="2021-07-23T10:02:59.005" v="1205" actId="26606"/>
          <ac:spMkLst>
            <pc:docMk/>
            <pc:sldMk cId="430386675" sldId="263"/>
            <ac:spMk id="2" creationId="{EBDD1F36-656D-4884-9954-793EC32CE7EB}"/>
          </ac:spMkLst>
        </pc:spChg>
        <pc:spChg chg="mod">
          <ac:chgData name="Roman Zhigalov" userId="1f97e9fdf7779aa5" providerId="LiveId" clId="{2A23DC2B-303A-4234-8E94-119721C68885}" dt="2021-07-23T10:02:59.005" v="1205" actId="26606"/>
          <ac:spMkLst>
            <pc:docMk/>
            <pc:sldMk cId="430386675" sldId="263"/>
            <ac:spMk id="3" creationId="{5E6A9790-251A-4386-AA5B-BF126B7F83C2}"/>
          </ac:spMkLst>
        </pc:spChg>
        <pc:spChg chg="add del">
          <ac:chgData name="Roman Zhigalov" userId="1f97e9fdf7779aa5" providerId="LiveId" clId="{2A23DC2B-303A-4234-8E94-119721C68885}" dt="2021-07-23T10:02:52.900" v="1201" actId="26606"/>
          <ac:spMkLst>
            <pc:docMk/>
            <pc:sldMk cId="430386675" sldId="263"/>
            <ac:spMk id="8" creationId="{8E2CC403-21CD-41DF-BAC4-329D7FF03C5C}"/>
          </ac:spMkLst>
        </pc:spChg>
        <pc:spChg chg="add del">
          <ac:chgData name="Roman Zhigalov" userId="1f97e9fdf7779aa5" providerId="LiveId" clId="{2A23DC2B-303A-4234-8E94-119721C68885}" dt="2021-07-23T10:02:52.900" v="1201" actId="26606"/>
          <ac:spMkLst>
            <pc:docMk/>
            <pc:sldMk cId="430386675" sldId="263"/>
            <ac:spMk id="15" creationId="{7653717E-6F8C-43E0-9893-C03AE87D18D6}"/>
          </ac:spMkLst>
        </pc:spChg>
        <pc:spChg chg="add del">
          <ac:chgData name="Roman Zhigalov" userId="1f97e9fdf7779aa5" providerId="LiveId" clId="{2A23DC2B-303A-4234-8E94-119721C68885}" dt="2021-07-23T10:02:52.900" v="1201" actId="26606"/>
          <ac:spMkLst>
            <pc:docMk/>
            <pc:sldMk cId="430386675" sldId="263"/>
            <ac:spMk id="17" creationId="{35BB14B4-EC3F-47C7-9AF3-B0E017B75C42}"/>
          </ac:spMkLst>
        </pc:spChg>
        <pc:spChg chg="add del">
          <ac:chgData name="Roman Zhigalov" userId="1f97e9fdf7779aa5" providerId="LiveId" clId="{2A23DC2B-303A-4234-8E94-119721C68885}" dt="2021-07-23T10:02:54.156" v="1203" actId="26606"/>
          <ac:spMkLst>
            <pc:docMk/>
            <pc:sldMk cId="430386675" sldId="263"/>
            <ac:spMk id="19" creationId="{4522B21E-B2B9-4C72-9A71-C87EFD137480}"/>
          </ac:spMkLst>
        </pc:spChg>
        <pc:spChg chg="add del">
          <ac:chgData name="Roman Zhigalov" userId="1f97e9fdf7779aa5" providerId="LiveId" clId="{2A23DC2B-303A-4234-8E94-119721C68885}" dt="2021-07-23T10:02:54.156" v="1203" actId="26606"/>
          <ac:spMkLst>
            <pc:docMk/>
            <pc:sldMk cId="430386675" sldId="263"/>
            <ac:spMk id="20" creationId="{5EB7D2A2-F448-44D4-938C-DC84CBCB3B1E}"/>
          </ac:spMkLst>
        </pc:spChg>
        <pc:spChg chg="add del">
          <ac:chgData name="Roman Zhigalov" userId="1f97e9fdf7779aa5" providerId="LiveId" clId="{2A23DC2B-303A-4234-8E94-119721C68885}" dt="2021-07-23T10:02:54.156" v="1203" actId="26606"/>
          <ac:spMkLst>
            <pc:docMk/>
            <pc:sldMk cId="430386675" sldId="263"/>
            <ac:spMk id="21" creationId="{871AEA07-1E14-44B4-8E55-64EF049CD66F}"/>
          </ac:spMkLst>
        </pc:spChg>
        <pc:spChg chg="add del">
          <ac:chgData name="Roman Zhigalov" userId="1f97e9fdf7779aa5" providerId="LiveId" clId="{2A23DC2B-303A-4234-8E94-119721C68885}" dt="2021-07-23T10:02:59.005" v="1205" actId="26606"/>
          <ac:spMkLst>
            <pc:docMk/>
            <pc:sldMk cId="430386675" sldId="263"/>
            <ac:spMk id="23" creationId="{8E2CC403-21CD-41DF-BAC4-329D7FF03C5C}"/>
          </ac:spMkLst>
        </pc:spChg>
        <pc:spChg chg="add del">
          <ac:chgData name="Roman Zhigalov" userId="1f97e9fdf7779aa5" providerId="LiveId" clId="{2A23DC2B-303A-4234-8E94-119721C68885}" dt="2021-07-23T10:02:59.005" v="1205" actId="26606"/>
          <ac:spMkLst>
            <pc:docMk/>
            <pc:sldMk cId="430386675" sldId="263"/>
            <ac:spMk id="25" creationId="{7653717E-6F8C-43E0-9893-C03AE87D18D6}"/>
          </ac:spMkLst>
        </pc:spChg>
        <pc:spChg chg="add del">
          <ac:chgData name="Roman Zhigalov" userId="1f97e9fdf7779aa5" providerId="LiveId" clId="{2A23DC2B-303A-4234-8E94-119721C68885}" dt="2021-07-23T10:02:59.005" v="1205" actId="26606"/>
          <ac:spMkLst>
            <pc:docMk/>
            <pc:sldMk cId="430386675" sldId="263"/>
            <ac:spMk id="26" creationId="{35BB14B4-EC3F-47C7-9AF3-B0E017B75C42}"/>
          </ac:spMkLst>
        </pc:spChg>
        <pc:spChg chg="add">
          <ac:chgData name="Roman Zhigalov" userId="1f97e9fdf7779aa5" providerId="LiveId" clId="{2A23DC2B-303A-4234-8E94-119721C68885}" dt="2021-07-23T10:02:59.005" v="1205" actId="26606"/>
          <ac:spMkLst>
            <pc:docMk/>
            <pc:sldMk cId="430386675" sldId="263"/>
            <ac:spMk id="31" creationId="{A7895A40-19A4-42D6-9D30-DBC1E8002635}"/>
          </ac:spMkLst>
        </pc:spChg>
        <pc:spChg chg="add">
          <ac:chgData name="Roman Zhigalov" userId="1f97e9fdf7779aa5" providerId="LiveId" clId="{2A23DC2B-303A-4234-8E94-119721C68885}" dt="2021-07-23T10:02:59.005" v="1205" actId="26606"/>
          <ac:spMkLst>
            <pc:docMk/>
            <pc:sldMk cId="430386675" sldId="263"/>
            <ac:spMk id="33" creationId="{02F429C4-ABC9-46FC-818A-B5429CDE4A96}"/>
          </ac:spMkLst>
        </pc:spChg>
        <pc:spChg chg="add">
          <ac:chgData name="Roman Zhigalov" userId="1f97e9fdf7779aa5" providerId="LiveId" clId="{2A23DC2B-303A-4234-8E94-119721C68885}" dt="2021-07-23T10:02:59.005" v="1205" actId="26606"/>
          <ac:spMkLst>
            <pc:docMk/>
            <pc:sldMk cId="430386675" sldId="263"/>
            <ac:spMk id="35" creationId="{2CEF98E4-3709-4952-8F42-2305CCE34FA3}"/>
          </ac:spMkLst>
        </pc:spChg>
        <pc:spChg chg="add">
          <ac:chgData name="Roman Zhigalov" userId="1f97e9fdf7779aa5" providerId="LiveId" clId="{2A23DC2B-303A-4234-8E94-119721C68885}" dt="2021-07-23T10:02:59.005" v="1205" actId="26606"/>
          <ac:spMkLst>
            <pc:docMk/>
            <pc:sldMk cId="430386675" sldId="263"/>
            <ac:spMk id="37" creationId="{F10BCCF5-D685-47FF-B675-647EAEB72C8E}"/>
          </ac:spMkLst>
        </pc:spChg>
        <pc:spChg chg="add">
          <ac:chgData name="Roman Zhigalov" userId="1f97e9fdf7779aa5" providerId="LiveId" clId="{2A23DC2B-303A-4234-8E94-119721C68885}" dt="2021-07-23T10:02:59.005" v="1205" actId="26606"/>
          <ac:spMkLst>
            <pc:docMk/>
            <pc:sldMk cId="430386675" sldId="263"/>
            <ac:spMk id="39" creationId="{B0EE8A42-107A-4D4C-8D56-BBAE95C7FC0D}"/>
          </ac:spMkLst>
        </pc:spChg>
        <pc:grpChg chg="add del">
          <ac:chgData name="Roman Zhigalov" userId="1f97e9fdf7779aa5" providerId="LiveId" clId="{2A23DC2B-303A-4234-8E94-119721C68885}" dt="2021-07-23T10:02:52.900" v="1201" actId="26606"/>
          <ac:grpSpMkLst>
            <pc:docMk/>
            <pc:sldMk cId="430386675" sldId="263"/>
            <ac:grpSpMk id="10" creationId="{B13AA5FE-3FFC-4725-9ADD-E428544EC61B}"/>
          </ac:grpSpMkLst>
        </pc:grpChg>
        <pc:grpChg chg="add del">
          <ac:chgData name="Roman Zhigalov" userId="1f97e9fdf7779aa5" providerId="LiveId" clId="{2A23DC2B-303A-4234-8E94-119721C68885}" dt="2021-07-23T10:02:59.005" v="1205" actId="26606"/>
          <ac:grpSpMkLst>
            <pc:docMk/>
            <pc:sldMk cId="430386675" sldId="263"/>
            <ac:grpSpMk id="24" creationId="{B13AA5FE-3FFC-4725-9ADD-E428544EC61B}"/>
          </ac:grpSpMkLst>
        </pc:grpChg>
        <pc:cxnChg chg="add del">
          <ac:chgData name="Roman Zhigalov" userId="1f97e9fdf7779aa5" providerId="LiveId" clId="{2A23DC2B-303A-4234-8E94-119721C68885}" dt="2021-07-23T10:02:54.156" v="1203" actId="26606"/>
          <ac:cxnSpMkLst>
            <pc:docMk/>
            <pc:sldMk cId="430386675" sldId="26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2A23DC2B-303A-4234-8E94-119721C68885}" dt="2021-07-23T10:04:48.449" v="1466" actId="26606"/>
        <pc:sldMkLst>
          <pc:docMk/>
          <pc:sldMk cId="743998974" sldId="264"/>
        </pc:sldMkLst>
        <pc:spChg chg="mod">
          <ac:chgData name="Roman Zhigalov" userId="1f97e9fdf7779aa5" providerId="LiveId" clId="{2A23DC2B-303A-4234-8E94-119721C68885}" dt="2021-07-23T10:04:48.449" v="1466" actId="26606"/>
          <ac:spMkLst>
            <pc:docMk/>
            <pc:sldMk cId="743998974" sldId="264"/>
            <ac:spMk id="2" creationId="{235D8BD7-2752-483C-A975-B19758A84BDA}"/>
          </ac:spMkLst>
        </pc:spChg>
        <pc:spChg chg="mod">
          <ac:chgData name="Roman Zhigalov" userId="1f97e9fdf7779aa5" providerId="LiveId" clId="{2A23DC2B-303A-4234-8E94-119721C68885}" dt="2021-07-23T10:04:48.449" v="1466" actId="26606"/>
          <ac:spMkLst>
            <pc:docMk/>
            <pc:sldMk cId="743998974" sldId="264"/>
            <ac:spMk id="3" creationId="{B59440C5-3C1F-4031-8A3E-F317D9D85C58}"/>
          </ac:spMkLst>
        </pc:spChg>
        <pc:spChg chg="add del">
          <ac:chgData name="Roman Zhigalov" userId="1f97e9fdf7779aa5" providerId="LiveId" clId="{2A23DC2B-303A-4234-8E94-119721C68885}" dt="2021-07-23T10:04:48.449" v="1466" actId="26606"/>
          <ac:spMkLst>
            <pc:docMk/>
            <pc:sldMk cId="743998974" sldId="264"/>
            <ac:spMk id="8" creationId="{DBF61EA3-B236-439E-9C0B-340980D56BEE}"/>
          </ac:spMkLst>
        </pc:spChg>
        <pc:spChg chg="add del">
          <ac:chgData name="Roman Zhigalov" userId="1f97e9fdf7779aa5" providerId="LiveId" clId="{2A23DC2B-303A-4234-8E94-119721C68885}" dt="2021-07-23T10:04:48.449" v="1466" actId="26606"/>
          <ac:spMkLst>
            <pc:docMk/>
            <pc:sldMk cId="743998974" sldId="264"/>
            <ac:spMk id="14" creationId="{E659831F-0D9A-4C63-9EBB-8435B85A440F}"/>
          </ac:spMkLst>
        </pc:spChg>
        <pc:spChg chg="add">
          <ac:chgData name="Roman Zhigalov" userId="1f97e9fdf7779aa5" providerId="LiveId" clId="{2A23DC2B-303A-4234-8E94-119721C68885}" dt="2021-07-23T10:04:48.449" v="1466" actId="26606"/>
          <ac:spMkLst>
            <pc:docMk/>
            <pc:sldMk cId="743998974" sldId="264"/>
            <ac:spMk id="19" creationId="{B6CDA21F-E7AF-4C75-8395-33F58D5B0E45}"/>
          </ac:spMkLst>
        </pc:spChg>
        <pc:spChg chg="add del">
          <ac:chgData name="Roman Zhigalov" userId="1f97e9fdf7779aa5" providerId="LiveId" clId="{2A23DC2B-303A-4234-8E94-119721C68885}" dt="2021-07-23T10:04:48.435" v="1465" actId="26606"/>
          <ac:spMkLst>
            <pc:docMk/>
            <pc:sldMk cId="743998974" sldId="264"/>
            <ac:spMk id="20" creationId="{2C61293E-6EBE-43EF-A52C-9BEBFD7679D4}"/>
          </ac:spMkLst>
        </pc:spChg>
        <pc:spChg chg="add del">
          <ac:chgData name="Roman Zhigalov" userId="1f97e9fdf7779aa5" providerId="LiveId" clId="{2A23DC2B-303A-4234-8E94-119721C68885}" dt="2021-07-23T10:04:48.435" v="1465" actId="26606"/>
          <ac:spMkLst>
            <pc:docMk/>
            <pc:sldMk cId="743998974" sldId="264"/>
            <ac:spMk id="22" creationId="{21540236-BFD5-4A9D-8840-4703E7F76825}"/>
          </ac:spMkLst>
        </pc:spChg>
        <pc:spChg chg="add">
          <ac:chgData name="Roman Zhigalov" userId="1f97e9fdf7779aa5" providerId="LiveId" clId="{2A23DC2B-303A-4234-8E94-119721C68885}" dt="2021-07-23T10:04:48.449" v="1466" actId="26606"/>
          <ac:spMkLst>
            <pc:docMk/>
            <pc:sldMk cId="743998974" sldId="264"/>
            <ac:spMk id="26" creationId="{D5B0017B-2ECA-49AF-B397-DC140825DF8D}"/>
          </ac:spMkLst>
        </pc:spChg>
        <pc:grpChg chg="add del">
          <ac:chgData name="Roman Zhigalov" userId="1f97e9fdf7779aa5" providerId="LiveId" clId="{2A23DC2B-303A-4234-8E94-119721C68885}" dt="2021-07-23T10:04:48.449" v="1466" actId="26606"/>
          <ac:grpSpMkLst>
            <pc:docMk/>
            <pc:sldMk cId="743998974" sldId="264"/>
            <ac:grpSpMk id="10" creationId="{28FAF094-D087-493F-8DF9-A486C2D6BBAA}"/>
          </ac:grpSpMkLst>
        </pc:grpChg>
        <pc:grpChg chg="add">
          <ac:chgData name="Roman Zhigalov" userId="1f97e9fdf7779aa5" providerId="LiveId" clId="{2A23DC2B-303A-4234-8E94-119721C68885}" dt="2021-07-23T10:04:48.449" v="1466" actId="26606"/>
          <ac:grpSpMkLst>
            <pc:docMk/>
            <pc:sldMk cId="743998974" sldId="264"/>
            <ac:grpSpMk id="21" creationId="{AE1C45F0-260A-458C-96ED-C1F6D2151219}"/>
          </ac:grpSpMkLst>
        </pc:grpChg>
        <pc:picChg chg="add del">
          <ac:chgData name="Roman Zhigalov" userId="1f97e9fdf7779aa5" providerId="LiveId" clId="{2A23DC2B-303A-4234-8E94-119721C68885}" dt="2021-07-23T10:04:48.435" v="1465" actId="26606"/>
          <ac:picMkLst>
            <pc:docMk/>
            <pc:sldMk cId="743998974" sldId="264"/>
            <ac:picMk id="16" creationId="{D00E7013-53C7-497D-91BD-A4066D68F976}"/>
          </ac:picMkLst>
        </pc:picChg>
        <pc:cxnChg chg="add">
          <ac:chgData name="Roman Zhigalov" userId="1f97e9fdf7779aa5" providerId="LiveId" clId="{2A23DC2B-303A-4234-8E94-119721C68885}" dt="2021-07-23T10:04:48.449" v="1466" actId="26606"/>
          <ac:cxnSpMkLst>
            <pc:docMk/>
            <pc:sldMk cId="743998974" sldId="264"/>
            <ac:cxnSpMk id="28" creationId="{6CF1BAF6-AD41-4082-B212-8A1F9A2E8779}"/>
          </ac:cxnSpMkLst>
        </pc:cxnChg>
      </pc:sldChg>
      <pc:sldChg chg="addSp delSp modSp new mod setBg modClrScheme chgLayout">
        <pc:chgData name="Roman Zhigalov" userId="1f97e9fdf7779aa5" providerId="LiveId" clId="{2A23DC2B-303A-4234-8E94-119721C68885}" dt="2021-07-23T10:05:31.126" v="1510" actId="113"/>
        <pc:sldMkLst>
          <pc:docMk/>
          <pc:sldMk cId="1810439002" sldId="265"/>
        </pc:sldMkLst>
        <pc:spChg chg="add del">
          <ac:chgData name="Roman Zhigalov" userId="1f97e9fdf7779aa5" providerId="LiveId" clId="{2A23DC2B-303A-4234-8E94-119721C68885}" dt="2021-07-23T10:04:56.381" v="1469" actId="22"/>
          <ac:spMkLst>
            <pc:docMk/>
            <pc:sldMk cId="1810439002" sldId="265"/>
            <ac:spMk id="3" creationId="{47108D89-6440-4747-97EA-EF4B25E3812B}"/>
          </ac:spMkLst>
        </pc:spChg>
        <pc:spChg chg="add mod">
          <ac:chgData name="Roman Zhigalov" userId="1f97e9fdf7779aa5" providerId="LiveId" clId="{2A23DC2B-303A-4234-8E94-119721C68885}" dt="2021-07-23T10:05:31.126" v="1510" actId="113"/>
          <ac:spMkLst>
            <pc:docMk/>
            <pc:sldMk cId="1810439002" sldId="265"/>
            <ac:spMk id="4" creationId="{78952A9F-55A9-47D1-9F0C-0F5DB9618F1B}"/>
          </ac:spMkLst>
        </pc:spChg>
        <pc:spChg chg="add del mod">
          <ac:chgData name="Roman Zhigalov" userId="1f97e9fdf7779aa5" providerId="LiveId" clId="{2A23DC2B-303A-4234-8E94-119721C68885}" dt="2021-07-23T10:05:04.752" v="1471"/>
          <ac:spMkLst>
            <pc:docMk/>
            <pc:sldMk cId="1810439002" sldId="265"/>
            <ac:spMk id="5" creationId="{0A4DABDA-EC4A-4804-9DD8-D11F1E0D85FD}"/>
          </ac:spMkLst>
        </pc:spChg>
        <pc:spChg chg="add del mod">
          <ac:chgData name="Roman Zhigalov" userId="1f97e9fdf7779aa5" providerId="LiveId" clId="{2A23DC2B-303A-4234-8E94-119721C68885}" dt="2021-07-23T10:05:25.460" v="1508" actId="26606"/>
          <ac:spMkLst>
            <pc:docMk/>
            <pc:sldMk cId="1810439002" sldId="265"/>
            <ac:spMk id="6" creationId="{B70C186E-C1A9-49F0-B065-9F352A73C4B5}"/>
          </ac:spMkLst>
        </pc:spChg>
        <pc:spChg chg="add del">
          <ac:chgData name="Roman Zhigalov" userId="1f97e9fdf7779aa5" providerId="LiveId" clId="{2A23DC2B-303A-4234-8E94-119721C68885}" dt="2021-07-23T10:05:25.450" v="1507" actId="26606"/>
          <ac:spMkLst>
            <pc:docMk/>
            <pc:sldMk cId="1810439002" sldId="265"/>
            <ac:spMk id="71" creationId="{2F687420-BEB4-45CD-8226-339BE553B8E6}"/>
          </ac:spMkLst>
        </pc:spChg>
        <pc:spChg chg="add del">
          <ac:chgData name="Roman Zhigalov" userId="1f97e9fdf7779aa5" providerId="LiveId" clId="{2A23DC2B-303A-4234-8E94-119721C68885}" dt="2021-07-23T10:05:25.450" v="1507" actId="26606"/>
          <ac:spMkLst>
            <pc:docMk/>
            <pc:sldMk cId="1810439002" sldId="265"/>
            <ac:spMk id="73" creationId="{169CC832-2974-4E8D-90ED-3E2941BA7336}"/>
          </ac:spMkLst>
        </pc:spChg>
        <pc:spChg chg="add del">
          <ac:chgData name="Roman Zhigalov" userId="1f97e9fdf7779aa5" providerId="LiveId" clId="{2A23DC2B-303A-4234-8E94-119721C68885}" dt="2021-07-23T10:05:25.450" v="1507" actId="26606"/>
          <ac:spMkLst>
            <pc:docMk/>
            <pc:sldMk cId="1810439002" sldId="265"/>
            <ac:spMk id="75" creationId="{55222F96-971A-4F90-B841-6BAB416C7AC1}"/>
          </ac:spMkLst>
        </pc:spChg>
        <pc:spChg chg="add del">
          <ac:chgData name="Roman Zhigalov" userId="1f97e9fdf7779aa5" providerId="LiveId" clId="{2A23DC2B-303A-4234-8E94-119721C68885}" dt="2021-07-23T10:05:25.450" v="1507" actId="26606"/>
          <ac:spMkLst>
            <pc:docMk/>
            <pc:sldMk cId="1810439002" sldId="265"/>
            <ac:spMk id="77" creationId="{08980754-6F4B-43C9-B9BE-127B6BED6586}"/>
          </ac:spMkLst>
        </pc:spChg>
        <pc:spChg chg="add del">
          <ac:chgData name="Roman Zhigalov" userId="1f97e9fdf7779aa5" providerId="LiveId" clId="{2A23DC2B-303A-4234-8E94-119721C68885}" dt="2021-07-23T10:05:25.450" v="1507" actId="26606"/>
          <ac:spMkLst>
            <pc:docMk/>
            <pc:sldMk cId="1810439002" sldId="265"/>
            <ac:spMk id="79" creationId="{2C1BBA94-3F40-40AA-8BB9-E69E25E537C1}"/>
          </ac:spMkLst>
        </pc:spChg>
        <pc:spChg chg="add">
          <ac:chgData name="Roman Zhigalov" userId="1f97e9fdf7779aa5" providerId="LiveId" clId="{2A23DC2B-303A-4234-8E94-119721C68885}" dt="2021-07-23T10:05:25.460" v="1508" actId="26606"/>
          <ac:spMkLst>
            <pc:docMk/>
            <pc:sldMk cId="1810439002" sldId="265"/>
            <ac:spMk id="3076" creationId="{16C5FA50-8D52-4617-AF91-5C7B1C8352F1}"/>
          </ac:spMkLst>
        </pc:spChg>
        <pc:spChg chg="add">
          <ac:chgData name="Roman Zhigalov" userId="1f97e9fdf7779aa5" providerId="LiveId" clId="{2A23DC2B-303A-4234-8E94-119721C68885}" dt="2021-07-23T10:05:25.460" v="1508" actId="26606"/>
          <ac:spMkLst>
            <pc:docMk/>
            <pc:sldMk cId="1810439002" sldId="265"/>
            <ac:spMk id="3077" creationId="{E223798C-12AD-4B0C-A50C-D676347D67CF}"/>
          </ac:spMkLst>
        </pc:spChg>
        <pc:picChg chg="add mod">
          <ac:chgData name="Roman Zhigalov" userId="1f97e9fdf7779aa5" providerId="LiveId" clId="{2A23DC2B-303A-4234-8E94-119721C68885}" dt="2021-07-23T10:05:25.460" v="1508" actId="26606"/>
          <ac:picMkLst>
            <pc:docMk/>
            <pc:sldMk cId="1810439002" sldId="265"/>
            <ac:picMk id="3074" creationId="{998A3A06-52C0-4984-972A-200712DAFA0A}"/>
          </ac:picMkLst>
        </pc:picChg>
      </pc:sldChg>
      <pc:sldChg chg="addSp delSp modSp new mod setBg">
        <pc:chgData name="Roman Zhigalov" userId="1f97e9fdf7779aa5" providerId="LiveId" clId="{2A23DC2B-303A-4234-8E94-119721C68885}" dt="2021-07-23T10:15:30.453" v="2167" actId="122"/>
        <pc:sldMkLst>
          <pc:docMk/>
          <pc:sldMk cId="107676983" sldId="266"/>
        </pc:sldMkLst>
        <pc:spChg chg="mod">
          <ac:chgData name="Roman Zhigalov" userId="1f97e9fdf7779aa5" providerId="LiveId" clId="{2A23DC2B-303A-4234-8E94-119721C68885}" dt="2021-07-23T10:15:30.453" v="2167" actId="122"/>
          <ac:spMkLst>
            <pc:docMk/>
            <pc:sldMk cId="107676983" sldId="266"/>
            <ac:spMk id="2" creationId="{69A1119D-A085-4CAA-9B0E-C6E14EF063E9}"/>
          </ac:spMkLst>
        </pc:spChg>
        <pc:spChg chg="del">
          <ac:chgData name="Roman Zhigalov" userId="1f97e9fdf7779aa5" providerId="LiveId" clId="{2A23DC2B-303A-4234-8E94-119721C68885}" dt="2021-07-23T10:06:21.392" v="1554"/>
          <ac:spMkLst>
            <pc:docMk/>
            <pc:sldMk cId="107676983" sldId="266"/>
            <ac:spMk id="3" creationId="{7FF17D48-0386-4726-91BD-A3B96EB0ECC1}"/>
          </ac:spMkLst>
        </pc:spChg>
        <pc:spChg chg="mod">
          <ac:chgData name="Roman Zhigalov" userId="1f97e9fdf7779aa5" providerId="LiveId" clId="{2A23DC2B-303A-4234-8E94-119721C68885}" dt="2021-07-23T10:07:24.339" v="1803" actId="26606"/>
          <ac:spMkLst>
            <pc:docMk/>
            <pc:sldMk cId="107676983" sldId="266"/>
            <ac:spMk id="4" creationId="{F12DD2BB-40C2-4E5D-9D22-5FCCBB715A36}"/>
          </ac:spMkLst>
        </pc:spChg>
        <pc:spChg chg="add">
          <ac:chgData name="Roman Zhigalov" userId="1f97e9fdf7779aa5" providerId="LiveId" clId="{2A23DC2B-303A-4234-8E94-119721C68885}" dt="2021-07-23T10:07:24.339" v="1803" actId="26606"/>
          <ac:spMkLst>
            <pc:docMk/>
            <pc:sldMk cId="107676983" sldId="266"/>
            <ac:spMk id="71" creationId="{201CC55D-ED54-4C5C-95E6-10947BD1103B}"/>
          </ac:spMkLst>
        </pc:spChg>
        <pc:spChg chg="add">
          <ac:chgData name="Roman Zhigalov" userId="1f97e9fdf7779aa5" providerId="LiveId" clId="{2A23DC2B-303A-4234-8E94-119721C68885}" dt="2021-07-23T10:07:24.339" v="1803" actId="26606"/>
          <ac:spMkLst>
            <pc:docMk/>
            <pc:sldMk cId="107676983" sldId="266"/>
            <ac:spMk id="77" creationId="{3873B707-463F-40B0-8227-E8CC6C67EB25}"/>
          </ac:spMkLst>
        </pc:spChg>
        <pc:spChg chg="add">
          <ac:chgData name="Roman Zhigalov" userId="1f97e9fdf7779aa5" providerId="LiveId" clId="{2A23DC2B-303A-4234-8E94-119721C68885}" dt="2021-07-23T10:07:24.339" v="1803" actId="26606"/>
          <ac:spMkLst>
            <pc:docMk/>
            <pc:sldMk cId="107676983" sldId="266"/>
            <ac:spMk id="79" creationId="{C13237C8-E62C-4F0D-A318-BD6FB6C2D138}"/>
          </ac:spMkLst>
        </pc:spChg>
        <pc:spChg chg="add">
          <ac:chgData name="Roman Zhigalov" userId="1f97e9fdf7779aa5" providerId="LiveId" clId="{2A23DC2B-303A-4234-8E94-119721C68885}" dt="2021-07-23T10:07:24.339" v="1803" actId="26606"/>
          <ac:spMkLst>
            <pc:docMk/>
            <pc:sldMk cId="107676983" sldId="266"/>
            <ac:spMk id="81" creationId="{19C9EAEA-39D0-4B0E-A0EB-51E7B26740B1}"/>
          </ac:spMkLst>
        </pc:spChg>
        <pc:grpChg chg="add">
          <ac:chgData name="Roman Zhigalov" userId="1f97e9fdf7779aa5" providerId="LiveId" clId="{2A23DC2B-303A-4234-8E94-119721C68885}" dt="2021-07-23T10:07:24.339" v="1803" actId="26606"/>
          <ac:grpSpMkLst>
            <pc:docMk/>
            <pc:sldMk cId="107676983" sldId="266"/>
            <ac:grpSpMk id="73" creationId="{1DE889C7-FAD6-4397-98E2-05D503484459}"/>
          </ac:grpSpMkLst>
        </pc:grpChg>
        <pc:picChg chg="add mod">
          <ac:chgData name="Roman Zhigalov" userId="1f97e9fdf7779aa5" providerId="LiveId" clId="{2A23DC2B-303A-4234-8E94-119721C68885}" dt="2021-07-23T10:07:24.339" v="1803" actId="26606"/>
          <ac:picMkLst>
            <pc:docMk/>
            <pc:sldMk cId="107676983" sldId="266"/>
            <ac:picMk id="4098" creationId="{E658DBFA-474C-4652-85E2-679C7BBA2739}"/>
          </ac:picMkLst>
        </pc:picChg>
      </pc:sldChg>
      <pc:sldChg chg="addSp modSp new mod setBg">
        <pc:chgData name="Roman Zhigalov" userId="1f97e9fdf7779aa5" providerId="LiveId" clId="{2A23DC2B-303A-4234-8E94-119721C68885}" dt="2021-07-23T10:07:41.417" v="1839" actId="26606"/>
        <pc:sldMkLst>
          <pc:docMk/>
          <pc:sldMk cId="24769383" sldId="267"/>
        </pc:sldMkLst>
        <pc:spChg chg="mod">
          <ac:chgData name="Roman Zhigalov" userId="1f97e9fdf7779aa5" providerId="LiveId" clId="{2A23DC2B-303A-4234-8E94-119721C68885}" dt="2021-07-23T10:07:41.417" v="1839" actId="26606"/>
          <ac:spMkLst>
            <pc:docMk/>
            <pc:sldMk cId="24769383" sldId="267"/>
            <ac:spMk id="2" creationId="{0540889D-7E8F-4DCD-9162-AD3FCA294DFD}"/>
          </ac:spMkLst>
        </pc:spChg>
        <pc:spChg chg="mod">
          <ac:chgData name="Roman Zhigalov" userId="1f97e9fdf7779aa5" providerId="LiveId" clId="{2A23DC2B-303A-4234-8E94-119721C68885}" dt="2021-07-23T10:07:41.417" v="1839" actId="26606"/>
          <ac:spMkLst>
            <pc:docMk/>
            <pc:sldMk cId="24769383" sldId="267"/>
            <ac:spMk id="3" creationId="{08EA9F8D-1C61-40B0-9506-0F6F37E5864C}"/>
          </ac:spMkLst>
        </pc:spChg>
        <pc:spChg chg="add">
          <ac:chgData name="Roman Zhigalov" userId="1f97e9fdf7779aa5" providerId="LiveId" clId="{2A23DC2B-303A-4234-8E94-119721C68885}" dt="2021-07-23T10:07:41.417" v="1839" actId="26606"/>
          <ac:spMkLst>
            <pc:docMk/>
            <pc:sldMk cId="24769383" sldId="267"/>
            <ac:spMk id="8" creationId="{A7895A40-19A4-42D6-9D30-DBC1E8002635}"/>
          </ac:spMkLst>
        </pc:spChg>
        <pc:spChg chg="add">
          <ac:chgData name="Roman Zhigalov" userId="1f97e9fdf7779aa5" providerId="LiveId" clId="{2A23DC2B-303A-4234-8E94-119721C68885}" dt="2021-07-23T10:07:41.417" v="1839" actId="26606"/>
          <ac:spMkLst>
            <pc:docMk/>
            <pc:sldMk cId="24769383" sldId="267"/>
            <ac:spMk id="10" creationId="{02F429C4-ABC9-46FC-818A-B5429CDE4A96}"/>
          </ac:spMkLst>
        </pc:spChg>
        <pc:spChg chg="add">
          <ac:chgData name="Roman Zhigalov" userId="1f97e9fdf7779aa5" providerId="LiveId" clId="{2A23DC2B-303A-4234-8E94-119721C68885}" dt="2021-07-23T10:07:41.417" v="1839" actId="26606"/>
          <ac:spMkLst>
            <pc:docMk/>
            <pc:sldMk cId="24769383" sldId="267"/>
            <ac:spMk id="12" creationId="{2CEF98E4-3709-4952-8F42-2305CCE34FA3}"/>
          </ac:spMkLst>
        </pc:spChg>
        <pc:spChg chg="add">
          <ac:chgData name="Roman Zhigalov" userId="1f97e9fdf7779aa5" providerId="LiveId" clId="{2A23DC2B-303A-4234-8E94-119721C68885}" dt="2021-07-23T10:07:41.417" v="1839" actId="26606"/>
          <ac:spMkLst>
            <pc:docMk/>
            <pc:sldMk cId="24769383" sldId="267"/>
            <ac:spMk id="14" creationId="{F10BCCF5-D685-47FF-B675-647EAEB72C8E}"/>
          </ac:spMkLst>
        </pc:spChg>
        <pc:spChg chg="add">
          <ac:chgData name="Roman Zhigalov" userId="1f97e9fdf7779aa5" providerId="LiveId" clId="{2A23DC2B-303A-4234-8E94-119721C68885}" dt="2021-07-23T10:07:41.417" v="1839" actId="26606"/>
          <ac:spMkLst>
            <pc:docMk/>
            <pc:sldMk cId="24769383" sldId="267"/>
            <ac:spMk id="16" creationId="{B0EE8A42-107A-4D4C-8D56-BBAE95C7FC0D}"/>
          </ac:spMkLst>
        </pc:spChg>
      </pc:sldChg>
      <pc:sldChg chg="addSp delSp modSp new mod setBg modClrScheme chgLayout">
        <pc:chgData name="Roman Zhigalov" userId="1f97e9fdf7779aa5" providerId="LiveId" clId="{2A23DC2B-303A-4234-8E94-119721C68885}" dt="2021-07-23T10:15:27.669" v="2166" actId="122"/>
        <pc:sldMkLst>
          <pc:docMk/>
          <pc:sldMk cId="2389230066" sldId="268"/>
        </pc:sldMkLst>
        <pc:spChg chg="del mod ord">
          <ac:chgData name="Roman Zhigalov" userId="1f97e9fdf7779aa5" providerId="LiveId" clId="{2A23DC2B-303A-4234-8E94-119721C68885}" dt="2021-07-23T10:08:16.411" v="1863" actId="700"/>
          <ac:spMkLst>
            <pc:docMk/>
            <pc:sldMk cId="2389230066" sldId="268"/>
            <ac:spMk id="2" creationId="{7AE8D6F6-465A-40E4-AA76-1DC5F9F024BE}"/>
          </ac:spMkLst>
        </pc:spChg>
        <pc:spChg chg="del mod ord">
          <ac:chgData name="Roman Zhigalov" userId="1f97e9fdf7779aa5" providerId="LiveId" clId="{2A23DC2B-303A-4234-8E94-119721C68885}" dt="2021-07-23T10:08:16.411" v="1863" actId="700"/>
          <ac:spMkLst>
            <pc:docMk/>
            <pc:sldMk cId="2389230066" sldId="268"/>
            <ac:spMk id="3" creationId="{B8324C93-FED5-4A2D-B2EC-3C6566520F46}"/>
          </ac:spMkLst>
        </pc:spChg>
        <pc:spChg chg="add mod ord">
          <ac:chgData name="Roman Zhigalov" userId="1f97e9fdf7779aa5" providerId="LiveId" clId="{2A23DC2B-303A-4234-8E94-119721C68885}" dt="2021-07-23T10:15:27.669" v="2166" actId="122"/>
          <ac:spMkLst>
            <pc:docMk/>
            <pc:sldMk cId="2389230066" sldId="268"/>
            <ac:spMk id="4" creationId="{BE82ED54-1EFE-4E7A-B07A-BD903EF34FE0}"/>
          </ac:spMkLst>
        </pc:spChg>
        <pc:spChg chg="add del mod ord">
          <ac:chgData name="Roman Zhigalov" userId="1f97e9fdf7779aa5" providerId="LiveId" clId="{2A23DC2B-303A-4234-8E94-119721C68885}" dt="2021-07-23T10:09:36.868" v="2120"/>
          <ac:spMkLst>
            <pc:docMk/>
            <pc:sldMk cId="2389230066" sldId="268"/>
            <ac:spMk id="5" creationId="{4175255A-B98B-4474-86E5-90EE6674B898}"/>
          </ac:spMkLst>
        </pc:spChg>
        <pc:spChg chg="add mod ord">
          <ac:chgData name="Roman Zhigalov" userId="1f97e9fdf7779aa5" providerId="LiveId" clId="{2A23DC2B-303A-4234-8E94-119721C68885}" dt="2021-07-23T10:09:45.745" v="2123" actId="20577"/>
          <ac:spMkLst>
            <pc:docMk/>
            <pc:sldMk cId="2389230066" sldId="268"/>
            <ac:spMk id="6" creationId="{20685E57-53AC-4324-A938-8BB73B7152A5}"/>
          </ac:spMkLst>
        </pc:spChg>
        <pc:spChg chg="add">
          <ac:chgData name="Roman Zhigalov" userId="1f97e9fdf7779aa5" providerId="LiveId" clId="{2A23DC2B-303A-4234-8E94-119721C68885}" dt="2021-07-23T10:09:42.403" v="2121" actId="26606"/>
          <ac:spMkLst>
            <pc:docMk/>
            <pc:sldMk cId="2389230066" sldId="268"/>
            <ac:spMk id="71" creationId="{201CC55D-ED54-4C5C-95E6-10947BD1103B}"/>
          </ac:spMkLst>
        </pc:spChg>
        <pc:spChg chg="add">
          <ac:chgData name="Roman Zhigalov" userId="1f97e9fdf7779aa5" providerId="LiveId" clId="{2A23DC2B-303A-4234-8E94-119721C68885}" dt="2021-07-23T10:09:42.403" v="2121" actId="26606"/>
          <ac:spMkLst>
            <pc:docMk/>
            <pc:sldMk cId="2389230066" sldId="268"/>
            <ac:spMk id="77" creationId="{3873B707-463F-40B0-8227-E8CC6C67EB25}"/>
          </ac:spMkLst>
        </pc:spChg>
        <pc:spChg chg="add">
          <ac:chgData name="Roman Zhigalov" userId="1f97e9fdf7779aa5" providerId="LiveId" clId="{2A23DC2B-303A-4234-8E94-119721C68885}" dt="2021-07-23T10:09:42.403" v="2121" actId="26606"/>
          <ac:spMkLst>
            <pc:docMk/>
            <pc:sldMk cId="2389230066" sldId="268"/>
            <ac:spMk id="79" creationId="{C13237C8-E62C-4F0D-A318-BD6FB6C2D138}"/>
          </ac:spMkLst>
        </pc:spChg>
        <pc:spChg chg="add">
          <ac:chgData name="Roman Zhigalov" userId="1f97e9fdf7779aa5" providerId="LiveId" clId="{2A23DC2B-303A-4234-8E94-119721C68885}" dt="2021-07-23T10:09:42.403" v="2121" actId="26606"/>
          <ac:spMkLst>
            <pc:docMk/>
            <pc:sldMk cId="2389230066" sldId="268"/>
            <ac:spMk id="81" creationId="{19C9EAEA-39D0-4B0E-A0EB-51E7B26740B1}"/>
          </ac:spMkLst>
        </pc:spChg>
        <pc:grpChg chg="add">
          <ac:chgData name="Roman Zhigalov" userId="1f97e9fdf7779aa5" providerId="LiveId" clId="{2A23DC2B-303A-4234-8E94-119721C68885}" dt="2021-07-23T10:09:42.403" v="2121" actId="26606"/>
          <ac:grpSpMkLst>
            <pc:docMk/>
            <pc:sldMk cId="2389230066" sldId="268"/>
            <ac:grpSpMk id="73" creationId="{1DE889C7-FAD6-4397-98E2-05D503484459}"/>
          </ac:grpSpMkLst>
        </pc:grpChg>
        <pc:picChg chg="add mod">
          <ac:chgData name="Roman Zhigalov" userId="1f97e9fdf7779aa5" providerId="LiveId" clId="{2A23DC2B-303A-4234-8E94-119721C68885}" dt="2021-07-23T10:09:42.403" v="2121" actId="26606"/>
          <ac:picMkLst>
            <pc:docMk/>
            <pc:sldMk cId="2389230066" sldId="268"/>
            <ac:picMk id="5122" creationId="{C7DC78C6-1EC7-4383-8F23-F4366F65974B}"/>
          </ac:picMkLst>
        </pc:picChg>
      </pc:sldChg>
      <pc:sldChg chg="addSp modSp new mod setBg">
        <pc:chgData name="Roman Zhigalov" userId="1f97e9fdf7779aa5" providerId="LiveId" clId="{2A23DC2B-303A-4234-8E94-119721C68885}" dt="2021-07-23T10:16:46.633" v="2435" actId="26606"/>
        <pc:sldMkLst>
          <pc:docMk/>
          <pc:sldMk cId="3905349237" sldId="269"/>
        </pc:sldMkLst>
        <pc:spChg chg="mod">
          <ac:chgData name="Roman Zhigalov" userId="1f97e9fdf7779aa5" providerId="LiveId" clId="{2A23DC2B-303A-4234-8E94-119721C68885}" dt="2021-07-23T10:16:46.633" v="2435" actId="26606"/>
          <ac:spMkLst>
            <pc:docMk/>
            <pc:sldMk cId="3905349237" sldId="269"/>
            <ac:spMk id="2" creationId="{7292BE33-4101-4092-8E45-DC9E3FBB249B}"/>
          </ac:spMkLst>
        </pc:spChg>
        <pc:spChg chg="mod">
          <ac:chgData name="Roman Zhigalov" userId="1f97e9fdf7779aa5" providerId="LiveId" clId="{2A23DC2B-303A-4234-8E94-119721C68885}" dt="2021-07-23T10:16:46.633" v="2435" actId="26606"/>
          <ac:spMkLst>
            <pc:docMk/>
            <pc:sldMk cId="3905349237" sldId="269"/>
            <ac:spMk id="3" creationId="{90E5F399-899A-4E60-A745-4496F1B3822D}"/>
          </ac:spMkLst>
        </pc:spChg>
        <pc:spChg chg="add">
          <ac:chgData name="Roman Zhigalov" userId="1f97e9fdf7779aa5" providerId="LiveId" clId="{2A23DC2B-303A-4234-8E94-119721C68885}" dt="2021-07-23T10:16:46.633" v="2435" actId="26606"/>
          <ac:spMkLst>
            <pc:docMk/>
            <pc:sldMk cId="3905349237" sldId="269"/>
            <ac:spMk id="9" creationId="{2C61293E-6EBE-43EF-A52C-9BEBFD7679D4}"/>
          </ac:spMkLst>
        </pc:spChg>
        <pc:spChg chg="add">
          <ac:chgData name="Roman Zhigalov" userId="1f97e9fdf7779aa5" providerId="LiveId" clId="{2A23DC2B-303A-4234-8E94-119721C68885}" dt="2021-07-23T10:16:46.633" v="2435" actId="26606"/>
          <ac:spMkLst>
            <pc:docMk/>
            <pc:sldMk cId="3905349237" sldId="269"/>
            <ac:spMk id="11" creationId="{21540236-BFD5-4A9D-8840-4703E7F76825}"/>
          </ac:spMkLst>
        </pc:spChg>
        <pc:picChg chg="add">
          <ac:chgData name="Roman Zhigalov" userId="1f97e9fdf7779aa5" providerId="LiveId" clId="{2A23DC2B-303A-4234-8E94-119721C68885}" dt="2021-07-23T10:16:46.633" v="2435" actId="26606"/>
          <ac:picMkLst>
            <pc:docMk/>
            <pc:sldMk cId="3905349237" sldId="269"/>
            <ac:picMk id="5" creationId="{E7241364-9570-456D-A69B-8D113D09FB07}"/>
          </ac:picMkLst>
        </pc:picChg>
      </pc:sldChg>
      <pc:sldChg chg="addSp delSp modSp new mod setBg">
        <pc:chgData name="Roman Zhigalov" userId="1f97e9fdf7779aa5" providerId="LiveId" clId="{2A23DC2B-303A-4234-8E94-119721C68885}" dt="2021-07-23T10:18:11.904" v="2632" actId="122"/>
        <pc:sldMkLst>
          <pc:docMk/>
          <pc:sldMk cId="1861459315" sldId="270"/>
        </pc:sldMkLst>
        <pc:spChg chg="mod">
          <ac:chgData name="Roman Zhigalov" userId="1f97e9fdf7779aa5" providerId="LiveId" clId="{2A23DC2B-303A-4234-8E94-119721C68885}" dt="2021-07-23T10:18:11.904" v="2632" actId="122"/>
          <ac:spMkLst>
            <pc:docMk/>
            <pc:sldMk cId="1861459315" sldId="270"/>
            <ac:spMk id="2" creationId="{C5C05358-E401-4892-8199-95EA811E295A}"/>
          </ac:spMkLst>
        </pc:spChg>
        <pc:spChg chg="mod">
          <ac:chgData name="Roman Zhigalov" userId="1f97e9fdf7779aa5" providerId="LiveId" clId="{2A23DC2B-303A-4234-8E94-119721C68885}" dt="2021-07-23T10:18:09.264" v="2631" actId="26606"/>
          <ac:spMkLst>
            <pc:docMk/>
            <pc:sldMk cId="1861459315" sldId="270"/>
            <ac:spMk id="3" creationId="{9D4989B5-E998-447D-A4DB-D9FF5D8C2185}"/>
          </ac:spMkLst>
        </pc:spChg>
        <pc:spChg chg="add del">
          <ac:chgData name="Roman Zhigalov" userId="1f97e9fdf7779aa5" providerId="LiveId" clId="{2A23DC2B-303A-4234-8E94-119721C68885}" dt="2021-07-23T10:18:09.226" v="2630" actId="26606"/>
          <ac:spMkLst>
            <pc:docMk/>
            <pc:sldMk cId="1861459315" sldId="270"/>
            <ac:spMk id="9" creationId="{04C21BAE-6866-4C7A-A7EC-C1B2E572D5BE}"/>
          </ac:spMkLst>
        </pc:spChg>
        <pc:spChg chg="add del">
          <ac:chgData name="Roman Zhigalov" userId="1f97e9fdf7779aa5" providerId="LiveId" clId="{2A23DC2B-303A-4234-8E94-119721C68885}" dt="2021-07-23T10:18:09.226" v="2630" actId="26606"/>
          <ac:spMkLst>
            <pc:docMk/>
            <pc:sldMk cId="1861459315" sldId="270"/>
            <ac:spMk id="11" creationId="{7E7D0C94-08B4-48AE-8813-CC4D60294F42}"/>
          </ac:spMkLst>
        </pc:spChg>
        <pc:spChg chg="add del">
          <ac:chgData name="Roman Zhigalov" userId="1f97e9fdf7779aa5" providerId="LiveId" clId="{2A23DC2B-303A-4234-8E94-119721C68885}" dt="2021-07-23T10:18:09.226" v="2630" actId="26606"/>
          <ac:spMkLst>
            <pc:docMk/>
            <pc:sldMk cId="1861459315" sldId="270"/>
            <ac:spMk id="13" creationId="{F0C518C2-0AA4-470C-87B9-9CBF428FBA25}"/>
          </ac:spMkLst>
        </pc:spChg>
        <pc:spChg chg="add">
          <ac:chgData name="Roman Zhigalov" userId="1f97e9fdf7779aa5" providerId="LiveId" clId="{2A23DC2B-303A-4234-8E94-119721C68885}" dt="2021-07-23T10:18:09.264" v="2631" actId="26606"/>
          <ac:spMkLst>
            <pc:docMk/>
            <pc:sldMk cId="1861459315" sldId="270"/>
            <ac:spMk id="15" creationId="{2C61293E-6EBE-43EF-A52C-9BEBFD7679D4}"/>
          </ac:spMkLst>
        </pc:spChg>
        <pc:spChg chg="add">
          <ac:chgData name="Roman Zhigalov" userId="1f97e9fdf7779aa5" providerId="LiveId" clId="{2A23DC2B-303A-4234-8E94-119721C68885}" dt="2021-07-23T10:18:09.264" v="2631" actId="26606"/>
          <ac:spMkLst>
            <pc:docMk/>
            <pc:sldMk cId="1861459315" sldId="270"/>
            <ac:spMk id="17" creationId="{21540236-BFD5-4A9D-8840-4703E7F76825}"/>
          </ac:spMkLst>
        </pc:spChg>
        <pc:picChg chg="add del">
          <ac:chgData name="Roman Zhigalov" userId="1f97e9fdf7779aa5" providerId="LiveId" clId="{2A23DC2B-303A-4234-8E94-119721C68885}" dt="2021-07-23T10:18:09.226" v="2630" actId="26606"/>
          <ac:picMkLst>
            <pc:docMk/>
            <pc:sldMk cId="1861459315" sldId="270"/>
            <ac:picMk id="5" creationId="{776DA412-A298-41B9-ABD6-29E40DD82383}"/>
          </ac:picMkLst>
        </pc:picChg>
        <pc:picChg chg="add">
          <ac:chgData name="Roman Zhigalov" userId="1f97e9fdf7779aa5" providerId="LiveId" clId="{2A23DC2B-303A-4234-8E94-119721C68885}" dt="2021-07-23T10:18:09.264" v="2631" actId="26606"/>
          <ac:picMkLst>
            <pc:docMk/>
            <pc:sldMk cId="1861459315" sldId="270"/>
            <ac:picMk id="16" creationId="{A3752B81-4C73-4982-815A-3D338AD30939}"/>
          </ac:picMkLst>
        </pc:picChg>
      </pc:sldChg>
      <pc:sldChg chg="addSp delSp modSp new mod setBg">
        <pc:chgData name="Roman Zhigalov" userId="1f97e9fdf7779aa5" providerId="LiveId" clId="{2A23DC2B-303A-4234-8E94-119721C68885}" dt="2021-07-23T10:18:37.375" v="2673" actId="26606"/>
        <pc:sldMkLst>
          <pc:docMk/>
          <pc:sldMk cId="772179733" sldId="271"/>
        </pc:sldMkLst>
        <pc:spChg chg="mod">
          <ac:chgData name="Roman Zhigalov" userId="1f97e9fdf7779aa5" providerId="LiveId" clId="{2A23DC2B-303A-4234-8E94-119721C68885}" dt="2021-07-23T10:18:37.375" v="2673" actId="26606"/>
          <ac:spMkLst>
            <pc:docMk/>
            <pc:sldMk cId="772179733" sldId="271"/>
            <ac:spMk id="2" creationId="{EC339798-776C-44F5-996C-88E490358F13}"/>
          </ac:spMkLst>
        </pc:spChg>
        <pc:spChg chg="mod">
          <ac:chgData name="Roman Zhigalov" userId="1f97e9fdf7779aa5" providerId="LiveId" clId="{2A23DC2B-303A-4234-8E94-119721C68885}" dt="2021-07-23T10:18:37.375" v="2673" actId="26606"/>
          <ac:spMkLst>
            <pc:docMk/>
            <pc:sldMk cId="772179733" sldId="271"/>
            <ac:spMk id="3" creationId="{BEFE4D92-91DA-4956-9049-D7ED5A62F2B7}"/>
          </ac:spMkLst>
        </pc:spChg>
        <pc:spChg chg="add del">
          <ac:chgData name="Roman Zhigalov" userId="1f97e9fdf7779aa5" providerId="LiveId" clId="{2A23DC2B-303A-4234-8E94-119721C68885}" dt="2021-07-23T10:18:35.475" v="2670" actId="26606"/>
          <ac:spMkLst>
            <pc:docMk/>
            <pc:sldMk cId="772179733" sldId="271"/>
            <ac:spMk id="8" creationId="{4522B21E-B2B9-4C72-9A71-C87EFD137480}"/>
          </ac:spMkLst>
        </pc:spChg>
        <pc:spChg chg="add del">
          <ac:chgData name="Roman Zhigalov" userId="1f97e9fdf7779aa5" providerId="LiveId" clId="{2A23DC2B-303A-4234-8E94-119721C68885}" dt="2021-07-23T10:18:35.475" v="2670" actId="26606"/>
          <ac:spMkLst>
            <pc:docMk/>
            <pc:sldMk cId="772179733" sldId="271"/>
            <ac:spMk id="10" creationId="{5EB7D2A2-F448-44D4-938C-DC84CBCB3B1E}"/>
          </ac:spMkLst>
        </pc:spChg>
        <pc:spChg chg="add del">
          <ac:chgData name="Roman Zhigalov" userId="1f97e9fdf7779aa5" providerId="LiveId" clId="{2A23DC2B-303A-4234-8E94-119721C68885}" dt="2021-07-23T10:18:35.475" v="2670" actId="26606"/>
          <ac:spMkLst>
            <pc:docMk/>
            <pc:sldMk cId="772179733" sldId="271"/>
            <ac:spMk id="12" creationId="{871AEA07-1E14-44B4-8E55-64EF049CD66F}"/>
          </ac:spMkLst>
        </pc:spChg>
        <pc:spChg chg="add del">
          <ac:chgData name="Roman Zhigalov" userId="1f97e9fdf7779aa5" providerId="LiveId" clId="{2A23DC2B-303A-4234-8E94-119721C68885}" dt="2021-07-23T10:18:37.357" v="2672" actId="26606"/>
          <ac:spMkLst>
            <pc:docMk/>
            <pc:sldMk cId="772179733" sldId="271"/>
            <ac:spMk id="16" creationId="{943CAA20-3569-4189-9E48-239A229A86CA}"/>
          </ac:spMkLst>
        </pc:spChg>
        <pc:spChg chg="add del">
          <ac:chgData name="Roman Zhigalov" userId="1f97e9fdf7779aa5" providerId="LiveId" clId="{2A23DC2B-303A-4234-8E94-119721C68885}" dt="2021-07-23T10:18:37.357" v="2672" actId="26606"/>
          <ac:spMkLst>
            <pc:docMk/>
            <pc:sldMk cId="772179733" sldId="271"/>
            <ac:spMk id="17" creationId="{DA542B6D-E775-4832-91DC-2D20F857813A}"/>
          </ac:spMkLst>
        </pc:spChg>
        <pc:spChg chg="add">
          <ac:chgData name="Roman Zhigalov" userId="1f97e9fdf7779aa5" providerId="LiveId" clId="{2A23DC2B-303A-4234-8E94-119721C68885}" dt="2021-07-23T10:18:37.375" v="2673" actId="26606"/>
          <ac:spMkLst>
            <pc:docMk/>
            <pc:sldMk cId="772179733" sldId="271"/>
            <ac:spMk id="19" creationId="{A7895A40-19A4-42D6-9D30-DBC1E8002635}"/>
          </ac:spMkLst>
        </pc:spChg>
        <pc:spChg chg="add">
          <ac:chgData name="Roman Zhigalov" userId="1f97e9fdf7779aa5" providerId="LiveId" clId="{2A23DC2B-303A-4234-8E94-119721C68885}" dt="2021-07-23T10:18:37.375" v="2673" actId="26606"/>
          <ac:spMkLst>
            <pc:docMk/>
            <pc:sldMk cId="772179733" sldId="271"/>
            <ac:spMk id="20" creationId="{02F429C4-ABC9-46FC-818A-B5429CDE4A96}"/>
          </ac:spMkLst>
        </pc:spChg>
        <pc:spChg chg="add">
          <ac:chgData name="Roman Zhigalov" userId="1f97e9fdf7779aa5" providerId="LiveId" clId="{2A23DC2B-303A-4234-8E94-119721C68885}" dt="2021-07-23T10:18:37.375" v="2673" actId="26606"/>
          <ac:spMkLst>
            <pc:docMk/>
            <pc:sldMk cId="772179733" sldId="271"/>
            <ac:spMk id="21" creationId="{2CEF98E4-3709-4952-8F42-2305CCE34FA3}"/>
          </ac:spMkLst>
        </pc:spChg>
        <pc:spChg chg="add">
          <ac:chgData name="Roman Zhigalov" userId="1f97e9fdf7779aa5" providerId="LiveId" clId="{2A23DC2B-303A-4234-8E94-119721C68885}" dt="2021-07-23T10:18:37.375" v="2673" actId="26606"/>
          <ac:spMkLst>
            <pc:docMk/>
            <pc:sldMk cId="772179733" sldId="271"/>
            <ac:spMk id="22" creationId="{F10BCCF5-D685-47FF-B675-647EAEB72C8E}"/>
          </ac:spMkLst>
        </pc:spChg>
        <pc:spChg chg="add">
          <ac:chgData name="Roman Zhigalov" userId="1f97e9fdf7779aa5" providerId="LiveId" clId="{2A23DC2B-303A-4234-8E94-119721C68885}" dt="2021-07-23T10:18:37.375" v="2673" actId="26606"/>
          <ac:spMkLst>
            <pc:docMk/>
            <pc:sldMk cId="772179733" sldId="271"/>
            <ac:spMk id="23" creationId="{B0EE8A42-107A-4D4C-8D56-BBAE95C7FC0D}"/>
          </ac:spMkLst>
        </pc:spChg>
        <pc:cxnChg chg="add del">
          <ac:chgData name="Roman Zhigalov" userId="1f97e9fdf7779aa5" providerId="LiveId" clId="{2A23DC2B-303A-4234-8E94-119721C68885}" dt="2021-07-23T10:18:35.475" v="2670" actId="26606"/>
          <ac:cxnSpMkLst>
            <pc:docMk/>
            <pc:sldMk cId="772179733" sldId="271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2A23DC2B-303A-4234-8E94-119721C68885}" dt="2021-07-23T10:19:34.015" v="2697" actId="26606"/>
        <pc:sldMkLst>
          <pc:docMk/>
          <pc:sldMk cId="3938709493" sldId="272"/>
        </pc:sldMkLst>
        <pc:spChg chg="mod">
          <ac:chgData name="Roman Zhigalov" userId="1f97e9fdf7779aa5" providerId="LiveId" clId="{2A23DC2B-303A-4234-8E94-119721C68885}" dt="2021-07-23T10:19:34.015" v="2697" actId="26606"/>
          <ac:spMkLst>
            <pc:docMk/>
            <pc:sldMk cId="3938709493" sldId="272"/>
            <ac:spMk id="2" creationId="{73C0E3FC-5269-40DE-AF3B-FF9B2CE8737E}"/>
          </ac:spMkLst>
        </pc:spChg>
        <pc:spChg chg="del">
          <ac:chgData name="Roman Zhigalov" userId="1f97e9fdf7779aa5" providerId="LiveId" clId="{2A23DC2B-303A-4234-8E94-119721C68885}" dt="2021-07-23T10:19:23.787" v="2675"/>
          <ac:spMkLst>
            <pc:docMk/>
            <pc:sldMk cId="3938709493" sldId="272"/>
            <ac:spMk id="3" creationId="{3AC486DB-30D3-4399-95B6-6F8D7F912F4B}"/>
          </ac:spMkLst>
        </pc:spChg>
        <pc:spChg chg="del">
          <ac:chgData name="Roman Zhigalov" userId="1f97e9fdf7779aa5" providerId="LiveId" clId="{2A23DC2B-303A-4234-8E94-119721C68885}" dt="2021-07-23T10:19:34.015" v="2697" actId="26606"/>
          <ac:spMkLst>
            <pc:docMk/>
            <pc:sldMk cId="3938709493" sldId="272"/>
            <ac:spMk id="4" creationId="{48F829EE-BAC8-4950-90FE-B0BE663B5385}"/>
          </ac:spMkLst>
        </pc:spChg>
        <pc:spChg chg="add">
          <ac:chgData name="Roman Zhigalov" userId="1f97e9fdf7779aa5" providerId="LiveId" clId="{2A23DC2B-303A-4234-8E94-119721C68885}" dt="2021-07-23T10:19:34.015" v="2697" actId="26606"/>
          <ac:spMkLst>
            <pc:docMk/>
            <pc:sldMk cId="3938709493" sldId="272"/>
            <ac:spMk id="71" creationId="{16C5FA50-8D52-4617-AF91-5C7B1C8352F1}"/>
          </ac:spMkLst>
        </pc:spChg>
        <pc:spChg chg="add">
          <ac:chgData name="Roman Zhigalov" userId="1f97e9fdf7779aa5" providerId="LiveId" clId="{2A23DC2B-303A-4234-8E94-119721C68885}" dt="2021-07-23T10:19:34.015" v="2697" actId="26606"/>
          <ac:spMkLst>
            <pc:docMk/>
            <pc:sldMk cId="3938709493" sldId="272"/>
            <ac:spMk id="73" creationId="{E223798C-12AD-4B0C-A50C-D676347D67CF}"/>
          </ac:spMkLst>
        </pc:spChg>
        <pc:picChg chg="add mod">
          <ac:chgData name="Roman Zhigalov" userId="1f97e9fdf7779aa5" providerId="LiveId" clId="{2A23DC2B-303A-4234-8E94-119721C68885}" dt="2021-07-23T10:19:34.015" v="2697" actId="26606"/>
          <ac:picMkLst>
            <pc:docMk/>
            <pc:sldMk cId="3938709493" sldId="272"/>
            <ac:picMk id="6146" creationId="{11B0DE0F-9D41-456C-A093-58C65B0312E0}"/>
          </ac:picMkLst>
        </pc:picChg>
      </pc:sldChg>
      <pc:sldChg chg="addSp delSp modSp new mod setBg">
        <pc:chgData name="Roman Zhigalov" userId="1f97e9fdf7779aa5" providerId="LiveId" clId="{2A23DC2B-303A-4234-8E94-119721C68885}" dt="2021-07-23T10:19:58.127" v="2704" actId="26606"/>
        <pc:sldMkLst>
          <pc:docMk/>
          <pc:sldMk cId="2731691162" sldId="273"/>
        </pc:sldMkLst>
        <pc:spChg chg="mod">
          <ac:chgData name="Roman Zhigalov" userId="1f97e9fdf7779aa5" providerId="LiveId" clId="{2A23DC2B-303A-4234-8E94-119721C68885}" dt="2021-07-23T10:19:58.127" v="2704" actId="26606"/>
          <ac:spMkLst>
            <pc:docMk/>
            <pc:sldMk cId="2731691162" sldId="273"/>
            <ac:spMk id="2" creationId="{9079B438-91C2-48F1-9E59-D8684FC4C1D2}"/>
          </ac:spMkLst>
        </pc:spChg>
        <pc:spChg chg="del">
          <ac:chgData name="Roman Zhigalov" userId="1f97e9fdf7779aa5" providerId="LiveId" clId="{2A23DC2B-303A-4234-8E94-119721C68885}" dt="2021-07-23T10:19:51.641" v="2699"/>
          <ac:spMkLst>
            <pc:docMk/>
            <pc:sldMk cId="2731691162" sldId="273"/>
            <ac:spMk id="3" creationId="{F23F7E0D-4BD0-497C-B620-662268B1C52C}"/>
          </ac:spMkLst>
        </pc:spChg>
        <pc:spChg chg="del">
          <ac:chgData name="Roman Zhigalov" userId="1f97e9fdf7779aa5" providerId="LiveId" clId="{2A23DC2B-303A-4234-8E94-119721C68885}" dt="2021-07-23T10:19:58.127" v="2704" actId="26606"/>
          <ac:spMkLst>
            <pc:docMk/>
            <pc:sldMk cId="2731691162" sldId="273"/>
            <ac:spMk id="4" creationId="{77E4F8C0-779A-4D70-BB91-6099F5F4C8A5}"/>
          </ac:spMkLst>
        </pc:spChg>
        <pc:spChg chg="add">
          <ac:chgData name="Roman Zhigalov" userId="1f97e9fdf7779aa5" providerId="LiveId" clId="{2A23DC2B-303A-4234-8E94-119721C68885}" dt="2021-07-23T10:19:58.127" v="2704" actId="26606"/>
          <ac:spMkLst>
            <pc:docMk/>
            <pc:sldMk cId="2731691162" sldId="273"/>
            <ac:spMk id="71" creationId="{16C5FA50-8D52-4617-AF91-5C7B1C8352F1}"/>
          </ac:spMkLst>
        </pc:spChg>
        <pc:spChg chg="add">
          <ac:chgData name="Roman Zhigalov" userId="1f97e9fdf7779aa5" providerId="LiveId" clId="{2A23DC2B-303A-4234-8E94-119721C68885}" dt="2021-07-23T10:19:58.127" v="2704" actId="26606"/>
          <ac:spMkLst>
            <pc:docMk/>
            <pc:sldMk cId="2731691162" sldId="273"/>
            <ac:spMk id="73" creationId="{E223798C-12AD-4B0C-A50C-D676347D67CF}"/>
          </ac:spMkLst>
        </pc:spChg>
        <pc:picChg chg="add mod">
          <ac:chgData name="Roman Zhigalov" userId="1f97e9fdf7779aa5" providerId="LiveId" clId="{2A23DC2B-303A-4234-8E94-119721C68885}" dt="2021-07-23T10:19:58.127" v="2704" actId="26606"/>
          <ac:picMkLst>
            <pc:docMk/>
            <pc:sldMk cId="2731691162" sldId="273"/>
            <ac:picMk id="7170" creationId="{A2CC2BCD-B2ED-4559-888A-27C7FB4CB8DD}"/>
          </ac:picMkLst>
        </pc:picChg>
      </pc:sldChg>
      <pc:sldChg chg="addSp delSp modSp new mod setBg">
        <pc:chgData name="Roman Zhigalov" userId="1f97e9fdf7779aa5" providerId="LiveId" clId="{2A23DC2B-303A-4234-8E94-119721C68885}" dt="2021-07-23T10:20:41.203" v="2730" actId="26606"/>
        <pc:sldMkLst>
          <pc:docMk/>
          <pc:sldMk cId="2758795915" sldId="274"/>
        </pc:sldMkLst>
        <pc:spChg chg="mod">
          <ac:chgData name="Roman Zhigalov" userId="1f97e9fdf7779aa5" providerId="LiveId" clId="{2A23DC2B-303A-4234-8E94-119721C68885}" dt="2021-07-23T10:20:41.203" v="2730" actId="26606"/>
          <ac:spMkLst>
            <pc:docMk/>
            <pc:sldMk cId="2758795915" sldId="274"/>
            <ac:spMk id="2" creationId="{0F3EE0E0-A929-4168-872D-16AC575D72D0}"/>
          </ac:spMkLst>
        </pc:spChg>
        <pc:spChg chg="del">
          <ac:chgData name="Roman Zhigalov" userId="1f97e9fdf7779aa5" providerId="LiveId" clId="{2A23DC2B-303A-4234-8E94-119721C68885}" dt="2021-07-23T10:20:33.308" v="2706"/>
          <ac:spMkLst>
            <pc:docMk/>
            <pc:sldMk cId="2758795915" sldId="274"/>
            <ac:spMk id="3" creationId="{CF08F720-DB5F-4188-BB1D-3C4FF7A7940C}"/>
          </ac:spMkLst>
        </pc:spChg>
        <pc:spChg chg="del">
          <ac:chgData name="Roman Zhigalov" userId="1f97e9fdf7779aa5" providerId="LiveId" clId="{2A23DC2B-303A-4234-8E94-119721C68885}" dt="2021-07-23T10:20:41.203" v="2730" actId="26606"/>
          <ac:spMkLst>
            <pc:docMk/>
            <pc:sldMk cId="2758795915" sldId="274"/>
            <ac:spMk id="4" creationId="{CA16851D-5ED1-4BE4-A3E7-EACC2807A188}"/>
          </ac:spMkLst>
        </pc:spChg>
        <pc:spChg chg="add">
          <ac:chgData name="Roman Zhigalov" userId="1f97e9fdf7779aa5" providerId="LiveId" clId="{2A23DC2B-303A-4234-8E94-119721C68885}" dt="2021-07-23T10:20:41.203" v="2730" actId="26606"/>
          <ac:spMkLst>
            <pc:docMk/>
            <pc:sldMk cId="2758795915" sldId="274"/>
            <ac:spMk id="71" creationId="{16C5FA50-8D52-4617-AF91-5C7B1C8352F1}"/>
          </ac:spMkLst>
        </pc:spChg>
        <pc:spChg chg="add">
          <ac:chgData name="Roman Zhigalov" userId="1f97e9fdf7779aa5" providerId="LiveId" clId="{2A23DC2B-303A-4234-8E94-119721C68885}" dt="2021-07-23T10:20:41.203" v="2730" actId="26606"/>
          <ac:spMkLst>
            <pc:docMk/>
            <pc:sldMk cId="2758795915" sldId="274"/>
            <ac:spMk id="73" creationId="{E223798C-12AD-4B0C-A50C-D676347D67CF}"/>
          </ac:spMkLst>
        </pc:spChg>
        <pc:picChg chg="add mod">
          <ac:chgData name="Roman Zhigalov" userId="1f97e9fdf7779aa5" providerId="LiveId" clId="{2A23DC2B-303A-4234-8E94-119721C68885}" dt="2021-07-23T10:20:41.203" v="2730" actId="26606"/>
          <ac:picMkLst>
            <pc:docMk/>
            <pc:sldMk cId="2758795915" sldId="274"/>
            <ac:picMk id="8194" creationId="{062E3E80-6615-40AD-842B-FD220E8397E2}"/>
          </ac:picMkLst>
        </pc:picChg>
      </pc:sldChg>
      <pc:sldChg chg="addSp delSp modSp new mod setBg">
        <pc:chgData name="Roman Zhigalov" userId="1f97e9fdf7779aa5" providerId="LiveId" clId="{2A23DC2B-303A-4234-8E94-119721C68885}" dt="2021-07-23T10:21:08.003" v="2738" actId="26606"/>
        <pc:sldMkLst>
          <pc:docMk/>
          <pc:sldMk cId="876272407" sldId="275"/>
        </pc:sldMkLst>
        <pc:spChg chg="mod">
          <ac:chgData name="Roman Zhigalov" userId="1f97e9fdf7779aa5" providerId="LiveId" clId="{2A23DC2B-303A-4234-8E94-119721C68885}" dt="2021-07-23T10:21:08.003" v="2738" actId="26606"/>
          <ac:spMkLst>
            <pc:docMk/>
            <pc:sldMk cId="876272407" sldId="275"/>
            <ac:spMk id="2" creationId="{16FC863C-FF28-421E-AC76-915F6BA331C0}"/>
          </ac:spMkLst>
        </pc:spChg>
        <pc:spChg chg="del">
          <ac:chgData name="Roman Zhigalov" userId="1f97e9fdf7779aa5" providerId="LiveId" clId="{2A23DC2B-303A-4234-8E94-119721C68885}" dt="2021-07-23T10:21:00.706" v="2732"/>
          <ac:spMkLst>
            <pc:docMk/>
            <pc:sldMk cId="876272407" sldId="275"/>
            <ac:spMk id="3" creationId="{FB411C5C-B1E5-42D7-AE32-CC61F4C63E16}"/>
          </ac:spMkLst>
        </pc:spChg>
        <pc:spChg chg="del">
          <ac:chgData name="Roman Zhigalov" userId="1f97e9fdf7779aa5" providerId="LiveId" clId="{2A23DC2B-303A-4234-8E94-119721C68885}" dt="2021-07-23T10:21:08.003" v="2738" actId="26606"/>
          <ac:spMkLst>
            <pc:docMk/>
            <pc:sldMk cId="876272407" sldId="275"/>
            <ac:spMk id="4" creationId="{B8C5D267-60D4-4EC4-9101-5E045B251E66}"/>
          </ac:spMkLst>
        </pc:spChg>
        <pc:spChg chg="add">
          <ac:chgData name="Roman Zhigalov" userId="1f97e9fdf7779aa5" providerId="LiveId" clId="{2A23DC2B-303A-4234-8E94-119721C68885}" dt="2021-07-23T10:21:08.003" v="2738" actId="26606"/>
          <ac:spMkLst>
            <pc:docMk/>
            <pc:sldMk cId="876272407" sldId="275"/>
            <ac:spMk id="71" creationId="{16C5FA50-8D52-4617-AF91-5C7B1C8352F1}"/>
          </ac:spMkLst>
        </pc:spChg>
        <pc:spChg chg="add">
          <ac:chgData name="Roman Zhigalov" userId="1f97e9fdf7779aa5" providerId="LiveId" clId="{2A23DC2B-303A-4234-8E94-119721C68885}" dt="2021-07-23T10:21:08.003" v="2738" actId="26606"/>
          <ac:spMkLst>
            <pc:docMk/>
            <pc:sldMk cId="876272407" sldId="275"/>
            <ac:spMk id="73" creationId="{E223798C-12AD-4B0C-A50C-D676347D67CF}"/>
          </ac:spMkLst>
        </pc:spChg>
        <pc:picChg chg="add mod">
          <ac:chgData name="Roman Zhigalov" userId="1f97e9fdf7779aa5" providerId="LiveId" clId="{2A23DC2B-303A-4234-8E94-119721C68885}" dt="2021-07-23T10:21:08.003" v="2738" actId="26606"/>
          <ac:picMkLst>
            <pc:docMk/>
            <pc:sldMk cId="876272407" sldId="275"/>
            <ac:picMk id="9218" creationId="{BA4B0394-ACE2-43F5-AAC0-853AACCC7068}"/>
          </ac:picMkLst>
        </pc:picChg>
      </pc:sldChg>
      <pc:sldChg chg="addSp delSp modSp new mod setBg">
        <pc:chgData name="Roman Zhigalov" userId="1f97e9fdf7779aa5" providerId="LiveId" clId="{2A23DC2B-303A-4234-8E94-119721C68885}" dt="2021-07-23T10:22:14.365" v="2832" actId="20577"/>
        <pc:sldMkLst>
          <pc:docMk/>
          <pc:sldMk cId="3385379269" sldId="276"/>
        </pc:sldMkLst>
        <pc:spChg chg="mod">
          <ac:chgData name="Roman Zhigalov" userId="1f97e9fdf7779aa5" providerId="LiveId" clId="{2A23DC2B-303A-4234-8E94-119721C68885}" dt="2021-07-23T10:21:53.484" v="2829" actId="26606"/>
          <ac:spMkLst>
            <pc:docMk/>
            <pc:sldMk cId="3385379269" sldId="276"/>
            <ac:spMk id="2" creationId="{BB8BD2BD-8EDC-4863-AADF-3B222E7BAFDE}"/>
          </ac:spMkLst>
        </pc:spChg>
        <pc:spChg chg="del mod">
          <ac:chgData name="Roman Zhigalov" userId="1f97e9fdf7779aa5" providerId="LiveId" clId="{2A23DC2B-303A-4234-8E94-119721C68885}" dt="2021-07-23T10:21:53.484" v="2829" actId="26606"/>
          <ac:spMkLst>
            <pc:docMk/>
            <pc:sldMk cId="3385379269" sldId="276"/>
            <ac:spMk id="3" creationId="{67573C51-CF34-45A2-8AB7-C9EE6C048719}"/>
          </ac:spMkLst>
        </pc:spChg>
        <pc:spChg chg="add del">
          <ac:chgData name="Roman Zhigalov" userId="1f97e9fdf7779aa5" providerId="LiveId" clId="{2A23DC2B-303A-4234-8E94-119721C68885}" dt="2021-07-23T10:21:53.460" v="2828" actId="26606"/>
          <ac:spMkLst>
            <pc:docMk/>
            <pc:sldMk cId="3385379269" sldId="276"/>
            <ac:spMk id="9" creationId="{2C61293E-6EBE-43EF-A52C-9BEBFD7679D4}"/>
          </ac:spMkLst>
        </pc:spChg>
        <pc:spChg chg="add del">
          <ac:chgData name="Roman Zhigalov" userId="1f97e9fdf7779aa5" providerId="LiveId" clId="{2A23DC2B-303A-4234-8E94-119721C68885}" dt="2021-07-23T10:21:53.460" v="2828" actId="26606"/>
          <ac:spMkLst>
            <pc:docMk/>
            <pc:sldMk cId="3385379269" sldId="276"/>
            <ac:spMk id="11" creationId="{21540236-BFD5-4A9D-8840-4703E7F76825}"/>
          </ac:spMkLst>
        </pc:spChg>
        <pc:spChg chg="add">
          <ac:chgData name="Roman Zhigalov" userId="1f97e9fdf7779aa5" providerId="LiveId" clId="{2A23DC2B-303A-4234-8E94-119721C68885}" dt="2021-07-23T10:21:53.484" v="2829" actId="26606"/>
          <ac:spMkLst>
            <pc:docMk/>
            <pc:sldMk cId="3385379269" sldId="276"/>
            <ac:spMk id="13" creationId="{B819A166-7571-4003-A6B8-B62034C3ED30}"/>
          </ac:spMkLst>
        </pc:spChg>
        <pc:graphicFrameChg chg="add mod">
          <ac:chgData name="Roman Zhigalov" userId="1f97e9fdf7779aa5" providerId="LiveId" clId="{2A23DC2B-303A-4234-8E94-119721C68885}" dt="2021-07-23T10:22:14.365" v="2832" actId="20577"/>
          <ac:graphicFrameMkLst>
            <pc:docMk/>
            <pc:sldMk cId="3385379269" sldId="276"/>
            <ac:graphicFrameMk id="14" creationId="{EA9F9050-D4A3-450C-A902-185E4EF86D81}"/>
          </ac:graphicFrameMkLst>
        </pc:graphicFrameChg>
        <pc:picChg chg="add del">
          <ac:chgData name="Roman Zhigalov" userId="1f97e9fdf7779aa5" providerId="LiveId" clId="{2A23DC2B-303A-4234-8E94-119721C68885}" dt="2021-07-23T10:21:53.460" v="2828" actId="26606"/>
          <ac:picMkLst>
            <pc:docMk/>
            <pc:sldMk cId="3385379269" sldId="276"/>
            <ac:picMk id="5" creationId="{72EECB1F-778F-475D-BD50-642A77DFF687}"/>
          </ac:picMkLst>
        </pc:picChg>
      </pc:sldChg>
    </pc:docChg>
  </pc:docChgLst>
  <pc:docChgLst>
    <pc:chgData name="Zhigalov Roman" userId="1f97e9fdf7779aa5" providerId="Windows Live" clId="Web-{F0B04317-2868-49FE-923E-2F6262DDE479}"/>
    <pc:docChg chg="addSld addMainMaster modMainMaster">
      <pc:chgData name="Zhigalov Roman" userId="1f97e9fdf7779aa5" providerId="Windows Live" clId="Web-{F0B04317-2868-49FE-923E-2F6262DDE479}" dt="2021-10-09T17:55:50.704" v="0"/>
      <pc:docMkLst>
        <pc:docMk/>
      </pc:docMkLst>
      <pc:sldChg chg="add">
        <pc:chgData name="Zhigalov Roman" userId="1f97e9fdf7779aa5" providerId="Windows Live" clId="Web-{F0B04317-2868-49FE-923E-2F6262DDE479}" dt="2021-10-09T17:55:50.704" v="0"/>
        <pc:sldMkLst>
          <pc:docMk/>
          <pc:sldMk cId="1332656318" sldId="277"/>
        </pc:sldMkLst>
      </pc:sldChg>
      <pc:sldMasterChg chg="add addSldLayout">
        <pc:chgData name="Zhigalov Roman" userId="1f97e9fdf7779aa5" providerId="Windows Live" clId="Web-{F0B04317-2868-49FE-923E-2F6262DDE479}" dt="2021-10-09T17:55:50.704" v="0"/>
        <pc:sldMasterMkLst>
          <pc:docMk/>
          <pc:sldMasterMk cId="164387752" sldId="2147483648"/>
        </pc:sldMasterMkLst>
        <pc:sldLayoutChg chg="add">
          <pc:chgData name="Zhigalov Roman" userId="1f97e9fdf7779aa5" providerId="Windows Live" clId="Web-{F0B04317-2868-49FE-923E-2F6262DDE479}" dt="2021-10-09T17:55:50.704" v="0"/>
          <pc:sldLayoutMkLst>
            <pc:docMk/>
            <pc:sldMasterMk cId="164387752" sldId="2147483648"/>
            <pc:sldLayoutMk cId="3452240917" sldId="2147483649"/>
          </pc:sldLayoutMkLst>
        </pc:sldLayoutChg>
        <pc:sldLayoutChg chg="add">
          <pc:chgData name="Zhigalov Roman" userId="1f97e9fdf7779aa5" providerId="Windows Live" clId="Web-{F0B04317-2868-49FE-923E-2F6262DDE479}" dt="2021-10-09T17:55:50.704" v="0"/>
          <pc:sldLayoutMkLst>
            <pc:docMk/>
            <pc:sldMasterMk cId="164387752" sldId="2147483648"/>
            <pc:sldLayoutMk cId="2375085317" sldId="2147483650"/>
          </pc:sldLayoutMkLst>
        </pc:sldLayoutChg>
        <pc:sldLayoutChg chg="add">
          <pc:chgData name="Zhigalov Roman" userId="1f97e9fdf7779aa5" providerId="Windows Live" clId="Web-{F0B04317-2868-49FE-923E-2F6262DDE479}" dt="2021-10-09T17:55:50.704" v="0"/>
          <pc:sldLayoutMkLst>
            <pc:docMk/>
            <pc:sldMasterMk cId="164387752" sldId="2147483648"/>
            <pc:sldLayoutMk cId="3255275183" sldId="2147483651"/>
          </pc:sldLayoutMkLst>
        </pc:sldLayoutChg>
        <pc:sldLayoutChg chg="add">
          <pc:chgData name="Zhigalov Roman" userId="1f97e9fdf7779aa5" providerId="Windows Live" clId="Web-{F0B04317-2868-49FE-923E-2F6262DDE479}" dt="2021-10-09T17:55:50.704" v="0"/>
          <pc:sldLayoutMkLst>
            <pc:docMk/>
            <pc:sldMasterMk cId="164387752" sldId="2147483648"/>
            <pc:sldLayoutMk cId="3229346059" sldId="2147483652"/>
          </pc:sldLayoutMkLst>
        </pc:sldLayoutChg>
        <pc:sldLayoutChg chg="add">
          <pc:chgData name="Zhigalov Roman" userId="1f97e9fdf7779aa5" providerId="Windows Live" clId="Web-{F0B04317-2868-49FE-923E-2F6262DDE479}" dt="2021-10-09T17:55:50.704" v="0"/>
          <pc:sldLayoutMkLst>
            <pc:docMk/>
            <pc:sldMasterMk cId="164387752" sldId="2147483648"/>
            <pc:sldLayoutMk cId="3865912913" sldId="2147483653"/>
          </pc:sldLayoutMkLst>
        </pc:sldLayoutChg>
        <pc:sldLayoutChg chg="add">
          <pc:chgData name="Zhigalov Roman" userId="1f97e9fdf7779aa5" providerId="Windows Live" clId="Web-{F0B04317-2868-49FE-923E-2F6262DDE479}" dt="2021-10-09T17:55:50.704" v="0"/>
          <pc:sldLayoutMkLst>
            <pc:docMk/>
            <pc:sldMasterMk cId="164387752" sldId="2147483648"/>
            <pc:sldLayoutMk cId="1170338650" sldId="2147483654"/>
          </pc:sldLayoutMkLst>
        </pc:sldLayoutChg>
        <pc:sldLayoutChg chg="add">
          <pc:chgData name="Zhigalov Roman" userId="1f97e9fdf7779aa5" providerId="Windows Live" clId="Web-{F0B04317-2868-49FE-923E-2F6262DDE479}" dt="2021-10-09T17:55:50.704" v="0"/>
          <pc:sldLayoutMkLst>
            <pc:docMk/>
            <pc:sldMasterMk cId="164387752" sldId="2147483648"/>
            <pc:sldLayoutMk cId="3072016719" sldId="2147483655"/>
          </pc:sldLayoutMkLst>
        </pc:sldLayoutChg>
        <pc:sldLayoutChg chg="add">
          <pc:chgData name="Zhigalov Roman" userId="1f97e9fdf7779aa5" providerId="Windows Live" clId="Web-{F0B04317-2868-49FE-923E-2F6262DDE479}" dt="2021-10-09T17:55:50.704" v="0"/>
          <pc:sldLayoutMkLst>
            <pc:docMk/>
            <pc:sldMasterMk cId="164387752" sldId="2147483648"/>
            <pc:sldLayoutMk cId="372603350" sldId="2147483656"/>
          </pc:sldLayoutMkLst>
        </pc:sldLayoutChg>
        <pc:sldLayoutChg chg="add">
          <pc:chgData name="Zhigalov Roman" userId="1f97e9fdf7779aa5" providerId="Windows Live" clId="Web-{F0B04317-2868-49FE-923E-2F6262DDE479}" dt="2021-10-09T17:55:50.704" v="0"/>
          <pc:sldLayoutMkLst>
            <pc:docMk/>
            <pc:sldMasterMk cId="164387752" sldId="2147483648"/>
            <pc:sldLayoutMk cId="3953997704" sldId="2147483657"/>
          </pc:sldLayoutMkLst>
        </pc:sldLayoutChg>
        <pc:sldLayoutChg chg="add">
          <pc:chgData name="Zhigalov Roman" userId="1f97e9fdf7779aa5" providerId="Windows Live" clId="Web-{F0B04317-2868-49FE-923E-2F6262DDE479}" dt="2021-10-09T17:55:50.704" v="0"/>
          <pc:sldLayoutMkLst>
            <pc:docMk/>
            <pc:sldMasterMk cId="164387752" sldId="2147483648"/>
            <pc:sldLayoutMk cId="2070287638" sldId="2147483658"/>
          </pc:sldLayoutMkLst>
        </pc:sldLayoutChg>
        <pc:sldLayoutChg chg="add">
          <pc:chgData name="Zhigalov Roman" userId="1f97e9fdf7779aa5" providerId="Windows Live" clId="Web-{F0B04317-2868-49FE-923E-2F6262DDE479}" dt="2021-10-09T17:55:50.704" v="0"/>
          <pc:sldLayoutMkLst>
            <pc:docMk/>
            <pc:sldMasterMk cId="164387752" sldId="2147483648"/>
            <pc:sldLayoutMk cId="837061672" sldId="2147483659"/>
          </pc:sldLayoutMkLst>
        </pc:sldLayoutChg>
      </pc:sldMasterChg>
      <pc:sldMasterChg chg="replId modSldLayout">
        <pc:chgData name="Zhigalov Roman" userId="1f97e9fdf7779aa5" providerId="Windows Live" clId="Web-{F0B04317-2868-49FE-923E-2F6262DDE479}" dt="2021-10-09T17:55:50.704" v="0"/>
        <pc:sldMasterMkLst>
          <pc:docMk/>
          <pc:sldMasterMk cId="956211163" sldId="2147483660"/>
        </pc:sldMasterMkLst>
        <pc:sldLayoutChg chg="replId">
          <pc:chgData name="Zhigalov Roman" userId="1f97e9fdf7779aa5" providerId="Windows Live" clId="Web-{F0B04317-2868-49FE-923E-2F6262DDE479}" dt="2021-10-09T17:55:50.704" v="0"/>
          <pc:sldLayoutMkLst>
            <pc:docMk/>
            <pc:sldMasterMk cId="956211163" sldId="2147483660"/>
            <pc:sldLayoutMk cId="593119821" sldId="2147483661"/>
          </pc:sldLayoutMkLst>
        </pc:sldLayoutChg>
        <pc:sldLayoutChg chg="replId">
          <pc:chgData name="Zhigalov Roman" userId="1f97e9fdf7779aa5" providerId="Windows Live" clId="Web-{F0B04317-2868-49FE-923E-2F6262DDE479}" dt="2021-10-09T17:55:50.704" v="0"/>
          <pc:sldLayoutMkLst>
            <pc:docMk/>
            <pc:sldMasterMk cId="956211163" sldId="2147483660"/>
            <pc:sldLayoutMk cId="4292965729" sldId="2147483662"/>
          </pc:sldLayoutMkLst>
        </pc:sldLayoutChg>
        <pc:sldLayoutChg chg="replId">
          <pc:chgData name="Zhigalov Roman" userId="1f97e9fdf7779aa5" providerId="Windows Live" clId="Web-{F0B04317-2868-49FE-923E-2F6262DDE479}" dt="2021-10-09T17:55:50.704" v="0"/>
          <pc:sldLayoutMkLst>
            <pc:docMk/>
            <pc:sldMasterMk cId="956211163" sldId="2147483660"/>
            <pc:sldLayoutMk cId="819485846" sldId="2147483663"/>
          </pc:sldLayoutMkLst>
        </pc:sldLayoutChg>
        <pc:sldLayoutChg chg="replId">
          <pc:chgData name="Zhigalov Roman" userId="1f97e9fdf7779aa5" providerId="Windows Live" clId="Web-{F0B04317-2868-49FE-923E-2F6262DDE479}" dt="2021-10-09T17:55:50.704" v="0"/>
          <pc:sldLayoutMkLst>
            <pc:docMk/>
            <pc:sldMasterMk cId="956211163" sldId="2147483660"/>
            <pc:sldLayoutMk cId="2896659349" sldId="2147483664"/>
          </pc:sldLayoutMkLst>
        </pc:sldLayoutChg>
        <pc:sldLayoutChg chg="replId">
          <pc:chgData name="Zhigalov Roman" userId="1f97e9fdf7779aa5" providerId="Windows Live" clId="Web-{F0B04317-2868-49FE-923E-2F6262DDE479}" dt="2021-10-09T17:55:50.704" v="0"/>
          <pc:sldLayoutMkLst>
            <pc:docMk/>
            <pc:sldMasterMk cId="956211163" sldId="2147483660"/>
            <pc:sldLayoutMk cId="4271170442" sldId="2147483665"/>
          </pc:sldLayoutMkLst>
        </pc:sldLayoutChg>
        <pc:sldLayoutChg chg="replId">
          <pc:chgData name="Zhigalov Roman" userId="1f97e9fdf7779aa5" providerId="Windows Live" clId="Web-{F0B04317-2868-49FE-923E-2F6262DDE479}" dt="2021-10-09T17:55:50.704" v="0"/>
          <pc:sldLayoutMkLst>
            <pc:docMk/>
            <pc:sldMasterMk cId="956211163" sldId="2147483660"/>
            <pc:sldLayoutMk cId="3806312481" sldId="2147483666"/>
          </pc:sldLayoutMkLst>
        </pc:sldLayoutChg>
        <pc:sldLayoutChg chg="replId">
          <pc:chgData name="Zhigalov Roman" userId="1f97e9fdf7779aa5" providerId="Windows Live" clId="Web-{F0B04317-2868-49FE-923E-2F6262DDE479}" dt="2021-10-09T17:55:50.704" v="0"/>
          <pc:sldLayoutMkLst>
            <pc:docMk/>
            <pc:sldMasterMk cId="956211163" sldId="2147483660"/>
            <pc:sldLayoutMk cId="2327350897" sldId="2147483667"/>
          </pc:sldLayoutMkLst>
        </pc:sldLayoutChg>
        <pc:sldLayoutChg chg="replId">
          <pc:chgData name="Zhigalov Roman" userId="1f97e9fdf7779aa5" providerId="Windows Live" clId="Web-{F0B04317-2868-49FE-923E-2F6262DDE479}" dt="2021-10-09T17:55:50.704" v="0"/>
          <pc:sldLayoutMkLst>
            <pc:docMk/>
            <pc:sldMasterMk cId="956211163" sldId="2147483660"/>
            <pc:sldLayoutMk cId="1342567228" sldId="2147483668"/>
          </pc:sldLayoutMkLst>
        </pc:sldLayoutChg>
        <pc:sldLayoutChg chg="replId">
          <pc:chgData name="Zhigalov Roman" userId="1f97e9fdf7779aa5" providerId="Windows Live" clId="Web-{F0B04317-2868-49FE-923E-2F6262DDE479}" dt="2021-10-09T17:55:50.704" v="0"/>
          <pc:sldLayoutMkLst>
            <pc:docMk/>
            <pc:sldMasterMk cId="956211163" sldId="2147483660"/>
            <pc:sldLayoutMk cId="2827781289" sldId="2147483669"/>
          </pc:sldLayoutMkLst>
        </pc:sldLayoutChg>
        <pc:sldLayoutChg chg="replId">
          <pc:chgData name="Zhigalov Roman" userId="1f97e9fdf7779aa5" providerId="Windows Live" clId="Web-{F0B04317-2868-49FE-923E-2F6262DDE479}" dt="2021-10-09T17:55:50.704" v="0"/>
          <pc:sldLayoutMkLst>
            <pc:docMk/>
            <pc:sldMasterMk cId="956211163" sldId="2147483660"/>
            <pc:sldLayoutMk cId="1513265380" sldId="2147483670"/>
          </pc:sldLayoutMkLst>
        </pc:sldLayoutChg>
        <pc:sldLayoutChg chg="replId">
          <pc:chgData name="Zhigalov Roman" userId="1f97e9fdf7779aa5" providerId="Windows Live" clId="Web-{F0B04317-2868-49FE-923E-2F6262DDE479}" dt="2021-10-09T17:55:50.704" v="0"/>
          <pc:sldLayoutMkLst>
            <pc:docMk/>
            <pc:sldMasterMk cId="956211163" sldId="2147483660"/>
            <pc:sldLayoutMk cId="3110753696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2A0C9-51C4-4ED3-B641-90C972443E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5816EE-576E-4892-A5AB-B119138DDB74}">
      <dgm:prSet/>
      <dgm:spPr/>
      <dgm:t>
        <a:bodyPr/>
        <a:lstStyle/>
        <a:p>
          <a:r>
            <a:rPr lang="ru-RU" dirty="0"/>
            <a:t>1. Положение православной церкви</a:t>
          </a:r>
          <a:endParaRPr lang="en-US" dirty="0"/>
        </a:p>
      </dgm:t>
    </dgm:pt>
    <dgm:pt modelId="{BD66D75B-2771-4D8C-B498-52B1E33AFE2F}" type="parTrans" cxnId="{EEEC2A48-13FB-4BF3-95D6-7CFB92957673}">
      <dgm:prSet/>
      <dgm:spPr/>
      <dgm:t>
        <a:bodyPr/>
        <a:lstStyle/>
        <a:p>
          <a:endParaRPr lang="en-US"/>
        </a:p>
      </dgm:t>
    </dgm:pt>
    <dgm:pt modelId="{B4B230E2-3A6A-48CB-9B06-74693214C896}" type="sibTrans" cxnId="{EEEC2A48-13FB-4BF3-95D6-7CFB92957673}">
      <dgm:prSet/>
      <dgm:spPr/>
      <dgm:t>
        <a:bodyPr/>
        <a:lstStyle/>
        <a:p>
          <a:endParaRPr lang="en-US"/>
        </a:p>
      </dgm:t>
    </dgm:pt>
    <dgm:pt modelId="{57F3DE3A-919C-4CA7-AB7A-A0BBD7D72221}">
      <dgm:prSet/>
      <dgm:spPr/>
      <dgm:t>
        <a:bodyPr/>
        <a:lstStyle/>
        <a:p>
          <a:r>
            <a:rPr lang="ru-RU"/>
            <a:t>2. Положение униатской церкви</a:t>
          </a:r>
          <a:endParaRPr lang="en-US"/>
        </a:p>
      </dgm:t>
    </dgm:pt>
    <dgm:pt modelId="{F52D7CC2-3ED6-4C6B-9C3C-B541A14E5C82}" type="parTrans" cxnId="{9F8ABD27-49F4-493B-B631-6BC4423E59FB}">
      <dgm:prSet/>
      <dgm:spPr/>
      <dgm:t>
        <a:bodyPr/>
        <a:lstStyle/>
        <a:p>
          <a:endParaRPr lang="en-US"/>
        </a:p>
      </dgm:t>
    </dgm:pt>
    <dgm:pt modelId="{8E53ED60-4A79-4948-A8D6-D58FDA762130}" type="sibTrans" cxnId="{9F8ABD27-49F4-493B-B631-6BC4423E59FB}">
      <dgm:prSet/>
      <dgm:spPr/>
      <dgm:t>
        <a:bodyPr/>
        <a:lstStyle/>
        <a:p>
          <a:endParaRPr lang="en-US"/>
        </a:p>
      </dgm:t>
    </dgm:pt>
    <dgm:pt modelId="{BB53B7C8-B7DE-423D-B97C-4A259E0C700E}">
      <dgm:prSet/>
      <dgm:spPr/>
      <dgm:t>
        <a:bodyPr/>
        <a:lstStyle/>
        <a:p>
          <a:r>
            <a:rPr lang="ru-RU"/>
            <a:t>3. Положение католической церкви</a:t>
          </a:r>
          <a:endParaRPr lang="en-US"/>
        </a:p>
      </dgm:t>
    </dgm:pt>
    <dgm:pt modelId="{615237D0-1639-4219-A57F-39FE017AEDA6}" type="parTrans" cxnId="{A990FA17-B793-46A6-A84E-8282D9055800}">
      <dgm:prSet/>
      <dgm:spPr/>
      <dgm:t>
        <a:bodyPr/>
        <a:lstStyle/>
        <a:p>
          <a:endParaRPr lang="en-US"/>
        </a:p>
      </dgm:t>
    </dgm:pt>
    <dgm:pt modelId="{FF74C301-D145-49E9-A0FB-A7B285ACFE8A}" type="sibTrans" cxnId="{A990FA17-B793-46A6-A84E-8282D9055800}">
      <dgm:prSet/>
      <dgm:spPr/>
      <dgm:t>
        <a:bodyPr/>
        <a:lstStyle/>
        <a:p>
          <a:endParaRPr lang="en-US"/>
        </a:p>
      </dgm:t>
    </dgm:pt>
    <dgm:pt modelId="{4F2ED1D4-2DC8-4040-8026-1DE5561B97F3}">
      <dgm:prSet/>
      <dgm:spPr/>
      <dgm:t>
        <a:bodyPr/>
        <a:lstStyle/>
        <a:p>
          <a:r>
            <a:rPr lang="ru-RU"/>
            <a:t>4. Положение мусульман и иудеев</a:t>
          </a:r>
          <a:endParaRPr lang="en-US"/>
        </a:p>
      </dgm:t>
    </dgm:pt>
    <dgm:pt modelId="{AA008624-896B-4C6A-AD79-E0B6EA2BA4FE}" type="parTrans" cxnId="{67559D39-CB14-4E09-9140-2DB6080B68B1}">
      <dgm:prSet/>
      <dgm:spPr/>
      <dgm:t>
        <a:bodyPr/>
        <a:lstStyle/>
        <a:p>
          <a:endParaRPr lang="en-US"/>
        </a:p>
      </dgm:t>
    </dgm:pt>
    <dgm:pt modelId="{620D4B64-8B7A-49AD-8F29-89CBBC2153D7}" type="sibTrans" cxnId="{67559D39-CB14-4E09-9140-2DB6080B68B1}">
      <dgm:prSet/>
      <dgm:spPr/>
      <dgm:t>
        <a:bodyPr/>
        <a:lstStyle/>
        <a:p>
          <a:endParaRPr lang="en-US"/>
        </a:p>
      </dgm:t>
    </dgm:pt>
    <dgm:pt modelId="{3AD70A55-E5F7-4698-A219-6D089C720F1E}" type="pres">
      <dgm:prSet presAssocID="{8232A0C9-51C4-4ED3-B641-90C972443ECB}" presName="linear" presStyleCnt="0">
        <dgm:presLayoutVars>
          <dgm:animLvl val="lvl"/>
          <dgm:resizeHandles val="exact"/>
        </dgm:presLayoutVars>
      </dgm:prSet>
      <dgm:spPr/>
    </dgm:pt>
    <dgm:pt modelId="{25ED1CE7-E023-4117-A01E-D5B82D031448}" type="pres">
      <dgm:prSet presAssocID="{7E5816EE-576E-4892-A5AB-B119138DDB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40596F-4E89-49B3-9DDD-F143CEADFB4C}" type="pres">
      <dgm:prSet presAssocID="{B4B230E2-3A6A-48CB-9B06-74693214C896}" presName="spacer" presStyleCnt="0"/>
      <dgm:spPr/>
    </dgm:pt>
    <dgm:pt modelId="{8ABEA3CE-7007-4D82-88D1-8EC94675296B}" type="pres">
      <dgm:prSet presAssocID="{57F3DE3A-919C-4CA7-AB7A-A0BBD7D722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6BDD7C-48A8-4285-96A3-74AEF90196FA}" type="pres">
      <dgm:prSet presAssocID="{8E53ED60-4A79-4948-A8D6-D58FDA762130}" presName="spacer" presStyleCnt="0"/>
      <dgm:spPr/>
    </dgm:pt>
    <dgm:pt modelId="{7A82D3EF-13A4-40C2-8E25-29AC95ACD67E}" type="pres">
      <dgm:prSet presAssocID="{BB53B7C8-B7DE-423D-B97C-4A259E0C700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F84AE1-3950-4724-B2A8-E4B160D1F555}" type="pres">
      <dgm:prSet presAssocID="{FF74C301-D145-49E9-A0FB-A7B285ACFE8A}" presName="spacer" presStyleCnt="0"/>
      <dgm:spPr/>
    </dgm:pt>
    <dgm:pt modelId="{E19CE77D-550B-4E5E-AFA2-6B0CA7120A11}" type="pres">
      <dgm:prSet presAssocID="{4F2ED1D4-2DC8-4040-8026-1DE5561B97F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990FA17-B793-46A6-A84E-8282D9055800}" srcId="{8232A0C9-51C4-4ED3-B641-90C972443ECB}" destId="{BB53B7C8-B7DE-423D-B97C-4A259E0C700E}" srcOrd="2" destOrd="0" parTransId="{615237D0-1639-4219-A57F-39FE017AEDA6}" sibTransId="{FF74C301-D145-49E9-A0FB-A7B285ACFE8A}"/>
    <dgm:cxn modelId="{CA614720-99E7-48C5-9E84-9BF03E770770}" type="presOf" srcId="{BB53B7C8-B7DE-423D-B97C-4A259E0C700E}" destId="{7A82D3EF-13A4-40C2-8E25-29AC95ACD67E}" srcOrd="0" destOrd="0" presId="urn:microsoft.com/office/officeart/2005/8/layout/vList2"/>
    <dgm:cxn modelId="{9F8ABD27-49F4-493B-B631-6BC4423E59FB}" srcId="{8232A0C9-51C4-4ED3-B641-90C972443ECB}" destId="{57F3DE3A-919C-4CA7-AB7A-A0BBD7D72221}" srcOrd="1" destOrd="0" parTransId="{F52D7CC2-3ED6-4C6B-9C3C-B541A14E5C82}" sibTransId="{8E53ED60-4A79-4948-A8D6-D58FDA762130}"/>
    <dgm:cxn modelId="{67559D39-CB14-4E09-9140-2DB6080B68B1}" srcId="{8232A0C9-51C4-4ED3-B641-90C972443ECB}" destId="{4F2ED1D4-2DC8-4040-8026-1DE5561B97F3}" srcOrd="3" destOrd="0" parTransId="{AA008624-896B-4C6A-AD79-E0B6EA2BA4FE}" sibTransId="{620D4B64-8B7A-49AD-8F29-89CBBC2153D7}"/>
    <dgm:cxn modelId="{EEEC2A48-13FB-4BF3-95D6-7CFB92957673}" srcId="{8232A0C9-51C4-4ED3-B641-90C972443ECB}" destId="{7E5816EE-576E-4892-A5AB-B119138DDB74}" srcOrd="0" destOrd="0" parTransId="{BD66D75B-2771-4D8C-B498-52B1E33AFE2F}" sibTransId="{B4B230E2-3A6A-48CB-9B06-74693214C896}"/>
    <dgm:cxn modelId="{1E404D82-5A6F-4377-A1D0-720361247E0E}" type="presOf" srcId="{57F3DE3A-919C-4CA7-AB7A-A0BBD7D72221}" destId="{8ABEA3CE-7007-4D82-88D1-8EC94675296B}" srcOrd="0" destOrd="0" presId="urn:microsoft.com/office/officeart/2005/8/layout/vList2"/>
    <dgm:cxn modelId="{585A0183-5A4F-4BBA-A8F5-AE048334C98E}" type="presOf" srcId="{8232A0C9-51C4-4ED3-B641-90C972443ECB}" destId="{3AD70A55-E5F7-4698-A219-6D089C720F1E}" srcOrd="0" destOrd="0" presId="urn:microsoft.com/office/officeart/2005/8/layout/vList2"/>
    <dgm:cxn modelId="{44D15087-37F1-482E-A1A2-A8326827F9D8}" type="presOf" srcId="{4F2ED1D4-2DC8-4040-8026-1DE5561B97F3}" destId="{E19CE77D-550B-4E5E-AFA2-6B0CA7120A11}" srcOrd="0" destOrd="0" presId="urn:microsoft.com/office/officeart/2005/8/layout/vList2"/>
    <dgm:cxn modelId="{78DD28C2-F09C-41E5-9F15-159AC809F2C9}" type="presOf" srcId="{7E5816EE-576E-4892-A5AB-B119138DDB74}" destId="{25ED1CE7-E023-4117-A01E-D5B82D031448}" srcOrd="0" destOrd="0" presId="urn:microsoft.com/office/officeart/2005/8/layout/vList2"/>
    <dgm:cxn modelId="{C3FF5BA3-BB20-4B23-8CA1-E0F9418ACBD5}" type="presParOf" srcId="{3AD70A55-E5F7-4698-A219-6D089C720F1E}" destId="{25ED1CE7-E023-4117-A01E-D5B82D031448}" srcOrd="0" destOrd="0" presId="urn:microsoft.com/office/officeart/2005/8/layout/vList2"/>
    <dgm:cxn modelId="{BC3D56A4-901A-4428-ACDB-3170B3F66349}" type="presParOf" srcId="{3AD70A55-E5F7-4698-A219-6D089C720F1E}" destId="{4340596F-4E89-49B3-9DDD-F143CEADFB4C}" srcOrd="1" destOrd="0" presId="urn:microsoft.com/office/officeart/2005/8/layout/vList2"/>
    <dgm:cxn modelId="{C978B48D-2BEA-4D25-9C7D-274F4F64F153}" type="presParOf" srcId="{3AD70A55-E5F7-4698-A219-6D089C720F1E}" destId="{8ABEA3CE-7007-4D82-88D1-8EC94675296B}" srcOrd="2" destOrd="0" presId="urn:microsoft.com/office/officeart/2005/8/layout/vList2"/>
    <dgm:cxn modelId="{667F1091-6F50-46E1-928D-2BA0F2FE7A35}" type="presParOf" srcId="{3AD70A55-E5F7-4698-A219-6D089C720F1E}" destId="{A46BDD7C-48A8-4285-96A3-74AEF90196FA}" srcOrd="3" destOrd="0" presId="urn:microsoft.com/office/officeart/2005/8/layout/vList2"/>
    <dgm:cxn modelId="{42BCD957-CFAC-43A9-831C-00E69655508B}" type="presParOf" srcId="{3AD70A55-E5F7-4698-A219-6D089C720F1E}" destId="{7A82D3EF-13A4-40C2-8E25-29AC95ACD67E}" srcOrd="4" destOrd="0" presId="urn:microsoft.com/office/officeart/2005/8/layout/vList2"/>
    <dgm:cxn modelId="{89E9CB9F-0735-46E1-B398-BD1FA4FBDEC7}" type="presParOf" srcId="{3AD70A55-E5F7-4698-A219-6D089C720F1E}" destId="{CCF84AE1-3950-4724-B2A8-E4B160D1F555}" srcOrd="5" destOrd="0" presId="urn:microsoft.com/office/officeart/2005/8/layout/vList2"/>
    <dgm:cxn modelId="{AC534D4C-1903-490B-8A74-AE06611B94AA}" type="presParOf" srcId="{3AD70A55-E5F7-4698-A219-6D089C720F1E}" destId="{E19CE77D-550B-4E5E-AFA2-6B0CA7120A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9F2EAE-DF2F-4A57-82DE-0C740C2C1AF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05546B-5519-4BE2-A9CA-45C9833F8551}">
      <dgm:prSet/>
      <dgm:spPr/>
      <dgm:t>
        <a:bodyPr/>
        <a:lstStyle/>
        <a:p>
          <a:pPr algn="ctr"/>
          <a:r>
            <a:rPr lang="ru-RU" dirty="0"/>
            <a:t>Параграф 6</a:t>
          </a:r>
          <a:endParaRPr lang="en-US" dirty="0"/>
        </a:p>
      </dgm:t>
    </dgm:pt>
    <dgm:pt modelId="{23243AF5-3CAF-45E5-A074-0EB5FA85A09C}" type="parTrans" cxnId="{628458B1-42BC-47FF-A7A5-61DDA77072DF}">
      <dgm:prSet/>
      <dgm:spPr/>
      <dgm:t>
        <a:bodyPr/>
        <a:lstStyle/>
        <a:p>
          <a:endParaRPr lang="en-US"/>
        </a:p>
      </dgm:t>
    </dgm:pt>
    <dgm:pt modelId="{836D9573-17CA-489F-BD46-42833F3D7948}" type="sibTrans" cxnId="{628458B1-42BC-47FF-A7A5-61DDA77072DF}">
      <dgm:prSet/>
      <dgm:spPr/>
      <dgm:t>
        <a:bodyPr/>
        <a:lstStyle/>
        <a:p>
          <a:endParaRPr lang="en-US"/>
        </a:p>
      </dgm:t>
    </dgm:pt>
    <dgm:pt modelId="{19F46908-98D7-47AF-B71F-27DDD7564481}">
      <dgm:prSet/>
      <dgm:spPr/>
      <dgm:t>
        <a:bodyPr/>
        <a:lstStyle/>
        <a:p>
          <a:pPr algn="ctr"/>
          <a:r>
            <a:rPr lang="ru-RU" dirty="0"/>
            <a:t>На уроке будет тест (всем) </a:t>
          </a:r>
          <a:endParaRPr lang="en-US" dirty="0"/>
        </a:p>
      </dgm:t>
    </dgm:pt>
    <dgm:pt modelId="{77F2C65B-1755-4660-8DDC-92807CB0A4FD}" type="parTrans" cxnId="{8E783071-F6E1-45F1-BEB1-7336A68B2232}">
      <dgm:prSet/>
      <dgm:spPr/>
      <dgm:t>
        <a:bodyPr/>
        <a:lstStyle/>
        <a:p>
          <a:endParaRPr lang="en-US"/>
        </a:p>
      </dgm:t>
    </dgm:pt>
    <dgm:pt modelId="{EF7AFE49-62D9-4975-A7B6-04BEC00630B7}" type="sibTrans" cxnId="{8E783071-F6E1-45F1-BEB1-7336A68B2232}">
      <dgm:prSet/>
      <dgm:spPr/>
      <dgm:t>
        <a:bodyPr/>
        <a:lstStyle/>
        <a:p>
          <a:endParaRPr lang="en-US"/>
        </a:p>
      </dgm:t>
    </dgm:pt>
    <dgm:pt modelId="{3FB849D3-A8E1-4FCF-A18D-6202027410F8}" type="pres">
      <dgm:prSet presAssocID="{E89F2EAE-DF2F-4A57-82DE-0C740C2C1AFB}" presName="linear" presStyleCnt="0">
        <dgm:presLayoutVars>
          <dgm:animLvl val="lvl"/>
          <dgm:resizeHandles val="exact"/>
        </dgm:presLayoutVars>
      </dgm:prSet>
      <dgm:spPr/>
    </dgm:pt>
    <dgm:pt modelId="{1003CBE5-5600-450C-8CAD-4CA191796571}" type="pres">
      <dgm:prSet presAssocID="{4805546B-5519-4BE2-A9CA-45C9833F855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720589-6866-4654-9A19-0A9E3D883936}" type="pres">
      <dgm:prSet presAssocID="{836D9573-17CA-489F-BD46-42833F3D7948}" presName="spacer" presStyleCnt="0"/>
      <dgm:spPr/>
    </dgm:pt>
    <dgm:pt modelId="{EF25BE3E-5EE5-4BAE-91B9-445094F1349B}" type="pres">
      <dgm:prSet presAssocID="{19F46908-98D7-47AF-B71F-27DDD756448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E783071-F6E1-45F1-BEB1-7336A68B2232}" srcId="{E89F2EAE-DF2F-4A57-82DE-0C740C2C1AFB}" destId="{19F46908-98D7-47AF-B71F-27DDD7564481}" srcOrd="1" destOrd="0" parTransId="{77F2C65B-1755-4660-8DDC-92807CB0A4FD}" sibTransId="{EF7AFE49-62D9-4975-A7B6-04BEC00630B7}"/>
    <dgm:cxn modelId="{33764B73-03B3-4AD9-9EF7-97D92D149866}" type="presOf" srcId="{E89F2EAE-DF2F-4A57-82DE-0C740C2C1AFB}" destId="{3FB849D3-A8E1-4FCF-A18D-6202027410F8}" srcOrd="0" destOrd="0" presId="urn:microsoft.com/office/officeart/2005/8/layout/vList2"/>
    <dgm:cxn modelId="{628458B1-42BC-47FF-A7A5-61DDA77072DF}" srcId="{E89F2EAE-DF2F-4A57-82DE-0C740C2C1AFB}" destId="{4805546B-5519-4BE2-A9CA-45C9833F8551}" srcOrd="0" destOrd="0" parTransId="{23243AF5-3CAF-45E5-A074-0EB5FA85A09C}" sibTransId="{836D9573-17CA-489F-BD46-42833F3D7948}"/>
    <dgm:cxn modelId="{282776CC-4B89-4C81-93CF-797CB2912E49}" type="presOf" srcId="{4805546B-5519-4BE2-A9CA-45C9833F8551}" destId="{1003CBE5-5600-450C-8CAD-4CA191796571}" srcOrd="0" destOrd="0" presId="urn:microsoft.com/office/officeart/2005/8/layout/vList2"/>
    <dgm:cxn modelId="{1C6449D1-5DD3-408B-8FB9-E8521F1F13C4}" type="presOf" srcId="{19F46908-98D7-47AF-B71F-27DDD7564481}" destId="{EF25BE3E-5EE5-4BAE-91B9-445094F1349B}" srcOrd="0" destOrd="0" presId="urn:microsoft.com/office/officeart/2005/8/layout/vList2"/>
    <dgm:cxn modelId="{1240CBA0-B18B-48C4-B2FF-529B57E43029}" type="presParOf" srcId="{3FB849D3-A8E1-4FCF-A18D-6202027410F8}" destId="{1003CBE5-5600-450C-8CAD-4CA191796571}" srcOrd="0" destOrd="0" presId="urn:microsoft.com/office/officeart/2005/8/layout/vList2"/>
    <dgm:cxn modelId="{859FA9A7-D153-468E-A31D-089FC61B6C54}" type="presParOf" srcId="{3FB849D3-A8E1-4FCF-A18D-6202027410F8}" destId="{65720589-6866-4654-9A19-0A9E3D883936}" srcOrd="1" destOrd="0" presId="urn:microsoft.com/office/officeart/2005/8/layout/vList2"/>
    <dgm:cxn modelId="{546D0FDF-EAED-4497-B485-D813EB06E3E9}" type="presParOf" srcId="{3FB849D3-A8E1-4FCF-A18D-6202027410F8}" destId="{EF25BE3E-5EE5-4BAE-91B9-445094F1349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D1CE7-E023-4117-A01E-D5B82D031448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1. Положение православной церкви</a:t>
          </a:r>
          <a:endParaRPr lang="en-US" sz="3200" kern="1200" dirty="0"/>
        </a:p>
      </dsp:txBody>
      <dsp:txXfrm>
        <a:off x="62141" y="130324"/>
        <a:ext cx="6139358" cy="1148678"/>
      </dsp:txXfrm>
    </dsp:sp>
    <dsp:sp modelId="{8ABEA3CE-7007-4D82-88D1-8EC94675296B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2. Положение униатской церкви</a:t>
          </a:r>
          <a:endParaRPr lang="en-US" sz="3200" kern="1200"/>
        </a:p>
      </dsp:txBody>
      <dsp:txXfrm>
        <a:off x="62141" y="1495444"/>
        <a:ext cx="6139358" cy="1148678"/>
      </dsp:txXfrm>
    </dsp:sp>
    <dsp:sp modelId="{7A82D3EF-13A4-40C2-8E25-29AC95ACD67E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3. Положение католической церкви</a:t>
          </a:r>
          <a:endParaRPr lang="en-US" sz="3200" kern="1200"/>
        </a:p>
      </dsp:txBody>
      <dsp:txXfrm>
        <a:off x="62141" y="2860564"/>
        <a:ext cx="6139358" cy="1148678"/>
      </dsp:txXfrm>
    </dsp:sp>
    <dsp:sp modelId="{E19CE77D-550B-4E5E-AFA2-6B0CA7120A11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4. Положение мусульман и иудеев</a:t>
          </a:r>
          <a:endParaRPr lang="en-US" sz="3200" kern="1200"/>
        </a:p>
      </dsp:txBody>
      <dsp:txXfrm>
        <a:off x="62141" y="4225685"/>
        <a:ext cx="6139358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3CBE5-5600-450C-8CAD-4CA191796571}">
      <dsp:nvSpPr>
        <dsp:cNvPr id="0" name=""/>
        <dsp:cNvSpPr/>
      </dsp:nvSpPr>
      <dsp:spPr>
        <a:xfrm>
          <a:off x="0" y="76608"/>
          <a:ext cx="6263640" cy="25821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Параграф 6</a:t>
          </a:r>
          <a:endParaRPr lang="en-US" sz="6500" kern="1200" dirty="0"/>
        </a:p>
      </dsp:txBody>
      <dsp:txXfrm>
        <a:off x="126049" y="202657"/>
        <a:ext cx="6011542" cy="2330037"/>
      </dsp:txXfrm>
    </dsp:sp>
    <dsp:sp modelId="{EF25BE3E-5EE5-4BAE-91B9-445094F1349B}">
      <dsp:nvSpPr>
        <dsp:cNvPr id="0" name=""/>
        <dsp:cNvSpPr/>
      </dsp:nvSpPr>
      <dsp:spPr>
        <a:xfrm>
          <a:off x="0" y="2845944"/>
          <a:ext cx="6263640" cy="25821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На уроке будет тест (всем) </a:t>
          </a:r>
          <a:endParaRPr lang="en-US" sz="6500" kern="1200" dirty="0"/>
        </a:p>
      </dsp:txBody>
      <dsp:txXfrm>
        <a:off x="126049" y="2971993"/>
        <a:ext cx="6011542" cy="2330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5BB3-C867-4990-ADB5-BB817E474C65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0CE79-AE2C-4D54-BB4C-7A55FAAC6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5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0CE79-AE2C-4D54-BB4C-7A55FAAC6C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2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BF307-935D-4594-BAA4-975113469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707ED3-3CA0-490A-B181-0CB186937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F8E2D-E782-4DBB-A6A0-FDCA412B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F53AD-2125-463F-BA66-AFE77FF8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6778E-10B8-4C3A-B21F-6C372677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1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FA990-5293-4CD9-991F-528141D7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B22693-DC6D-4079-BB38-5275A99D0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E1F3BB-80D8-42A5-8EF8-77ED2907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8AB0FE-26F7-4C9C-B3CE-86E55106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A7852-30E6-4630-9BA3-3EFD841C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6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B77310-4DE1-429A-A0DB-019728A09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CFB7DE-050A-4550-8C30-91A720AA5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795C6-5E35-4213-8C51-9309C58D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3BCB0-E0AB-4AF6-8F80-E801192B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65DC2C-F18D-4C57-8511-B3D3CAA3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5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90CEC-74F4-4CE9-B407-B64A20459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DE062F-0C8B-4484-89C1-79F57E96B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BBF330-C08C-4494-B77F-9A1C0BA1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34D556-C53C-4944-87A2-5FAB9380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D753E-331B-47FF-8FC7-AC9DE275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4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93FE6-5ACF-4EE4-B639-3CBD2A7E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B2756-9569-46FB-8341-81DD025BD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EB64DD-9648-4B66-8241-56656844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7A059-2E3C-4C2F-AC03-1AE945E2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3BCF6-C54A-48A0-9AA7-60B6F985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8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285FA-CC56-454B-83D5-5B112B81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92EF4-1A14-4615-8E84-50E1FECAE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C7B3C-008E-412A-B469-2C4CB167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CF97C-2A63-4905-9240-47A72902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FC4393-7D71-4FE3-B156-5AD34D51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7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CDEB6-F6DB-4985-A4AE-5B2DD22B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A787AD-547F-492F-8D53-BF40D297B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B626B4-64A8-4905-8374-A87A246E8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27C0CB-E32A-402F-B0C5-03269475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3D260-823A-41DF-863E-71E47EBE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BADCF2-D127-49D1-9996-5F90A289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4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AB578-9A42-4A67-985E-CA90CE75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977EDD-4A88-469F-9CBE-A5F8419E3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9A5721-D7D6-4E5B-856B-F48FA889C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C11965-80F5-4F03-962C-EA6F3E213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7A3310-EEFA-4471-8311-4B46D9B9F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E4BD65-1082-44EB-A22D-6754FA98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94449E-A1E5-4D05-9CD6-37AFB44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F48157-DBF3-43D4-8ABB-09BDF42E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1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14272-2273-4B73-93A2-BA812B71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B5CFFF-5756-4F8E-AE1A-7884ED2B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ECA775-DA1B-4AC2-AC76-DEE88499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84BAF3-AAD9-4874-907C-6968D059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38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0391CA-09F1-42D6-B049-9A8113004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D80E3C-58E7-46ED-B0A2-5D836F5F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D43170-8964-4E5C-B805-383519D7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16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900CD-A1DA-479E-9133-1EF96163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F5760-3671-4AED-B9BB-313E215F2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562491-6BD7-445C-AF72-B73F2193F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C04A6-70C9-4B17-A4AB-A9BD4FEF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3CC080-108E-4E16-8C27-8AE93CA3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A205D2-0243-4981-813E-ABE2A70F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C7337-A478-4425-A6BF-B3A6DE73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366E3F-7311-41D2-AFC6-B48A23D44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F1530A-BAF4-4E4E-B7DE-29F679D6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AA8E6-201A-4262-9D6F-1A3647D4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C1EE40-422A-4DF1-AE88-AE79E239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6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FA2C7-20D5-4D9C-9D00-2CF7A200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7F308D-8E32-40A0-8321-E2C5F8B62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0D9F28-A2B9-4D56-B7C1-0EAD08914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3105A4-2061-4377-9D21-AD5A36F4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0EED1-F9C8-4C8F-A651-96E09A23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505234-7C89-447F-A0F1-377CF245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97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FB27A-2F23-448E-9AFE-BE350DA2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816272-6E64-42D2-BE19-34C405860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F2052-F3BD-4FBB-8CA1-969FEF89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6BBE4-92D6-46AA-8CE6-C3FBA305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338D5-139E-45C5-9984-7D7058EF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87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5567D7-F649-4D36-9A00-9AA0A9552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432BB5-BE74-4BC6-A0BA-7199EE343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975F4-DA49-4627-88AD-E6113C26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904BA-60C2-4964-8AF0-3FA47E45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86D3FF-9D40-4B4F-A3C2-40545064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6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D53BB-59E1-40B1-87F4-698EBBBD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A8EF96-8AE5-41D5-81B8-D7218BC79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A050B4-B051-49F7-9F7D-EC17202C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360607-DC6F-40F3-8868-94D2A46A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21A04-7D0F-4412-9FE0-18CF9B8E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1867A-57B6-478E-9FA0-1872FA79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813FD-B8EA-43EE-A51C-3052AD526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CAEB80-32CB-4666-83F8-CBD063E68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83C038-A505-4869-AF7D-09801B27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995A34-424A-48CC-BFED-E74C9101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471A25-F018-4D9C-86F1-88F3C08B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6B837-A506-4031-8F34-64B35AD1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CBFF5E-1D95-4685-BA8B-8D234FE4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88D03-637C-4BEA-93C4-B98A6CFB1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7291C9-0A58-4E42-94AB-7F63FC63B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95D346-EC15-4557-B7FD-0B0EFCB32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FB95DA-060E-4101-9B2C-0EAC4465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B95A2-1347-4709-B83D-73CA2231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9DBE80-8E9A-4C07-8AAC-8D8145BA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7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4A79B-5356-4DCE-9B7E-0638E606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237067-F078-4A71-9EC7-BE180859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54AC0-A99D-4E3A-9B9F-8007A085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D1BF24-1EE3-499C-9C5B-DA7E1699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1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7B35E8-F447-4D35-A47D-70B51B2DA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81572D-2AC0-473F-B226-A1B0D1B7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1301DD-D823-4F69-9E33-AAA771E4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5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78B6D-B0BA-48CB-9DF6-C780A00C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022901-4CA3-43BD-A3DF-E7A560B3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C7154-D0DA-4583-92CF-E2A4F7411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D6530-64A9-478A-96D9-7B18D8F9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D4E69E-8C68-4E69-9EFC-A2B4818C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928571-76F1-4BE9-AF3C-43A773B7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6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AAD5B-2EA8-433F-A02C-3746004A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8727FA-4573-41FF-9406-CCB23FDED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5E15E3-3A40-4E48-87D3-8C24F2AA9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CFCA2C-44BD-4BF9-8600-4DB414E0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ABEAA-A2A3-493D-9291-AF3D7518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F57D8-A81A-4B95-96A5-4611A181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8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C5110-680E-444E-92F1-B1BDA9A4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32055-36C7-40C0-9893-B702B33E4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E920C-D13A-4793-B1FA-494270582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D5354-DB41-427F-B6A1-C4955F8204F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066B2-4F59-4438-ACD9-8280527EB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6FF240-3C56-4CB8-9568-BDF22A260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41E13-D448-4633-8C73-D6408E51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1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25C71-9674-444A-9183-F9578D1A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FDEEF-DA1C-4926-AC05-F179E63D3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75C94-D1DA-41E0-A2BC-035330B6E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FDC7-B410-484A-9174-BDDE7C741EBC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DD7F4-190F-4261-9177-A090063B0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5ACB22-A95D-45E0-A4F8-D21FE886B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C9F5-01D4-477E-A7A4-9B040DE1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E5AB5-736D-4A27-A74D-AFC8E6853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6. Конфессиональные отношения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64C055-913C-4F2D-8AA9-FE97BF11B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5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8952A9F-55A9-47D1-9F0C-0F5DB961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rgbClr val="FFFFFF"/>
                </a:solidFill>
              </a:rPr>
              <a:t>Церковь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святого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духа</a:t>
            </a:r>
            <a:r>
              <a:rPr lang="en-US" sz="3600" b="1" dirty="0">
                <a:solidFill>
                  <a:srgbClr val="FFFFFF"/>
                </a:solidFill>
              </a:rPr>
              <a:t> в г. </a:t>
            </a:r>
            <a:r>
              <a:rPr lang="en-US" sz="3600" b="1" dirty="0" err="1">
                <a:solidFill>
                  <a:srgbClr val="FFFFFF"/>
                </a:solidFill>
              </a:rPr>
              <a:t>Минске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07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Церковь Святого Духа (униатская) в Минске. КЗ &amp;quot;Верхний город&amp;quot;">
            <a:extLst>
              <a:ext uri="{FF2B5EF4-FFF2-40B4-BE49-F238E27FC236}">
                <a16:creationId xmlns:a16="http://schemas.microsoft.com/office/drawing/2014/main" id="{998A3A06-52C0-4984-972A-200712DAFA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" b="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3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1119D-A085-4CAA-9B0E-C6E14EF0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 err="1"/>
              <a:t>Полоцкий</a:t>
            </a:r>
            <a:r>
              <a:rPr lang="en-US" sz="3700" dirty="0"/>
              <a:t> </a:t>
            </a:r>
            <a:r>
              <a:rPr lang="en-US" sz="3700" dirty="0" err="1"/>
              <a:t>церковный</a:t>
            </a:r>
            <a:r>
              <a:rPr lang="en-US" sz="3700" dirty="0"/>
              <a:t> </a:t>
            </a:r>
            <a:r>
              <a:rPr lang="en-US" sz="3700" dirty="0" err="1"/>
              <a:t>собор</a:t>
            </a:r>
            <a:r>
              <a:rPr lang="en-US" sz="3700" dirty="0"/>
              <a:t> 1839 г.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2DD2BB-40C2-4E5D-9D22-5FCCBB715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Униатские</a:t>
            </a:r>
            <a:r>
              <a:rPr lang="en-US" sz="2000" dirty="0"/>
              <a:t> </a:t>
            </a:r>
            <a:r>
              <a:rPr lang="en-US" sz="2000" dirty="0" err="1"/>
              <a:t>верующие</a:t>
            </a:r>
            <a:r>
              <a:rPr lang="en-US" sz="2000" dirty="0"/>
              <a:t> и </a:t>
            </a:r>
            <a:r>
              <a:rPr lang="en-US" sz="2000" dirty="0" err="1"/>
              <a:t>священнослужители</a:t>
            </a:r>
            <a:r>
              <a:rPr lang="en-US" sz="2000" dirty="0"/>
              <a:t> </a:t>
            </a:r>
            <a:r>
              <a:rPr lang="en-US" sz="2000" dirty="0" err="1"/>
              <a:t>переводились</a:t>
            </a:r>
            <a:r>
              <a:rPr lang="en-US" sz="2000" dirty="0"/>
              <a:t> в </a:t>
            </a:r>
            <a:r>
              <a:rPr lang="en-US" sz="2000" dirty="0" err="1"/>
              <a:t>православие</a:t>
            </a:r>
            <a:r>
              <a:rPr lang="en-US" sz="20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Религиозные</a:t>
            </a:r>
            <a:r>
              <a:rPr lang="en-US" sz="2000" dirty="0"/>
              <a:t> </a:t>
            </a:r>
            <a:r>
              <a:rPr lang="en-US" sz="2000" dirty="0" err="1"/>
              <a:t>традиции</a:t>
            </a:r>
            <a:r>
              <a:rPr lang="en-US" sz="2000" dirty="0"/>
              <a:t> и </a:t>
            </a:r>
            <a:r>
              <a:rPr lang="en-US" sz="2000" dirty="0" err="1"/>
              <a:t>правила</a:t>
            </a:r>
            <a:r>
              <a:rPr lang="en-US" sz="2000" dirty="0"/>
              <a:t> </a:t>
            </a:r>
            <a:r>
              <a:rPr lang="en-US" sz="2000" dirty="0" err="1"/>
              <a:t>богослужения</a:t>
            </a:r>
            <a:r>
              <a:rPr lang="en-US" sz="2000" dirty="0"/>
              <a:t> </a:t>
            </a:r>
            <a:r>
              <a:rPr lang="en-US" sz="2000" dirty="0" err="1"/>
              <a:t>переводились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православный</a:t>
            </a:r>
            <a:r>
              <a:rPr lang="en-US" sz="2000" dirty="0"/>
              <a:t> </a:t>
            </a:r>
            <a:r>
              <a:rPr lang="en-US" sz="2000" dirty="0" err="1"/>
              <a:t>обряд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Замена</a:t>
            </a:r>
            <a:r>
              <a:rPr lang="en-US" sz="2000" dirty="0"/>
              <a:t> </a:t>
            </a:r>
            <a:r>
              <a:rPr lang="en-US" sz="2000" dirty="0" err="1"/>
              <a:t>церковной</a:t>
            </a:r>
            <a:r>
              <a:rPr lang="en-US" sz="2000" dirty="0"/>
              <a:t> </a:t>
            </a:r>
            <a:r>
              <a:rPr lang="en-US" sz="2000" dirty="0" err="1"/>
              <a:t>литературы</a:t>
            </a:r>
            <a:r>
              <a:rPr lang="en-US" sz="20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Подчинение</a:t>
            </a:r>
            <a:r>
              <a:rPr lang="en-US" sz="2000" dirty="0"/>
              <a:t> </a:t>
            </a:r>
            <a:r>
              <a:rPr lang="en-US" sz="2000" dirty="0" err="1"/>
              <a:t>Русской</a:t>
            </a:r>
            <a:r>
              <a:rPr lang="en-US" sz="2000" dirty="0"/>
              <a:t> </a:t>
            </a:r>
            <a:r>
              <a:rPr lang="en-US" sz="2000" dirty="0" err="1"/>
              <a:t>Православной</a:t>
            </a:r>
            <a:r>
              <a:rPr lang="en-US" sz="2000" dirty="0"/>
              <a:t> </a:t>
            </a:r>
            <a:r>
              <a:rPr lang="en-US" sz="2000" dirty="0" err="1"/>
              <a:t>Церкви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ВОССОЕДИНЕНИЕ УНИАТОВ И ИСТОРИЧЕСКИЕ СУДЬБЫ БЕЛОРУССКОГО НАРОДА |  Бобруйская епархия">
            <a:extLst>
              <a:ext uri="{FF2B5EF4-FFF2-40B4-BE49-F238E27FC236}">
                <a16:creationId xmlns:a16="http://schemas.microsoft.com/office/drawing/2014/main" id="{E658DBFA-474C-4652-85E2-679C7BBA27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r="19995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0889D-7E8F-4DCD-9162-AD3FCA29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Положение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католической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церкви</a:t>
            </a:r>
            <a:endParaRPr lang="en-US" sz="8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EA9F8D-1C61-40B0-9506-0F6F37E5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E82ED54-1EFE-4E7A-B07A-BD903EF3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 err="1"/>
              <a:t>Католическая</a:t>
            </a:r>
            <a:r>
              <a:rPr lang="en-US" sz="3700" dirty="0"/>
              <a:t> </a:t>
            </a:r>
            <a:r>
              <a:rPr lang="en-US" sz="3700" dirty="0" err="1"/>
              <a:t>церковь</a:t>
            </a:r>
            <a:endParaRPr lang="en-US" sz="37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0685E57-53AC-4324-A938-8BB73B715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Поддерживалась</a:t>
            </a:r>
            <a:r>
              <a:rPr lang="en-US" sz="2000" dirty="0"/>
              <a:t> </a:t>
            </a:r>
            <a:r>
              <a:rPr lang="en-US" sz="2000" dirty="0" err="1"/>
              <a:t>магнатами</a:t>
            </a:r>
            <a:r>
              <a:rPr lang="en-US" sz="2000" dirty="0"/>
              <a:t> и </a:t>
            </a:r>
            <a:r>
              <a:rPr lang="en-US" sz="2000" dirty="0" err="1"/>
              <a:t>шляхтой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Была</a:t>
            </a:r>
            <a:r>
              <a:rPr lang="en-US" sz="2000" dirty="0"/>
              <a:t> </a:t>
            </a:r>
            <a:r>
              <a:rPr lang="en-US" sz="2000" dirty="0" err="1"/>
              <a:t>финансово</a:t>
            </a:r>
            <a:r>
              <a:rPr lang="en-US" sz="2000" dirty="0"/>
              <a:t> </a:t>
            </a:r>
            <a:r>
              <a:rPr lang="en-US" sz="2000" dirty="0" err="1"/>
              <a:t>обеспечена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Налажена</a:t>
            </a:r>
            <a:r>
              <a:rPr lang="en-US" sz="2000" dirty="0"/>
              <a:t> </a:t>
            </a:r>
            <a:r>
              <a:rPr lang="en-US" sz="2000" dirty="0" err="1"/>
              <a:t>сеть</a:t>
            </a:r>
            <a:r>
              <a:rPr lang="en-US" sz="2000" dirty="0"/>
              <a:t> </a:t>
            </a:r>
            <a:r>
              <a:rPr lang="en-US" sz="2000" dirty="0" err="1"/>
              <a:t>учебных</a:t>
            </a:r>
            <a:r>
              <a:rPr lang="en-US" sz="2000" dirty="0"/>
              <a:t> </a:t>
            </a:r>
            <a:r>
              <a:rPr lang="en-US" sz="2000" dirty="0" err="1"/>
              <a:t>заведений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всей</a:t>
            </a:r>
            <a:r>
              <a:rPr lang="en-US" sz="2000" dirty="0"/>
              <a:t> </a:t>
            </a:r>
            <a:r>
              <a:rPr lang="en-US" sz="2000" dirty="0" err="1"/>
              <a:t>тер</a:t>
            </a:r>
            <a:r>
              <a:rPr lang="en-US" sz="2000" dirty="0"/>
              <a:t>. </a:t>
            </a:r>
            <a:r>
              <a:rPr lang="en-US" sz="2000" dirty="0" err="1"/>
              <a:t>Беларуси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Действовал</a:t>
            </a:r>
            <a:r>
              <a:rPr lang="en-US" sz="2000" dirty="0"/>
              <a:t> </a:t>
            </a:r>
            <a:r>
              <a:rPr lang="en-US" sz="2000" dirty="0" err="1"/>
              <a:t>миссионерский</a:t>
            </a:r>
            <a:r>
              <a:rPr lang="en-US" sz="2000" dirty="0"/>
              <a:t> </a:t>
            </a:r>
            <a:r>
              <a:rPr lang="en-US" sz="2000" dirty="0" err="1"/>
              <a:t>орден</a:t>
            </a:r>
            <a:r>
              <a:rPr lang="en-US" sz="2000" dirty="0"/>
              <a:t> </a:t>
            </a:r>
            <a:r>
              <a:rPr lang="en-US" sz="2000" dirty="0" err="1"/>
              <a:t>иезуитов</a:t>
            </a:r>
            <a:r>
              <a:rPr lang="en-US" sz="2000" dirty="0"/>
              <a:t>, а </a:t>
            </a:r>
            <a:r>
              <a:rPr lang="en-US" sz="2000" dirty="0" err="1"/>
              <a:t>также</a:t>
            </a:r>
            <a:r>
              <a:rPr lang="en-US" sz="2000" dirty="0"/>
              <a:t> </a:t>
            </a:r>
            <a:r>
              <a:rPr lang="en-US" sz="2000" dirty="0" err="1"/>
              <a:t>Полоцкая</a:t>
            </a:r>
            <a:r>
              <a:rPr lang="en-US" sz="2000" dirty="0"/>
              <a:t> </a:t>
            </a:r>
            <a:r>
              <a:rPr lang="en-US" sz="2000" dirty="0" err="1"/>
              <a:t>иезуитская</a:t>
            </a:r>
            <a:r>
              <a:rPr lang="en-US" sz="2000" dirty="0"/>
              <a:t> </a:t>
            </a:r>
            <a:r>
              <a:rPr lang="en-US" sz="2000" dirty="0" err="1"/>
              <a:t>академия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Центр образования Беларуси - Иезуитский коллегиум в Полоцке">
            <a:extLst>
              <a:ext uri="{FF2B5EF4-FFF2-40B4-BE49-F238E27FC236}">
                <a16:creationId xmlns:a16="http://schemas.microsoft.com/office/drawing/2014/main" id="{C7DC78C6-1EC7-4383-8F23-F4366F6597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r="17994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3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2BE33-4101-4092-8E45-DC9E3FBB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000" dirty="0"/>
              <a:t>Политика властей в отношении католиков</a:t>
            </a:r>
          </a:p>
        </p:txBody>
      </p:sp>
      <p:pic>
        <p:nvPicPr>
          <p:cNvPr id="5" name="Picture 4" descr="Шах и мат в шахматной партии">
            <a:extLst>
              <a:ext uri="{FF2B5EF4-FFF2-40B4-BE49-F238E27FC236}">
                <a16:creationId xmlns:a16="http://schemas.microsoft.com/office/drawing/2014/main" id="{E7241364-9570-456D-A69B-8D113D09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2" r="25536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5F399-899A-4E60-A745-4496F1B3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ru-RU" sz="2200" dirty="0"/>
              <a:t>Ограничение на деятельность ордена иезуитов (в 1820 г. изгнаны из Российской империи)</a:t>
            </a:r>
          </a:p>
          <a:p>
            <a:r>
              <a:rPr lang="ru-RU" sz="2200" dirty="0"/>
              <a:t>Сокращение численности католического духовенства </a:t>
            </a:r>
          </a:p>
          <a:p>
            <a:r>
              <a:rPr lang="ru-RU" sz="2200" dirty="0"/>
              <a:t>Сокращение численности учебных заведений</a:t>
            </a:r>
          </a:p>
          <a:p>
            <a:r>
              <a:rPr lang="ru-RU" sz="2200" dirty="0"/>
              <a:t>Изъятие имущества католической церкви</a:t>
            </a:r>
          </a:p>
          <a:p>
            <a:r>
              <a:rPr lang="ru-RU" sz="2200" dirty="0"/>
              <a:t>Закрытия монастырей </a:t>
            </a:r>
          </a:p>
        </p:txBody>
      </p:sp>
    </p:spTree>
    <p:extLst>
      <p:ext uri="{BB962C8B-B14F-4D97-AF65-F5344CB8AC3E}">
        <p14:creationId xmlns:p14="http://schemas.microsoft.com/office/powerpoint/2010/main" val="390534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05358-E401-4892-8199-95EA811E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ru-RU" sz="5400" dirty="0"/>
              <a:t>Итоги</a:t>
            </a:r>
          </a:p>
        </p:txBody>
      </p:sp>
      <p:pic>
        <p:nvPicPr>
          <p:cNvPr id="16" name="Picture 4" descr="Вопросительный знак на зеленом пастельном фоне">
            <a:extLst>
              <a:ext uri="{FF2B5EF4-FFF2-40B4-BE49-F238E27FC236}">
                <a16:creationId xmlns:a16="http://schemas.microsoft.com/office/drawing/2014/main" id="{A3752B81-4C73-4982-815A-3D338AD30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29" r="453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989B5-E998-447D-A4DB-D9FF5D8C2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ru-RU" sz="2200"/>
              <a:t>К середине </a:t>
            </a:r>
            <a:r>
              <a:rPr lang="en-US" sz="2200"/>
              <a:t>XIX</a:t>
            </a:r>
            <a:r>
              <a:rPr lang="ru-RU" sz="2200"/>
              <a:t> в. православная церковь стала господствующей</a:t>
            </a:r>
          </a:p>
          <a:p>
            <a:r>
              <a:rPr lang="ru-RU" sz="2200"/>
              <a:t>Были ликвидирована униатская церковь</a:t>
            </a:r>
          </a:p>
          <a:p>
            <a:r>
              <a:rPr lang="ru-RU" sz="2200"/>
              <a:t>Католическая церковь была поставлена под контроль со стороны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186145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39798-776C-44F5-996C-88E49035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Положение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мусульман</a:t>
            </a: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иудеев</a:t>
            </a:r>
            <a:endParaRPr lang="en-US" sz="8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E4D92-91DA-4956-9049-D7ED5A62F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7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0E3FC-5269-40DE-AF3B-FF9B2CE8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Новогрудская мечеть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Мечеть в Новогрудке | Планета Беларусь">
            <a:extLst>
              <a:ext uri="{FF2B5EF4-FFF2-40B4-BE49-F238E27FC236}">
                <a16:creationId xmlns:a16="http://schemas.microsoft.com/office/drawing/2014/main" id="{11B0DE0F-9D41-456C-A093-58C65B0312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0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6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9B438-91C2-48F1-9E59-D8684FC4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Имам</a:t>
            </a: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Имам — Википедия">
            <a:extLst>
              <a:ext uri="{FF2B5EF4-FFF2-40B4-BE49-F238E27FC236}">
                <a16:creationId xmlns:a16="http://schemas.microsoft.com/office/drawing/2014/main" id="{A2CC2BCD-B2ED-4559-888A-27C7FB4CB8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r="-2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9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EE0E0-A929-4168-872D-16AC575D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Кобринская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синагога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Кобринская синагога | Туристу | Туристический Кобрин">
            <a:extLst>
              <a:ext uri="{FF2B5EF4-FFF2-40B4-BE49-F238E27FC236}">
                <a16:creationId xmlns:a16="http://schemas.microsoft.com/office/drawing/2014/main" id="{062E3E80-6615-40AD-842B-FD220E8397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r="10113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9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BB680F7-2383-4DA4-9296-72D8B444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Проверка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д/з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3D70103-9F6E-46B6-A336-B5733CE2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28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C863C-FF28-421E-AC76-915F6BA3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Равин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Кто такой раввин? | Энциклопедия иудаизма онлайн на Толдот.ру">
            <a:extLst>
              <a:ext uri="{FF2B5EF4-FFF2-40B4-BE49-F238E27FC236}">
                <a16:creationId xmlns:a16="http://schemas.microsoft.com/office/drawing/2014/main" id="{BA4B0394-ACE2-43F5-AAC0-853AACCC70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" r="-2" b="3823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7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BD2BD-8EDC-4863-AADF-3B222E7B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Д</a:t>
            </a:r>
            <a:r>
              <a:rPr lang="en-US" sz="6000">
                <a:solidFill>
                  <a:schemeClr val="bg1"/>
                </a:solidFill>
              </a:rPr>
              <a:t>/</a:t>
            </a:r>
            <a:r>
              <a:rPr lang="ru-RU" sz="6000">
                <a:solidFill>
                  <a:schemeClr val="bg1"/>
                </a:solidFill>
              </a:rPr>
              <a:t>З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EA9F9050-D4A3-450C-A902-185E4EF86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34481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379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FA0F3-78A5-4238-9CD2-1664706A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Тест, д</a:t>
            </a:r>
            <a:r>
              <a:rPr lang="en-US" dirty="0"/>
              <a:t>/</a:t>
            </a:r>
            <a:r>
              <a:rPr lang="ru-RU" dirty="0"/>
              <a:t>з</a:t>
            </a:r>
            <a:r>
              <a:rPr lang="en-US" dirty="0"/>
              <a:t>, </a:t>
            </a:r>
            <a:r>
              <a:rPr lang="ru-RU" dirty="0"/>
              <a:t>отметки и материалы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3C19D8-962A-487D-9F4E-90EE8D160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57" y="1450351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9BE5BB9-095A-4522-90CE-BBF4226B0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25" y="1470073"/>
            <a:ext cx="5387927" cy="538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5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70634-901E-416A-9572-4995B919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accent5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C7A7226-B579-42E0-AA44-01CD41D7A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6758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03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722D1CE-12ED-4BA9-A752-DB04E4F86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285970"/>
              </p:ext>
            </p:extLst>
          </p:nvPr>
        </p:nvGraphicFramePr>
        <p:xfrm>
          <a:off x="0" y="0"/>
          <a:ext cx="12192000" cy="638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85538863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79255676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24294319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712060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29739378"/>
                    </a:ext>
                  </a:extLst>
                </a:gridCol>
              </a:tblGrid>
              <a:tr h="2616591">
                <a:tc>
                  <a:txBody>
                    <a:bodyPr/>
                    <a:lstStyle/>
                    <a:p>
                      <a:endParaRPr lang="ru-RU" sz="3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Численность в нач. </a:t>
                      </a:r>
                      <a:r>
                        <a:rPr lang="en-US" sz="3200" dirty="0"/>
                        <a:t>XIX</a:t>
                      </a:r>
                      <a:r>
                        <a:rPr lang="ru-RU" sz="3200" dirty="0"/>
                        <a:t> 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Численность в сер. </a:t>
                      </a:r>
                      <a:r>
                        <a:rPr lang="en-US" sz="3200" dirty="0"/>
                        <a:t>XIX</a:t>
                      </a:r>
                      <a:r>
                        <a:rPr lang="ru-RU" sz="3200" dirty="0"/>
                        <a:t> 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Основные категории верующих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Положение и отношение государства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70182"/>
                  </a:ext>
                </a:extLst>
              </a:tr>
              <a:tr h="1254722">
                <a:tc>
                  <a:txBody>
                    <a:bodyPr/>
                    <a:lstStyle/>
                    <a:p>
                      <a:r>
                        <a:rPr lang="ru-RU" sz="2800" dirty="0"/>
                        <a:t>Православие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727256"/>
                  </a:ext>
                </a:extLst>
              </a:tr>
              <a:tr h="1254722">
                <a:tc>
                  <a:txBody>
                    <a:bodyPr/>
                    <a:lstStyle/>
                    <a:p>
                      <a:r>
                        <a:rPr lang="ru-RU" sz="2800" dirty="0"/>
                        <a:t>Униатство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91554"/>
                  </a:ext>
                </a:extLst>
              </a:tr>
              <a:tr h="1254722">
                <a:tc>
                  <a:txBody>
                    <a:bodyPr/>
                    <a:lstStyle/>
                    <a:p>
                      <a:r>
                        <a:rPr lang="ru-RU" sz="2800" dirty="0"/>
                        <a:t>Католичество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930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64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Собор и Москва-река в России">
            <a:extLst>
              <a:ext uri="{FF2B5EF4-FFF2-40B4-BE49-F238E27FC236}">
                <a16:creationId xmlns:a16="http://schemas.microsoft.com/office/drawing/2014/main" id="{DCFD5B3B-F0BA-467F-B6D9-33BC58B43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85" r="634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7B503-2DAD-41A9-9D94-6863EDBB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1. </a:t>
            </a:r>
            <a:r>
              <a:rPr lang="en-US" sz="4800" dirty="0" err="1"/>
              <a:t>Положение</a:t>
            </a:r>
            <a:r>
              <a:rPr lang="en-US" sz="4800" dirty="0"/>
              <a:t> </a:t>
            </a:r>
            <a:r>
              <a:rPr lang="en-US" sz="4800" dirty="0" err="1"/>
              <a:t>православной</a:t>
            </a:r>
            <a:r>
              <a:rPr lang="en-US" sz="4800" dirty="0"/>
              <a:t> </a:t>
            </a:r>
            <a:r>
              <a:rPr lang="en-US" sz="4800" dirty="0" err="1"/>
              <a:t>церкви</a:t>
            </a:r>
            <a:endParaRPr lang="en-US" sz="4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C602B0-4D02-4BFB-A249-064759F84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348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Российской империи — Википедия">
            <a:extLst>
              <a:ext uri="{FF2B5EF4-FFF2-40B4-BE49-F238E27FC236}">
                <a16:creationId xmlns:a16="http://schemas.microsoft.com/office/drawing/2014/main" id="{FEDE5FCC-4DD9-44C7-A51C-D117E5F71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0"/>
            <a:ext cx="659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DF987E-2B13-455D-8C09-DA847C276A28}"/>
              </a:ext>
            </a:extLst>
          </p:cNvPr>
          <p:cNvSpPr txBox="1"/>
          <p:nvPr/>
        </p:nvSpPr>
        <p:spPr>
          <a:xfrm>
            <a:off x="407963" y="225083"/>
            <a:ext cx="3603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Российской империи</a:t>
            </a:r>
          </a:p>
        </p:txBody>
      </p:sp>
    </p:spTree>
    <p:extLst>
      <p:ext uri="{BB962C8B-B14F-4D97-AF65-F5344CB8AC3E}">
        <p14:creationId xmlns:p14="http://schemas.microsoft.com/office/powerpoint/2010/main" val="316895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83174-B4A8-45BF-A0DC-785DE037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Положение</a:t>
            </a:r>
            <a:r>
              <a:rPr lang="en-US" sz="3700" dirty="0"/>
              <a:t> </a:t>
            </a:r>
            <a:r>
              <a:rPr lang="en-US" sz="3700" dirty="0" err="1"/>
              <a:t>православия</a:t>
            </a:r>
            <a:endParaRPr lang="en-US" sz="3700" dirty="0"/>
          </a:p>
        </p:txBody>
      </p:sp>
      <p:grpSp>
        <p:nvGrpSpPr>
          <p:cNvPr id="2061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3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78BFDC-2072-4460-B731-4A68ACD7B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униатов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православие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церковных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духовенства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России в Беларусь</a:t>
            </a:r>
          </a:p>
        </p:txBody>
      </p:sp>
      <p:sp>
        <p:nvSpPr>
          <p:cNvPr id="2064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текст, бутылка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6BED0E84-71CF-46B4-AAD2-E07E03BB39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000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43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D1F36-656D-4884-9954-793EC32C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Положение униатской церкви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6A9790-251A-4386-AA5B-BF126B7F8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D8BD7-2752-483C-A975-B19758A8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Униатская церковь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440C5-3C1F-4031-8A3E-F317D9D85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Создана в результате Брестской унии 1596 г.</a:t>
            </a:r>
          </a:p>
          <a:p>
            <a:r>
              <a:rPr lang="ru-RU" sz="2400" dirty="0"/>
              <a:t>Подчинялась Папе Римскому </a:t>
            </a:r>
          </a:p>
          <a:p>
            <a:r>
              <a:rPr lang="ru-RU" sz="2400" dirty="0"/>
              <a:t>Сочетала как традиции православной церкви, так и католической</a:t>
            </a:r>
          </a:p>
          <a:p>
            <a:r>
              <a:rPr lang="ru-RU" sz="2400" dirty="0"/>
              <a:t>Поддерживалась большинством крестьянства и называлась «мужицкой»</a:t>
            </a:r>
          </a:p>
          <a:p>
            <a:pPr marL="0" indent="0">
              <a:buNone/>
            </a:pPr>
            <a:endParaRPr lang="ru-RU" sz="2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998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271</Words>
  <Application>Microsoft Office PowerPoint</Application>
  <PresentationFormat>Широкоэкранный</PresentationFormat>
  <Paragraphs>58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Тема Office</vt:lpstr>
      <vt:lpstr>§ 6. Конфессиональные отношения</vt:lpstr>
      <vt:lpstr>Проверка д/з</vt:lpstr>
      <vt:lpstr>План урока</vt:lpstr>
      <vt:lpstr>Презентация PowerPoint</vt:lpstr>
      <vt:lpstr>1. Положение православной церкви</vt:lpstr>
      <vt:lpstr>Презентация PowerPoint</vt:lpstr>
      <vt:lpstr>Положение православия</vt:lpstr>
      <vt:lpstr>2. Положение униатской церкви</vt:lpstr>
      <vt:lpstr>Униатская церковь</vt:lpstr>
      <vt:lpstr>Церковь святого духа в г. Минске</vt:lpstr>
      <vt:lpstr>Полоцкий церковный собор 1839 г.</vt:lpstr>
      <vt:lpstr>3. Положение католической церкви</vt:lpstr>
      <vt:lpstr>Католическая церковь</vt:lpstr>
      <vt:lpstr>Политика властей в отношении католиков</vt:lpstr>
      <vt:lpstr>Итоги</vt:lpstr>
      <vt:lpstr>4. Положение мусульман и иудеев</vt:lpstr>
      <vt:lpstr>Новогрудская мечеть</vt:lpstr>
      <vt:lpstr>Имам</vt:lpstr>
      <vt:lpstr>Кобринская синагога</vt:lpstr>
      <vt:lpstr>Равин</vt:lpstr>
      <vt:lpstr>Д/З</vt:lpstr>
      <vt:lpstr>Тест, д/з, отметки и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6. Конфессиональные отношения</dc:title>
  <dc:creator>Роман Жигалов</dc:creator>
  <cp:lastModifiedBy>Роман Жигалов</cp:lastModifiedBy>
  <cp:revision>2</cp:revision>
  <dcterms:created xsi:type="dcterms:W3CDTF">2021-07-23T09:42:08Z</dcterms:created>
  <dcterms:modified xsi:type="dcterms:W3CDTF">2021-10-09T17:55:51Z</dcterms:modified>
</cp:coreProperties>
</file>