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D16BC33-442D-45A9-83E4-A0A02DDA13B2}" v="16" dt="2022-03-05T15:34:16.47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06" autoAdjust="0"/>
    <p:restoredTop sz="94660"/>
  </p:normalViewPr>
  <p:slideViewPr>
    <p:cSldViewPr snapToGrid="0">
      <p:cViewPr varScale="1">
        <p:scale>
          <a:sx n="65" d="100"/>
          <a:sy n="65" d="100"/>
        </p:scale>
        <p:origin x="84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man Zhigalov" userId="1f97e9fdf7779aa5" providerId="LiveId" clId="{BD16BC33-442D-45A9-83E4-A0A02DDA13B2}"/>
    <pc:docChg chg="undo custSel addSld modSld">
      <pc:chgData name="Roman Zhigalov" userId="1f97e9fdf7779aa5" providerId="LiveId" clId="{BD16BC33-442D-45A9-83E4-A0A02DDA13B2}" dt="2022-03-05T15:34:16.471" v="1453"/>
      <pc:docMkLst>
        <pc:docMk/>
      </pc:docMkLst>
      <pc:sldChg chg="modSp new mod">
        <pc:chgData name="Roman Zhigalov" userId="1f97e9fdf7779aa5" providerId="LiveId" clId="{BD16BC33-442D-45A9-83E4-A0A02DDA13B2}" dt="2022-03-05T14:44:37.004" v="1"/>
        <pc:sldMkLst>
          <pc:docMk/>
          <pc:sldMk cId="447101644" sldId="256"/>
        </pc:sldMkLst>
        <pc:spChg chg="mod">
          <ac:chgData name="Roman Zhigalov" userId="1f97e9fdf7779aa5" providerId="LiveId" clId="{BD16BC33-442D-45A9-83E4-A0A02DDA13B2}" dt="2022-03-05T14:44:37.004" v="1"/>
          <ac:spMkLst>
            <pc:docMk/>
            <pc:sldMk cId="447101644" sldId="256"/>
            <ac:spMk id="2" creationId="{9F7E23E1-7BC0-486C-B980-4F742760026F}"/>
          </ac:spMkLst>
        </pc:spChg>
      </pc:sldChg>
      <pc:sldChg chg="modSp new mod">
        <pc:chgData name="Roman Zhigalov" userId="1f97e9fdf7779aa5" providerId="LiveId" clId="{BD16BC33-442D-45A9-83E4-A0A02DDA13B2}" dt="2022-03-05T14:44:46.903" v="15" actId="122"/>
        <pc:sldMkLst>
          <pc:docMk/>
          <pc:sldMk cId="3616693826" sldId="257"/>
        </pc:sldMkLst>
        <pc:spChg chg="mod">
          <ac:chgData name="Roman Zhigalov" userId="1f97e9fdf7779aa5" providerId="LiveId" clId="{BD16BC33-442D-45A9-83E4-A0A02DDA13B2}" dt="2022-03-05T14:44:46.903" v="15" actId="122"/>
          <ac:spMkLst>
            <pc:docMk/>
            <pc:sldMk cId="3616693826" sldId="257"/>
            <ac:spMk id="2" creationId="{4BEF6B0C-B943-45FB-AC5D-ACA4E2E81057}"/>
          </ac:spMkLst>
        </pc:spChg>
      </pc:sldChg>
      <pc:sldChg chg="addSp delSp modSp new mod setBg">
        <pc:chgData name="Roman Zhigalov" userId="1f97e9fdf7779aa5" providerId="LiveId" clId="{BD16BC33-442D-45A9-83E4-A0A02DDA13B2}" dt="2022-03-05T14:45:38.567" v="126" actId="26606"/>
        <pc:sldMkLst>
          <pc:docMk/>
          <pc:sldMk cId="3373809339" sldId="258"/>
        </pc:sldMkLst>
        <pc:spChg chg="mod">
          <ac:chgData name="Roman Zhigalov" userId="1f97e9fdf7779aa5" providerId="LiveId" clId="{BD16BC33-442D-45A9-83E4-A0A02DDA13B2}" dt="2022-03-05T14:45:38.567" v="126" actId="26606"/>
          <ac:spMkLst>
            <pc:docMk/>
            <pc:sldMk cId="3373809339" sldId="258"/>
            <ac:spMk id="2" creationId="{F4D8E0D4-001B-4FD5-B248-ED7330E7E9B6}"/>
          </ac:spMkLst>
        </pc:spChg>
        <pc:spChg chg="del mod">
          <ac:chgData name="Roman Zhigalov" userId="1f97e9fdf7779aa5" providerId="LiveId" clId="{BD16BC33-442D-45A9-83E4-A0A02DDA13B2}" dt="2022-03-05T14:45:38.567" v="126" actId="26606"/>
          <ac:spMkLst>
            <pc:docMk/>
            <pc:sldMk cId="3373809339" sldId="258"/>
            <ac:spMk id="3" creationId="{E67D9E7E-5F14-4276-8B9E-DD1AA4195B93}"/>
          </ac:spMkLst>
        </pc:spChg>
        <pc:spChg chg="add">
          <ac:chgData name="Roman Zhigalov" userId="1f97e9fdf7779aa5" providerId="LiveId" clId="{BD16BC33-442D-45A9-83E4-A0A02DDA13B2}" dt="2022-03-05T14:45:38.567" v="126" actId="26606"/>
          <ac:spMkLst>
            <pc:docMk/>
            <pc:sldMk cId="3373809339" sldId="258"/>
            <ac:spMk id="9" creationId="{35DB3719-6FDC-4E5D-891D-FF40B7300F64}"/>
          </ac:spMkLst>
        </pc:spChg>
        <pc:spChg chg="add">
          <ac:chgData name="Roman Zhigalov" userId="1f97e9fdf7779aa5" providerId="LiveId" clId="{BD16BC33-442D-45A9-83E4-A0A02DDA13B2}" dt="2022-03-05T14:45:38.567" v="126" actId="26606"/>
          <ac:spMkLst>
            <pc:docMk/>
            <pc:sldMk cId="3373809339" sldId="258"/>
            <ac:spMk id="11" creationId="{E0CBAC23-2E3F-4A90-BA59-F8299F6A5439}"/>
          </ac:spMkLst>
        </pc:spChg>
        <pc:graphicFrameChg chg="add">
          <ac:chgData name="Roman Zhigalov" userId="1f97e9fdf7779aa5" providerId="LiveId" clId="{BD16BC33-442D-45A9-83E4-A0A02DDA13B2}" dt="2022-03-05T14:45:38.567" v="126" actId="26606"/>
          <ac:graphicFrameMkLst>
            <pc:docMk/>
            <pc:sldMk cId="3373809339" sldId="258"/>
            <ac:graphicFrameMk id="5" creationId="{05D1499A-1029-4137-959A-AAFACF09E05E}"/>
          </ac:graphicFrameMkLst>
        </pc:graphicFrameChg>
      </pc:sldChg>
      <pc:sldChg chg="addSp modSp new mod setBg">
        <pc:chgData name="Roman Zhigalov" userId="1f97e9fdf7779aa5" providerId="LiveId" clId="{BD16BC33-442D-45A9-83E4-A0A02DDA13B2}" dt="2022-03-05T14:45:55.516" v="152" actId="26606"/>
        <pc:sldMkLst>
          <pc:docMk/>
          <pc:sldMk cId="3114229979" sldId="259"/>
        </pc:sldMkLst>
        <pc:spChg chg="mod">
          <ac:chgData name="Roman Zhigalov" userId="1f97e9fdf7779aa5" providerId="LiveId" clId="{BD16BC33-442D-45A9-83E4-A0A02DDA13B2}" dt="2022-03-05T14:45:55.516" v="152" actId="26606"/>
          <ac:spMkLst>
            <pc:docMk/>
            <pc:sldMk cId="3114229979" sldId="259"/>
            <ac:spMk id="2" creationId="{CC1DDAEB-F665-48ED-AE79-097F7CF3B57E}"/>
          </ac:spMkLst>
        </pc:spChg>
        <pc:spChg chg="mod">
          <ac:chgData name="Roman Zhigalov" userId="1f97e9fdf7779aa5" providerId="LiveId" clId="{BD16BC33-442D-45A9-83E4-A0A02DDA13B2}" dt="2022-03-05T14:45:55.516" v="152" actId="26606"/>
          <ac:spMkLst>
            <pc:docMk/>
            <pc:sldMk cId="3114229979" sldId="259"/>
            <ac:spMk id="3" creationId="{BBF525D6-63FF-42F5-B158-530C7B420915}"/>
          </ac:spMkLst>
        </pc:spChg>
        <pc:spChg chg="add">
          <ac:chgData name="Roman Zhigalov" userId="1f97e9fdf7779aa5" providerId="LiveId" clId="{BD16BC33-442D-45A9-83E4-A0A02DDA13B2}" dt="2022-03-05T14:45:55.516" v="152" actId="26606"/>
          <ac:spMkLst>
            <pc:docMk/>
            <pc:sldMk cId="3114229979" sldId="259"/>
            <ac:spMk id="9" creationId="{9B7AD9F6-8CE7-4299-8FC6-328F4DCD3FF9}"/>
          </ac:spMkLst>
        </pc:spChg>
        <pc:spChg chg="add">
          <ac:chgData name="Roman Zhigalov" userId="1f97e9fdf7779aa5" providerId="LiveId" clId="{BD16BC33-442D-45A9-83E4-A0A02DDA13B2}" dt="2022-03-05T14:45:55.516" v="152" actId="26606"/>
          <ac:spMkLst>
            <pc:docMk/>
            <pc:sldMk cId="3114229979" sldId="259"/>
            <ac:spMk id="11" creationId="{F49775AF-8896-43EE-92C6-83497D6DC56F}"/>
          </ac:spMkLst>
        </pc:spChg>
        <pc:picChg chg="add">
          <ac:chgData name="Roman Zhigalov" userId="1f97e9fdf7779aa5" providerId="LiveId" clId="{BD16BC33-442D-45A9-83E4-A0A02DDA13B2}" dt="2022-03-05T14:45:55.516" v="152" actId="26606"/>
          <ac:picMkLst>
            <pc:docMk/>
            <pc:sldMk cId="3114229979" sldId="259"/>
            <ac:picMk id="5" creationId="{E7008C26-D840-488C-9BB8-A43F773A60B5}"/>
          </ac:picMkLst>
        </pc:picChg>
      </pc:sldChg>
      <pc:sldChg chg="addSp delSp modSp new mod setBg modClrScheme chgLayout">
        <pc:chgData name="Roman Zhigalov" userId="1f97e9fdf7779aa5" providerId="LiveId" clId="{BD16BC33-442D-45A9-83E4-A0A02DDA13B2}" dt="2022-03-05T14:47:13.540" v="178" actId="26606"/>
        <pc:sldMkLst>
          <pc:docMk/>
          <pc:sldMk cId="3313242134" sldId="260"/>
        </pc:sldMkLst>
        <pc:spChg chg="del mod ord">
          <ac:chgData name="Roman Zhigalov" userId="1f97e9fdf7779aa5" providerId="LiveId" clId="{BD16BC33-442D-45A9-83E4-A0A02DDA13B2}" dt="2022-03-05T14:46:27.151" v="154" actId="700"/>
          <ac:spMkLst>
            <pc:docMk/>
            <pc:sldMk cId="3313242134" sldId="260"/>
            <ac:spMk id="2" creationId="{6D6D5160-6489-4946-BFF6-BA179BFE56C2}"/>
          </ac:spMkLst>
        </pc:spChg>
        <pc:spChg chg="del mod ord">
          <ac:chgData name="Roman Zhigalov" userId="1f97e9fdf7779aa5" providerId="LiveId" clId="{BD16BC33-442D-45A9-83E4-A0A02DDA13B2}" dt="2022-03-05T14:46:27.151" v="154" actId="700"/>
          <ac:spMkLst>
            <pc:docMk/>
            <pc:sldMk cId="3313242134" sldId="260"/>
            <ac:spMk id="3" creationId="{56296992-D8A5-4FDF-A3DF-6528D7A48053}"/>
          </ac:spMkLst>
        </pc:spChg>
        <pc:spChg chg="add mod ord">
          <ac:chgData name="Roman Zhigalov" userId="1f97e9fdf7779aa5" providerId="LiveId" clId="{BD16BC33-442D-45A9-83E4-A0A02DDA13B2}" dt="2022-03-05T14:47:13.540" v="178" actId="26606"/>
          <ac:spMkLst>
            <pc:docMk/>
            <pc:sldMk cId="3313242134" sldId="260"/>
            <ac:spMk id="4" creationId="{B6FA3855-8682-4E2B-88DB-0656BB487218}"/>
          </ac:spMkLst>
        </pc:spChg>
        <pc:spChg chg="add del mod ord">
          <ac:chgData name="Roman Zhigalov" userId="1f97e9fdf7779aa5" providerId="LiveId" clId="{BD16BC33-442D-45A9-83E4-A0A02DDA13B2}" dt="2022-03-05T14:47:03.442" v="177"/>
          <ac:spMkLst>
            <pc:docMk/>
            <pc:sldMk cId="3313242134" sldId="260"/>
            <ac:spMk id="5" creationId="{BBA2EBC1-C0A3-4498-B4EE-BAFA306DAC67}"/>
          </ac:spMkLst>
        </pc:spChg>
        <pc:spChg chg="add mod ord">
          <ac:chgData name="Roman Zhigalov" userId="1f97e9fdf7779aa5" providerId="LiveId" clId="{BD16BC33-442D-45A9-83E4-A0A02DDA13B2}" dt="2022-03-05T14:47:13.540" v="178" actId="26606"/>
          <ac:spMkLst>
            <pc:docMk/>
            <pc:sldMk cId="3313242134" sldId="260"/>
            <ac:spMk id="6" creationId="{C77AE02E-8B58-424F-AA61-547B262D29C4}"/>
          </ac:spMkLst>
        </pc:spChg>
        <pc:spChg chg="add">
          <ac:chgData name="Roman Zhigalov" userId="1f97e9fdf7779aa5" providerId="LiveId" clId="{BD16BC33-442D-45A9-83E4-A0A02DDA13B2}" dt="2022-03-05T14:47:13.540" v="178" actId="26606"/>
          <ac:spMkLst>
            <pc:docMk/>
            <pc:sldMk cId="3313242134" sldId="260"/>
            <ac:spMk id="71" creationId="{2B97F24A-32CE-4C1C-A50D-3016B394DCFB}"/>
          </ac:spMkLst>
        </pc:spChg>
        <pc:spChg chg="add">
          <ac:chgData name="Roman Zhigalov" userId="1f97e9fdf7779aa5" providerId="LiveId" clId="{BD16BC33-442D-45A9-83E4-A0A02DDA13B2}" dt="2022-03-05T14:47:13.540" v="178" actId="26606"/>
          <ac:spMkLst>
            <pc:docMk/>
            <pc:sldMk cId="3313242134" sldId="260"/>
            <ac:spMk id="73" creationId="{CD8B4F24-440B-49E9-B85D-733523DC064B}"/>
          </ac:spMkLst>
        </pc:spChg>
        <pc:picChg chg="add mod">
          <ac:chgData name="Roman Zhigalov" userId="1f97e9fdf7779aa5" providerId="LiveId" clId="{BD16BC33-442D-45A9-83E4-A0A02DDA13B2}" dt="2022-03-05T14:47:13.540" v="178" actId="26606"/>
          <ac:picMkLst>
            <pc:docMk/>
            <pc:sldMk cId="3313242134" sldId="260"/>
            <ac:picMk id="1026" creationId="{89CE5544-5526-4E5B-9BA3-C9E210C20639}"/>
          </ac:picMkLst>
        </pc:picChg>
      </pc:sldChg>
      <pc:sldChg chg="addSp modSp new mod setBg">
        <pc:chgData name="Roman Zhigalov" userId="1f97e9fdf7779aa5" providerId="LiveId" clId="{BD16BC33-442D-45A9-83E4-A0A02DDA13B2}" dt="2022-03-05T14:51:33.515" v="375" actId="26606"/>
        <pc:sldMkLst>
          <pc:docMk/>
          <pc:sldMk cId="313869214" sldId="261"/>
        </pc:sldMkLst>
        <pc:spChg chg="mod">
          <ac:chgData name="Roman Zhigalov" userId="1f97e9fdf7779aa5" providerId="LiveId" clId="{BD16BC33-442D-45A9-83E4-A0A02DDA13B2}" dt="2022-03-05T14:51:33.515" v="375" actId="26606"/>
          <ac:spMkLst>
            <pc:docMk/>
            <pc:sldMk cId="313869214" sldId="261"/>
            <ac:spMk id="2" creationId="{574DCBA4-E8A9-4334-BEE5-FFA03E56A4B8}"/>
          </ac:spMkLst>
        </pc:spChg>
        <pc:spChg chg="mod">
          <ac:chgData name="Roman Zhigalov" userId="1f97e9fdf7779aa5" providerId="LiveId" clId="{BD16BC33-442D-45A9-83E4-A0A02DDA13B2}" dt="2022-03-05T14:51:33.515" v="375" actId="26606"/>
          <ac:spMkLst>
            <pc:docMk/>
            <pc:sldMk cId="313869214" sldId="261"/>
            <ac:spMk id="3" creationId="{99B873C6-41A0-4EC9-819A-066B827785FD}"/>
          </ac:spMkLst>
        </pc:spChg>
        <pc:spChg chg="add">
          <ac:chgData name="Roman Zhigalov" userId="1f97e9fdf7779aa5" providerId="LiveId" clId="{BD16BC33-442D-45A9-83E4-A0A02DDA13B2}" dt="2022-03-05T14:51:33.515" v="375" actId="26606"/>
          <ac:spMkLst>
            <pc:docMk/>
            <pc:sldMk cId="313869214" sldId="261"/>
            <ac:spMk id="9" creationId="{04812C46-200A-4DEB-A05E-3ED6C68C2387}"/>
          </ac:spMkLst>
        </pc:spChg>
        <pc:spChg chg="add">
          <ac:chgData name="Roman Zhigalov" userId="1f97e9fdf7779aa5" providerId="LiveId" clId="{BD16BC33-442D-45A9-83E4-A0A02DDA13B2}" dt="2022-03-05T14:51:33.515" v="375" actId="26606"/>
          <ac:spMkLst>
            <pc:docMk/>
            <pc:sldMk cId="313869214" sldId="261"/>
            <ac:spMk id="11" creationId="{D1EA859B-E555-4109-94F3-6700E046E008}"/>
          </ac:spMkLst>
        </pc:spChg>
        <pc:picChg chg="add">
          <ac:chgData name="Roman Zhigalov" userId="1f97e9fdf7779aa5" providerId="LiveId" clId="{BD16BC33-442D-45A9-83E4-A0A02DDA13B2}" dt="2022-03-05T14:51:33.515" v="375" actId="26606"/>
          <ac:picMkLst>
            <pc:docMk/>
            <pc:sldMk cId="313869214" sldId="261"/>
            <ac:picMk id="5" creationId="{9D2F2B52-8D28-49F7-83B8-F0BFF4BA8456}"/>
          </ac:picMkLst>
        </pc:picChg>
      </pc:sldChg>
      <pc:sldChg chg="addSp delSp modSp new mod setBg">
        <pc:chgData name="Roman Zhigalov" userId="1f97e9fdf7779aa5" providerId="LiveId" clId="{BD16BC33-442D-45A9-83E4-A0A02DDA13B2}" dt="2022-03-05T14:52:58.953" v="408" actId="26606"/>
        <pc:sldMkLst>
          <pc:docMk/>
          <pc:sldMk cId="2401261047" sldId="262"/>
        </pc:sldMkLst>
        <pc:spChg chg="mod">
          <ac:chgData name="Roman Zhigalov" userId="1f97e9fdf7779aa5" providerId="LiveId" clId="{BD16BC33-442D-45A9-83E4-A0A02DDA13B2}" dt="2022-03-05T14:52:58.953" v="408" actId="26606"/>
          <ac:spMkLst>
            <pc:docMk/>
            <pc:sldMk cId="2401261047" sldId="262"/>
            <ac:spMk id="2" creationId="{D266A6C2-8837-47D9-9CA3-2C51AFFFD46E}"/>
          </ac:spMkLst>
        </pc:spChg>
        <pc:spChg chg="del">
          <ac:chgData name="Roman Zhigalov" userId="1f97e9fdf7779aa5" providerId="LiveId" clId="{BD16BC33-442D-45A9-83E4-A0A02DDA13B2}" dt="2022-03-05T14:52:48.195" v="401"/>
          <ac:spMkLst>
            <pc:docMk/>
            <pc:sldMk cId="2401261047" sldId="262"/>
            <ac:spMk id="3" creationId="{84714D40-CF3A-4A68-904F-746EC8264103}"/>
          </ac:spMkLst>
        </pc:spChg>
        <pc:spChg chg="mod">
          <ac:chgData name="Roman Zhigalov" userId="1f97e9fdf7779aa5" providerId="LiveId" clId="{BD16BC33-442D-45A9-83E4-A0A02DDA13B2}" dt="2022-03-05T14:52:58.953" v="408" actId="26606"/>
          <ac:spMkLst>
            <pc:docMk/>
            <pc:sldMk cId="2401261047" sldId="262"/>
            <ac:spMk id="4" creationId="{BA0491C5-56D3-4834-8806-DF131A6BB0DA}"/>
          </ac:spMkLst>
        </pc:spChg>
        <pc:spChg chg="add del">
          <ac:chgData name="Roman Zhigalov" userId="1f97e9fdf7779aa5" providerId="LiveId" clId="{BD16BC33-442D-45A9-83E4-A0A02DDA13B2}" dt="2022-03-05T14:52:56.023" v="403" actId="26606"/>
          <ac:spMkLst>
            <pc:docMk/>
            <pc:sldMk cId="2401261047" sldId="262"/>
            <ac:spMk id="71" creationId="{2B97F24A-32CE-4C1C-A50D-3016B394DCFB}"/>
          </ac:spMkLst>
        </pc:spChg>
        <pc:spChg chg="add del">
          <ac:chgData name="Roman Zhigalov" userId="1f97e9fdf7779aa5" providerId="LiveId" clId="{BD16BC33-442D-45A9-83E4-A0A02DDA13B2}" dt="2022-03-05T14:52:56.023" v="403" actId="26606"/>
          <ac:spMkLst>
            <pc:docMk/>
            <pc:sldMk cId="2401261047" sldId="262"/>
            <ac:spMk id="73" creationId="{CD8B4F24-440B-49E9-B85D-733523DC064B}"/>
          </ac:spMkLst>
        </pc:spChg>
        <pc:spChg chg="add del">
          <ac:chgData name="Roman Zhigalov" userId="1f97e9fdf7779aa5" providerId="LiveId" clId="{BD16BC33-442D-45A9-83E4-A0A02DDA13B2}" dt="2022-03-05T14:52:58.482" v="405" actId="26606"/>
          <ac:spMkLst>
            <pc:docMk/>
            <pc:sldMk cId="2401261047" sldId="262"/>
            <ac:spMk id="2052" creationId="{2B97F24A-32CE-4C1C-A50D-3016B394DCFB}"/>
          </ac:spMkLst>
        </pc:spChg>
        <pc:spChg chg="add del">
          <ac:chgData name="Roman Zhigalov" userId="1f97e9fdf7779aa5" providerId="LiveId" clId="{BD16BC33-442D-45A9-83E4-A0A02DDA13B2}" dt="2022-03-05T14:52:58.482" v="405" actId="26606"/>
          <ac:spMkLst>
            <pc:docMk/>
            <pc:sldMk cId="2401261047" sldId="262"/>
            <ac:spMk id="2053" creationId="{6357EC4F-235E-4222-A36F-C7878ACE37F2}"/>
          </ac:spMkLst>
        </pc:spChg>
        <pc:spChg chg="add del">
          <ac:chgData name="Roman Zhigalov" userId="1f97e9fdf7779aa5" providerId="LiveId" clId="{BD16BC33-442D-45A9-83E4-A0A02DDA13B2}" dt="2022-03-05T14:52:58.938" v="407" actId="26606"/>
          <ac:spMkLst>
            <pc:docMk/>
            <pc:sldMk cId="2401261047" sldId="262"/>
            <ac:spMk id="2055" creationId="{2B97F24A-32CE-4C1C-A50D-3016B394DCFB}"/>
          </ac:spMkLst>
        </pc:spChg>
        <pc:spChg chg="add del">
          <ac:chgData name="Roman Zhigalov" userId="1f97e9fdf7779aa5" providerId="LiveId" clId="{BD16BC33-442D-45A9-83E4-A0A02DDA13B2}" dt="2022-03-05T14:52:58.938" v="407" actId="26606"/>
          <ac:spMkLst>
            <pc:docMk/>
            <pc:sldMk cId="2401261047" sldId="262"/>
            <ac:spMk id="2056" creationId="{CD8B4F24-440B-49E9-B85D-733523DC064B}"/>
          </ac:spMkLst>
        </pc:spChg>
        <pc:spChg chg="add">
          <ac:chgData name="Roman Zhigalov" userId="1f97e9fdf7779aa5" providerId="LiveId" clId="{BD16BC33-442D-45A9-83E4-A0A02DDA13B2}" dt="2022-03-05T14:52:58.953" v="408" actId="26606"/>
          <ac:spMkLst>
            <pc:docMk/>
            <pc:sldMk cId="2401261047" sldId="262"/>
            <ac:spMk id="2058" creationId="{2B97F24A-32CE-4C1C-A50D-3016B394DCFB}"/>
          </ac:spMkLst>
        </pc:spChg>
        <pc:spChg chg="add">
          <ac:chgData name="Roman Zhigalov" userId="1f97e9fdf7779aa5" providerId="LiveId" clId="{BD16BC33-442D-45A9-83E4-A0A02DDA13B2}" dt="2022-03-05T14:52:58.953" v="408" actId="26606"/>
          <ac:spMkLst>
            <pc:docMk/>
            <pc:sldMk cId="2401261047" sldId="262"/>
            <ac:spMk id="2059" creationId="{6357EC4F-235E-4222-A36F-C7878ACE37F2}"/>
          </ac:spMkLst>
        </pc:spChg>
        <pc:picChg chg="add mod">
          <ac:chgData name="Roman Zhigalov" userId="1f97e9fdf7779aa5" providerId="LiveId" clId="{BD16BC33-442D-45A9-83E4-A0A02DDA13B2}" dt="2022-03-05T14:52:58.953" v="408" actId="26606"/>
          <ac:picMkLst>
            <pc:docMk/>
            <pc:sldMk cId="2401261047" sldId="262"/>
            <ac:picMk id="2050" creationId="{1904F253-3B8C-466F-A376-76ED95B54BDF}"/>
          </ac:picMkLst>
        </pc:picChg>
      </pc:sldChg>
      <pc:sldChg chg="addSp delSp modSp new mod setBg">
        <pc:chgData name="Roman Zhigalov" userId="1f97e9fdf7779aa5" providerId="LiveId" clId="{BD16BC33-442D-45A9-83E4-A0A02DDA13B2}" dt="2022-03-05T14:54:31.248" v="458" actId="26606"/>
        <pc:sldMkLst>
          <pc:docMk/>
          <pc:sldMk cId="1949056848" sldId="263"/>
        </pc:sldMkLst>
        <pc:spChg chg="mod">
          <ac:chgData name="Roman Zhigalov" userId="1f97e9fdf7779aa5" providerId="LiveId" clId="{BD16BC33-442D-45A9-83E4-A0A02DDA13B2}" dt="2022-03-05T14:54:31.248" v="458" actId="26606"/>
          <ac:spMkLst>
            <pc:docMk/>
            <pc:sldMk cId="1949056848" sldId="263"/>
            <ac:spMk id="2" creationId="{8C0ABA01-53F5-4947-8B82-EAD2C01AC1F3}"/>
          </ac:spMkLst>
        </pc:spChg>
        <pc:spChg chg="mod">
          <ac:chgData name="Roman Zhigalov" userId="1f97e9fdf7779aa5" providerId="LiveId" clId="{BD16BC33-442D-45A9-83E4-A0A02DDA13B2}" dt="2022-03-05T14:54:31.248" v="458" actId="26606"/>
          <ac:spMkLst>
            <pc:docMk/>
            <pc:sldMk cId="1949056848" sldId="263"/>
            <ac:spMk id="3" creationId="{C7E36B98-6B71-4C65-BAD3-E19634B24FA7}"/>
          </ac:spMkLst>
        </pc:spChg>
        <pc:spChg chg="add del">
          <ac:chgData name="Roman Zhigalov" userId="1f97e9fdf7779aa5" providerId="LiveId" clId="{BD16BC33-442D-45A9-83E4-A0A02DDA13B2}" dt="2022-03-05T14:54:30.252" v="455" actId="26606"/>
          <ac:spMkLst>
            <pc:docMk/>
            <pc:sldMk cId="1949056848" sldId="263"/>
            <ac:spMk id="9" creationId="{C1DD1A8A-57D5-4A81-AD04-532B043C5611}"/>
          </ac:spMkLst>
        </pc:spChg>
        <pc:spChg chg="add del">
          <ac:chgData name="Roman Zhigalov" userId="1f97e9fdf7779aa5" providerId="LiveId" clId="{BD16BC33-442D-45A9-83E4-A0A02DDA13B2}" dt="2022-03-05T14:54:30.252" v="455" actId="26606"/>
          <ac:spMkLst>
            <pc:docMk/>
            <pc:sldMk cId="1949056848" sldId="263"/>
            <ac:spMk id="11" creationId="{007891EC-4501-44ED-A8C8-B11B6DB767AB}"/>
          </ac:spMkLst>
        </pc:spChg>
        <pc:spChg chg="add del">
          <ac:chgData name="Roman Zhigalov" userId="1f97e9fdf7779aa5" providerId="LiveId" clId="{BD16BC33-442D-45A9-83E4-A0A02DDA13B2}" dt="2022-03-05T14:54:31.178" v="457" actId="26606"/>
          <ac:spMkLst>
            <pc:docMk/>
            <pc:sldMk cId="1949056848" sldId="263"/>
            <ac:spMk id="13" creationId="{C1DD1A8A-57D5-4A81-AD04-532B043C5611}"/>
          </ac:spMkLst>
        </pc:spChg>
        <pc:spChg chg="add del">
          <ac:chgData name="Roman Zhigalov" userId="1f97e9fdf7779aa5" providerId="LiveId" clId="{BD16BC33-442D-45A9-83E4-A0A02DDA13B2}" dt="2022-03-05T14:54:31.178" v="457" actId="26606"/>
          <ac:spMkLst>
            <pc:docMk/>
            <pc:sldMk cId="1949056848" sldId="263"/>
            <ac:spMk id="15" creationId="{007891EC-4501-44ED-A8C8-B11B6DB767AB}"/>
          </ac:spMkLst>
        </pc:spChg>
        <pc:spChg chg="add">
          <ac:chgData name="Roman Zhigalov" userId="1f97e9fdf7779aa5" providerId="LiveId" clId="{BD16BC33-442D-45A9-83E4-A0A02DDA13B2}" dt="2022-03-05T14:54:31.248" v="458" actId="26606"/>
          <ac:spMkLst>
            <pc:docMk/>
            <pc:sldMk cId="1949056848" sldId="263"/>
            <ac:spMk id="17" creationId="{C1DD1A8A-57D5-4A81-AD04-532B043C5611}"/>
          </ac:spMkLst>
        </pc:spChg>
        <pc:spChg chg="add">
          <ac:chgData name="Roman Zhigalov" userId="1f97e9fdf7779aa5" providerId="LiveId" clId="{BD16BC33-442D-45A9-83E4-A0A02DDA13B2}" dt="2022-03-05T14:54:31.248" v="458" actId="26606"/>
          <ac:spMkLst>
            <pc:docMk/>
            <pc:sldMk cId="1949056848" sldId="263"/>
            <ac:spMk id="19" creationId="{007891EC-4501-44ED-A8C8-B11B6DB767AB}"/>
          </ac:spMkLst>
        </pc:spChg>
        <pc:picChg chg="add del">
          <ac:chgData name="Roman Zhigalov" userId="1f97e9fdf7779aa5" providerId="LiveId" clId="{BD16BC33-442D-45A9-83E4-A0A02DDA13B2}" dt="2022-03-05T14:54:30.252" v="455" actId="26606"/>
          <ac:picMkLst>
            <pc:docMk/>
            <pc:sldMk cId="1949056848" sldId="263"/>
            <ac:picMk id="5" creationId="{3CAB3C3C-81F5-4463-97A1-9AD3FA6814B5}"/>
          </ac:picMkLst>
        </pc:picChg>
        <pc:picChg chg="add del">
          <ac:chgData name="Roman Zhigalov" userId="1f97e9fdf7779aa5" providerId="LiveId" clId="{BD16BC33-442D-45A9-83E4-A0A02DDA13B2}" dt="2022-03-05T14:54:31.178" v="457" actId="26606"/>
          <ac:picMkLst>
            <pc:docMk/>
            <pc:sldMk cId="1949056848" sldId="263"/>
            <ac:picMk id="14" creationId="{41D046F4-581A-4375-A763-43F1300A1B93}"/>
          </ac:picMkLst>
        </pc:picChg>
        <pc:picChg chg="add">
          <ac:chgData name="Roman Zhigalov" userId="1f97e9fdf7779aa5" providerId="LiveId" clId="{BD16BC33-442D-45A9-83E4-A0A02DDA13B2}" dt="2022-03-05T14:54:31.248" v="458" actId="26606"/>
          <ac:picMkLst>
            <pc:docMk/>
            <pc:sldMk cId="1949056848" sldId="263"/>
            <ac:picMk id="18" creationId="{3CAB3C3C-81F5-4463-97A1-9AD3FA6814B5}"/>
          </ac:picMkLst>
        </pc:picChg>
      </pc:sldChg>
      <pc:sldChg chg="addSp delSp modSp new mod setBg">
        <pc:chgData name="Roman Zhigalov" userId="1f97e9fdf7779aa5" providerId="LiveId" clId="{BD16BC33-442D-45A9-83E4-A0A02DDA13B2}" dt="2022-03-05T14:56:49.949" v="464" actId="26606"/>
        <pc:sldMkLst>
          <pc:docMk/>
          <pc:sldMk cId="48326453" sldId="264"/>
        </pc:sldMkLst>
        <pc:spChg chg="mod">
          <ac:chgData name="Roman Zhigalov" userId="1f97e9fdf7779aa5" providerId="LiveId" clId="{BD16BC33-442D-45A9-83E4-A0A02DDA13B2}" dt="2022-03-05T14:56:49.949" v="464" actId="26606"/>
          <ac:spMkLst>
            <pc:docMk/>
            <pc:sldMk cId="48326453" sldId="264"/>
            <ac:spMk id="2" creationId="{917FFE60-1892-41AE-9732-CDDFC8BEB139}"/>
          </ac:spMkLst>
        </pc:spChg>
        <pc:spChg chg="del">
          <ac:chgData name="Roman Zhigalov" userId="1f97e9fdf7779aa5" providerId="LiveId" clId="{BD16BC33-442D-45A9-83E4-A0A02DDA13B2}" dt="2022-03-05T14:56:33.502" v="462"/>
          <ac:spMkLst>
            <pc:docMk/>
            <pc:sldMk cId="48326453" sldId="264"/>
            <ac:spMk id="3" creationId="{4A1037D1-EC5E-483A-99C8-78BA7C2D0E3E}"/>
          </ac:spMkLst>
        </pc:spChg>
        <pc:spChg chg="add">
          <ac:chgData name="Roman Zhigalov" userId="1f97e9fdf7779aa5" providerId="LiveId" clId="{BD16BC33-442D-45A9-83E4-A0A02DDA13B2}" dt="2022-03-05T14:56:49.949" v="464" actId="26606"/>
          <ac:spMkLst>
            <pc:docMk/>
            <pc:sldMk cId="48326453" sldId="264"/>
            <ac:spMk id="71" creationId="{1825AC39-5F85-4CAA-8A81-A1287086B2B6}"/>
          </ac:spMkLst>
        </pc:spChg>
        <pc:spChg chg="add">
          <ac:chgData name="Roman Zhigalov" userId="1f97e9fdf7779aa5" providerId="LiveId" clId="{BD16BC33-442D-45A9-83E4-A0A02DDA13B2}" dt="2022-03-05T14:56:49.949" v="464" actId="26606"/>
          <ac:spMkLst>
            <pc:docMk/>
            <pc:sldMk cId="48326453" sldId="264"/>
            <ac:spMk id="73" creationId="{95DA4D23-37FC-4B90-8188-F0377C5FF44B}"/>
          </ac:spMkLst>
        </pc:spChg>
        <pc:spChg chg="add">
          <ac:chgData name="Roman Zhigalov" userId="1f97e9fdf7779aa5" providerId="LiveId" clId="{BD16BC33-442D-45A9-83E4-A0A02DDA13B2}" dt="2022-03-05T14:56:49.949" v="464" actId="26606"/>
          <ac:spMkLst>
            <pc:docMk/>
            <pc:sldMk cId="48326453" sldId="264"/>
            <ac:spMk id="75" creationId="{A7A4B465-FBCC-4CD4-89A1-82992A7B47FF}"/>
          </ac:spMkLst>
        </pc:spChg>
        <pc:spChg chg="add">
          <ac:chgData name="Roman Zhigalov" userId="1f97e9fdf7779aa5" providerId="LiveId" clId="{BD16BC33-442D-45A9-83E4-A0A02DDA13B2}" dt="2022-03-05T14:56:49.949" v="464" actId="26606"/>
          <ac:spMkLst>
            <pc:docMk/>
            <pc:sldMk cId="48326453" sldId="264"/>
            <ac:spMk id="77" creationId="{909E572F-9CDC-4214-9D42-FF0017649590}"/>
          </ac:spMkLst>
        </pc:spChg>
        <pc:picChg chg="add mod">
          <ac:chgData name="Roman Zhigalov" userId="1f97e9fdf7779aa5" providerId="LiveId" clId="{BD16BC33-442D-45A9-83E4-A0A02DDA13B2}" dt="2022-03-05T14:56:49.949" v="464" actId="26606"/>
          <ac:picMkLst>
            <pc:docMk/>
            <pc:sldMk cId="48326453" sldId="264"/>
            <ac:picMk id="3074" creationId="{E269A69F-F897-4D02-8E0A-1BCD55D7E44D}"/>
          </ac:picMkLst>
        </pc:picChg>
      </pc:sldChg>
      <pc:sldChg chg="addSp delSp modSp new mod setBg">
        <pc:chgData name="Roman Zhigalov" userId="1f97e9fdf7779aa5" providerId="LiveId" clId="{BD16BC33-442D-45A9-83E4-A0A02DDA13B2}" dt="2022-03-05T14:57:19.378" v="468" actId="26606"/>
        <pc:sldMkLst>
          <pc:docMk/>
          <pc:sldMk cId="3628041154" sldId="265"/>
        </pc:sldMkLst>
        <pc:spChg chg="mod">
          <ac:chgData name="Roman Zhigalov" userId="1f97e9fdf7779aa5" providerId="LiveId" clId="{BD16BC33-442D-45A9-83E4-A0A02DDA13B2}" dt="2022-03-05T14:57:19.378" v="468" actId="26606"/>
          <ac:spMkLst>
            <pc:docMk/>
            <pc:sldMk cId="3628041154" sldId="265"/>
            <ac:spMk id="2" creationId="{1C627818-7E59-4EB9-AA80-CB9C7C48F961}"/>
          </ac:spMkLst>
        </pc:spChg>
        <pc:spChg chg="del">
          <ac:chgData name="Roman Zhigalov" userId="1f97e9fdf7779aa5" providerId="LiveId" clId="{BD16BC33-442D-45A9-83E4-A0A02DDA13B2}" dt="2022-03-05T14:57:16.453" v="467"/>
          <ac:spMkLst>
            <pc:docMk/>
            <pc:sldMk cId="3628041154" sldId="265"/>
            <ac:spMk id="3" creationId="{D9CF9715-A0C8-404D-AFB2-C979126C4263}"/>
          </ac:spMkLst>
        </pc:spChg>
        <pc:spChg chg="add">
          <ac:chgData name="Roman Zhigalov" userId="1f97e9fdf7779aa5" providerId="LiveId" clId="{BD16BC33-442D-45A9-83E4-A0A02DDA13B2}" dt="2022-03-05T14:57:19.378" v="468" actId="26606"/>
          <ac:spMkLst>
            <pc:docMk/>
            <pc:sldMk cId="3628041154" sldId="265"/>
            <ac:spMk id="71" creationId="{1825AC39-5F85-4CAA-8A81-A1287086B2B6}"/>
          </ac:spMkLst>
        </pc:spChg>
        <pc:spChg chg="add">
          <ac:chgData name="Roman Zhigalov" userId="1f97e9fdf7779aa5" providerId="LiveId" clId="{BD16BC33-442D-45A9-83E4-A0A02DDA13B2}" dt="2022-03-05T14:57:19.378" v="468" actId="26606"/>
          <ac:spMkLst>
            <pc:docMk/>
            <pc:sldMk cId="3628041154" sldId="265"/>
            <ac:spMk id="73" creationId="{95DA4D23-37FC-4B90-8188-F0377C5FF44B}"/>
          </ac:spMkLst>
        </pc:spChg>
        <pc:spChg chg="add">
          <ac:chgData name="Roman Zhigalov" userId="1f97e9fdf7779aa5" providerId="LiveId" clId="{BD16BC33-442D-45A9-83E4-A0A02DDA13B2}" dt="2022-03-05T14:57:19.378" v="468" actId="26606"/>
          <ac:spMkLst>
            <pc:docMk/>
            <pc:sldMk cId="3628041154" sldId="265"/>
            <ac:spMk id="75" creationId="{A7A4B465-FBCC-4CD4-89A1-82992A7B47FF}"/>
          </ac:spMkLst>
        </pc:spChg>
        <pc:spChg chg="add">
          <ac:chgData name="Roman Zhigalov" userId="1f97e9fdf7779aa5" providerId="LiveId" clId="{BD16BC33-442D-45A9-83E4-A0A02DDA13B2}" dt="2022-03-05T14:57:19.378" v="468" actId="26606"/>
          <ac:spMkLst>
            <pc:docMk/>
            <pc:sldMk cId="3628041154" sldId="265"/>
            <ac:spMk id="77" creationId="{909E572F-9CDC-4214-9D42-FF0017649590}"/>
          </ac:spMkLst>
        </pc:spChg>
        <pc:picChg chg="add mod">
          <ac:chgData name="Roman Zhigalov" userId="1f97e9fdf7779aa5" providerId="LiveId" clId="{BD16BC33-442D-45A9-83E4-A0A02DDA13B2}" dt="2022-03-05T14:57:19.378" v="468" actId="26606"/>
          <ac:picMkLst>
            <pc:docMk/>
            <pc:sldMk cId="3628041154" sldId="265"/>
            <ac:picMk id="4098" creationId="{FDB39E28-1B87-4B98-BADC-E79AE883B660}"/>
          </ac:picMkLst>
        </pc:picChg>
      </pc:sldChg>
      <pc:sldChg chg="addSp delSp modSp new mod setBg">
        <pc:chgData name="Roman Zhigalov" userId="1f97e9fdf7779aa5" providerId="LiveId" clId="{BD16BC33-442D-45A9-83E4-A0A02DDA13B2}" dt="2022-03-05T14:58:59.489" v="472" actId="26606"/>
        <pc:sldMkLst>
          <pc:docMk/>
          <pc:sldMk cId="4076238577" sldId="266"/>
        </pc:sldMkLst>
        <pc:spChg chg="mod">
          <ac:chgData name="Roman Zhigalov" userId="1f97e9fdf7779aa5" providerId="LiveId" clId="{BD16BC33-442D-45A9-83E4-A0A02DDA13B2}" dt="2022-03-05T14:58:59.489" v="472" actId="26606"/>
          <ac:spMkLst>
            <pc:docMk/>
            <pc:sldMk cId="4076238577" sldId="266"/>
            <ac:spMk id="2" creationId="{414C31B9-CE5A-4941-8EFF-1149730449FC}"/>
          </ac:spMkLst>
        </pc:spChg>
        <pc:spChg chg="del">
          <ac:chgData name="Roman Zhigalov" userId="1f97e9fdf7779aa5" providerId="LiveId" clId="{BD16BC33-442D-45A9-83E4-A0A02DDA13B2}" dt="2022-03-05T14:58:55.471" v="471"/>
          <ac:spMkLst>
            <pc:docMk/>
            <pc:sldMk cId="4076238577" sldId="266"/>
            <ac:spMk id="3" creationId="{59C63E16-FC21-4AB4-B40F-774AF3D276ED}"/>
          </ac:spMkLst>
        </pc:spChg>
        <pc:spChg chg="add">
          <ac:chgData name="Roman Zhigalov" userId="1f97e9fdf7779aa5" providerId="LiveId" clId="{BD16BC33-442D-45A9-83E4-A0A02DDA13B2}" dt="2022-03-05T14:58:59.489" v="472" actId="26606"/>
          <ac:spMkLst>
            <pc:docMk/>
            <pc:sldMk cId="4076238577" sldId="266"/>
            <ac:spMk id="71" creationId="{1825AC39-5F85-4CAA-8A81-A1287086B2B6}"/>
          </ac:spMkLst>
        </pc:spChg>
        <pc:spChg chg="add">
          <ac:chgData name="Roman Zhigalov" userId="1f97e9fdf7779aa5" providerId="LiveId" clId="{BD16BC33-442D-45A9-83E4-A0A02DDA13B2}" dt="2022-03-05T14:58:59.489" v="472" actId="26606"/>
          <ac:spMkLst>
            <pc:docMk/>
            <pc:sldMk cId="4076238577" sldId="266"/>
            <ac:spMk id="73" creationId="{95DA4D23-37FC-4B90-8188-F0377C5FF44B}"/>
          </ac:spMkLst>
        </pc:spChg>
        <pc:spChg chg="add">
          <ac:chgData name="Roman Zhigalov" userId="1f97e9fdf7779aa5" providerId="LiveId" clId="{BD16BC33-442D-45A9-83E4-A0A02DDA13B2}" dt="2022-03-05T14:58:59.489" v="472" actId="26606"/>
          <ac:spMkLst>
            <pc:docMk/>
            <pc:sldMk cId="4076238577" sldId="266"/>
            <ac:spMk id="75" creationId="{A7A4B465-FBCC-4CD4-89A1-82992A7B47FF}"/>
          </ac:spMkLst>
        </pc:spChg>
        <pc:spChg chg="add">
          <ac:chgData name="Roman Zhigalov" userId="1f97e9fdf7779aa5" providerId="LiveId" clId="{BD16BC33-442D-45A9-83E4-A0A02DDA13B2}" dt="2022-03-05T14:58:59.489" v="472" actId="26606"/>
          <ac:spMkLst>
            <pc:docMk/>
            <pc:sldMk cId="4076238577" sldId="266"/>
            <ac:spMk id="77" creationId="{909E572F-9CDC-4214-9D42-FF0017649590}"/>
          </ac:spMkLst>
        </pc:spChg>
        <pc:picChg chg="add mod">
          <ac:chgData name="Roman Zhigalov" userId="1f97e9fdf7779aa5" providerId="LiveId" clId="{BD16BC33-442D-45A9-83E4-A0A02DDA13B2}" dt="2022-03-05T14:58:59.489" v="472" actId="26606"/>
          <ac:picMkLst>
            <pc:docMk/>
            <pc:sldMk cId="4076238577" sldId="266"/>
            <ac:picMk id="5122" creationId="{B8F8B3F5-7D19-4D33-B21B-353AB41374FB}"/>
          </ac:picMkLst>
        </pc:picChg>
      </pc:sldChg>
      <pc:sldChg chg="addSp delSp modSp new mod setBg">
        <pc:chgData name="Roman Zhigalov" userId="1f97e9fdf7779aa5" providerId="LiveId" clId="{BD16BC33-442D-45A9-83E4-A0A02DDA13B2}" dt="2022-03-05T14:59:33.129" v="476" actId="26606"/>
        <pc:sldMkLst>
          <pc:docMk/>
          <pc:sldMk cId="3848187852" sldId="267"/>
        </pc:sldMkLst>
        <pc:spChg chg="mod">
          <ac:chgData name="Roman Zhigalov" userId="1f97e9fdf7779aa5" providerId="LiveId" clId="{BD16BC33-442D-45A9-83E4-A0A02DDA13B2}" dt="2022-03-05T14:59:33.129" v="476" actId="26606"/>
          <ac:spMkLst>
            <pc:docMk/>
            <pc:sldMk cId="3848187852" sldId="267"/>
            <ac:spMk id="2" creationId="{2A9D1E9D-EE1B-4EAB-98CC-9C001595EB55}"/>
          </ac:spMkLst>
        </pc:spChg>
        <pc:spChg chg="del">
          <ac:chgData name="Roman Zhigalov" userId="1f97e9fdf7779aa5" providerId="LiveId" clId="{BD16BC33-442D-45A9-83E4-A0A02DDA13B2}" dt="2022-03-05T14:59:29.282" v="475"/>
          <ac:spMkLst>
            <pc:docMk/>
            <pc:sldMk cId="3848187852" sldId="267"/>
            <ac:spMk id="3" creationId="{B3B57E8B-2157-4602-8FCE-FCB22ECCB4B2}"/>
          </ac:spMkLst>
        </pc:spChg>
        <pc:spChg chg="add">
          <ac:chgData name="Roman Zhigalov" userId="1f97e9fdf7779aa5" providerId="LiveId" clId="{BD16BC33-442D-45A9-83E4-A0A02DDA13B2}" dt="2022-03-05T14:59:33.129" v="476" actId="26606"/>
          <ac:spMkLst>
            <pc:docMk/>
            <pc:sldMk cId="3848187852" sldId="267"/>
            <ac:spMk id="71" creationId="{1825AC39-5F85-4CAA-8A81-A1287086B2B6}"/>
          </ac:spMkLst>
        </pc:spChg>
        <pc:spChg chg="add">
          <ac:chgData name="Roman Zhigalov" userId="1f97e9fdf7779aa5" providerId="LiveId" clId="{BD16BC33-442D-45A9-83E4-A0A02DDA13B2}" dt="2022-03-05T14:59:33.129" v="476" actId="26606"/>
          <ac:spMkLst>
            <pc:docMk/>
            <pc:sldMk cId="3848187852" sldId="267"/>
            <ac:spMk id="73" creationId="{95DA4D23-37FC-4B90-8188-F0377C5FF44B}"/>
          </ac:spMkLst>
        </pc:spChg>
        <pc:spChg chg="add">
          <ac:chgData name="Roman Zhigalov" userId="1f97e9fdf7779aa5" providerId="LiveId" clId="{BD16BC33-442D-45A9-83E4-A0A02DDA13B2}" dt="2022-03-05T14:59:33.129" v="476" actId="26606"/>
          <ac:spMkLst>
            <pc:docMk/>
            <pc:sldMk cId="3848187852" sldId="267"/>
            <ac:spMk id="75" creationId="{A7A4B465-FBCC-4CD4-89A1-82992A7B47FF}"/>
          </ac:spMkLst>
        </pc:spChg>
        <pc:spChg chg="add">
          <ac:chgData name="Roman Zhigalov" userId="1f97e9fdf7779aa5" providerId="LiveId" clId="{BD16BC33-442D-45A9-83E4-A0A02DDA13B2}" dt="2022-03-05T14:59:33.129" v="476" actId="26606"/>
          <ac:spMkLst>
            <pc:docMk/>
            <pc:sldMk cId="3848187852" sldId="267"/>
            <ac:spMk id="77" creationId="{909E572F-9CDC-4214-9D42-FF0017649590}"/>
          </ac:spMkLst>
        </pc:spChg>
        <pc:picChg chg="add mod">
          <ac:chgData name="Roman Zhigalov" userId="1f97e9fdf7779aa5" providerId="LiveId" clId="{BD16BC33-442D-45A9-83E4-A0A02DDA13B2}" dt="2022-03-05T14:59:33.129" v="476" actId="26606"/>
          <ac:picMkLst>
            <pc:docMk/>
            <pc:sldMk cId="3848187852" sldId="267"/>
            <ac:picMk id="6146" creationId="{EA0E2B1B-D6B9-4F3D-88B6-71471549C478}"/>
          </ac:picMkLst>
        </pc:picChg>
      </pc:sldChg>
      <pc:sldChg chg="addSp delSp modSp new mod setBg">
        <pc:chgData name="Roman Zhigalov" userId="1f97e9fdf7779aa5" providerId="LiveId" clId="{BD16BC33-442D-45A9-83E4-A0A02DDA13B2}" dt="2022-03-05T15:01:47.624" v="699" actId="255"/>
        <pc:sldMkLst>
          <pc:docMk/>
          <pc:sldMk cId="851433642" sldId="268"/>
        </pc:sldMkLst>
        <pc:spChg chg="mod">
          <ac:chgData name="Roman Zhigalov" userId="1f97e9fdf7779aa5" providerId="LiveId" clId="{BD16BC33-442D-45A9-83E4-A0A02DDA13B2}" dt="2022-03-05T15:01:44.706" v="698" actId="26606"/>
          <ac:spMkLst>
            <pc:docMk/>
            <pc:sldMk cId="851433642" sldId="268"/>
            <ac:spMk id="2" creationId="{D1D351E1-9218-4D4B-B4C3-07B237AF2A2B}"/>
          </ac:spMkLst>
        </pc:spChg>
        <pc:spChg chg="add del mod">
          <ac:chgData name="Roman Zhigalov" userId="1f97e9fdf7779aa5" providerId="LiveId" clId="{BD16BC33-442D-45A9-83E4-A0A02DDA13B2}" dt="2022-03-05T15:01:44.706" v="698" actId="26606"/>
          <ac:spMkLst>
            <pc:docMk/>
            <pc:sldMk cId="851433642" sldId="268"/>
            <ac:spMk id="3" creationId="{39FA2412-DB05-4FDB-AD4F-43CD46B73B47}"/>
          </ac:spMkLst>
        </pc:spChg>
        <pc:spChg chg="add">
          <ac:chgData name="Roman Zhigalov" userId="1f97e9fdf7779aa5" providerId="LiveId" clId="{BD16BC33-442D-45A9-83E4-A0A02DDA13B2}" dt="2022-03-05T15:01:44.706" v="698" actId="26606"/>
          <ac:spMkLst>
            <pc:docMk/>
            <pc:sldMk cId="851433642" sldId="268"/>
            <ac:spMk id="8" creationId="{777A147A-9ED8-46B4-8660-1B3C2AA880B5}"/>
          </ac:spMkLst>
        </pc:spChg>
        <pc:spChg chg="add del">
          <ac:chgData name="Roman Zhigalov" userId="1f97e9fdf7779aa5" providerId="LiveId" clId="{BD16BC33-442D-45A9-83E4-A0A02DDA13B2}" dt="2022-03-05T15:01:44.687" v="697" actId="26606"/>
          <ac:spMkLst>
            <pc:docMk/>
            <pc:sldMk cId="851433642" sldId="268"/>
            <ac:spMk id="9" creationId="{B819A166-7571-4003-A6B8-B62034C3ED30}"/>
          </ac:spMkLst>
        </pc:spChg>
        <pc:spChg chg="add">
          <ac:chgData name="Roman Zhigalov" userId="1f97e9fdf7779aa5" providerId="LiveId" clId="{BD16BC33-442D-45A9-83E4-A0A02DDA13B2}" dt="2022-03-05T15:01:44.706" v="698" actId="26606"/>
          <ac:spMkLst>
            <pc:docMk/>
            <pc:sldMk cId="851433642" sldId="268"/>
            <ac:spMk id="10" creationId="{5D6C15A0-C087-4593-8414-2B4EC1CDC3DE}"/>
          </ac:spMkLst>
        </pc:spChg>
        <pc:spChg chg="add mod">
          <ac:chgData name="Roman Zhigalov" userId="1f97e9fdf7779aa5" providerId="LiveId" clId="{BD16BC33-442D-45A9-83E4-A0A02DDA13B2}" dt="2022-03-05T15:01:47.624" v="699" actId="255"/>
          <ac:spMkLst>
            <pc:docMk/>
            <pc:sldMk cId="851433642" sldId="268"/>
            <ac:spMk id="11" creationId="{39FA2412-DB05-4FDB-AD4F-43CD46B73B47}"/>
          </ac:spMkLst>
        </pc:spChg>
        <pc:graphicFrameChg chg="add del">
          <ac:chgData name="Roman Zhigalov" userId="1f97e9fdf7779aa5" providerId="LiveId" clId="{BD16BC33-442D-45A9-83E4-A0A02DDA13B2}" dt="2022-03-05T15:01:44.687" v="697" actId="26606"/>
          <ac:graphicFrameMkLst>
            <pc:docMk/>
            <pc:sldMk cId="851433642" sldId="268"/>
            <ac:graphicFrameMk id="5" creationId="{096DCA01-8F00-4BAC-91B1-9C8A1FCE6C10}"/>
          </ac:graphicFrameMkLst>
        </pc:graphicFrameChg>
      </pc:sldChg>
      <pc:sldChg chg="addSp modSp new mod setBg">
        <pc:chgData name="Roman Zhigalov" userId="1f97e9fdf7779aa5" providerId="LiveId" clId="{BD16BC33-442D-45A9-83E4-A0A02DDA13B2}" dt="2022-03-05T15:02:38.140" v="751" actId="26606"/>
        <pc:sldMkLst>
          <pc:docMk/>
          <pc:sldMk cId="1817164386" sldId="269"/>
        </pc:sldMkLst>
        <pc:spChg chg="mod">
          <ac:chgData name="Roman Zhigalov" userId="1f97e9fdf7779aa5" providerId="LiveId" clId="{BD16BC33-442D-45A9-83E4-A0A02DDA13B2}" dt="2022-03-05T15:02:38.140" v="751" actId="26606"/>
          <ac:spMkLst>
            <pc:docMk/>
            <pc:sldMk cId="1817164386" sldId="269"/>
            <ac:spMk id="2" creationId="{64F6704B-E5BE-4A60-B638-12BC292C3332}"/>
          </ac:spMkLst>
        </pc:spChg>
        <pc:spChg chg="mod">
          <ac:chgData name="Roman Zhigalov" userId="1f97e9fdf7779aa5" providerId="LiveId" clId="{BD16BC33-442D-45A9-83E4-A0A02DDA13B2}" dt="2022-03-05T15:02:38.140" v="751" actId="26606"/>
          <ac:spMkLst>
            <pc:docMk/>
            <pc:sldMk cId="1817164386" sldId="269"/>
            <ac:spMk id="3" creationId="{C61AFACD-A65A-45AB-8358-989EE2F768A1}"/>
          </ac:spMkLst>
        </pc:spChg>
        <pc:spChg chg="mod">
          <ac:chgData name="Roman Zhigalov" userId="1f97e9fdf7779aa5" providerId="LiveId" clId="{BD16BC33-442D-45A9-83E4-A0A02DDA13B2}" dt="2022-03-05T15:02:38.140" v="751" actId="26606"/>
          <ac:spMkLst>
            <pc:docMk/>
            <pc:sldMk cId="1817164386" sldId="269"/>
            <ac:spMk id="4" creationId="{F44EE878-7CA7-49A1-B0E4-572413C75784}"/>
          </ac:spMkLst>
        </pc:spChg>
        <pc:spChg chg="add">
          <ac:chgData name="Roman Zhigalov" userId="1f97e9fdf7779aa5" providerId="LiveId" clId="{BD16BC33-442D-45A9-83E4-A0A02DDA13B2}" dt="2022-03-05T15:02:38.140" v="751" actId="26606"/>
          <ac:spMkLst>
            <pc:docMk/>
            <pc:sldMk cId="1817164386" sldId="269"/>
            <ac:spMk id="9" creationId="{4C608BEB-860E-4094-8511-78603564A75E}"/>
          </ac:spMkLst>
        </pc:spChg>
        <pc:cxnChg chg="add">
          <ac:chgData name="Roman Zhigalov" userId="1f97e9fdf7779aa5" providerId="LiveId" clId="{BD16BC33-442D-45A9-83E4-A0A02DDA13B2}" dt="2022-03-05T15:02:38.140" v="751" actId="26606"/>
          <ac:cxnSpMkLst>
            <pc:docMk/>
            <pc:sldMk cId="1817164386" sldId="269"/>
            <ac:cxnSpMk id="11" creationId="{1F16A8D4-FE87-4604-88B2-394B5D1EB437}"/>
          </ac:cxnSpMkLst>
        </pc:cxnChg>
      </pc:sldChg>
      <pc:sldChg chg="addSp delSp modSp new mod setBg">
        <pc:chgData name="Roman Zhigalov" userId="1f97e9fdf7779aa5" providerId="LiveId" clId="{BD16BC33-442D-45A9-83E4-A0A02DDA13B2}" dt="2022-03-05T15:03:43.935" v="805" actId="26606"/>
        <pc:sldMkLst>
          <pc:docMk/>
          <pc:sldMk cId="1900900498" sldId="270"/>
        </pc:sldMkLst>
        <pc:spChg chg="add del mod">
          <ac:chgData name="Roman Zhigalov" userId="1f97e9fdf7779aa5" providerId="LiveId" clId="{BD16BC33-442D-45A9-83E4-A0A02DDA13B2}" dt="2022-03-05T15:03:43.935" v="805" actId="26606"/>
          <ac:spMkLst>
            <pc:docMk/>
            <pc:sldMk cId="1900900498" sldId="270"/>
            <ac:spMk id="2" creationId="{8DA11DDF-68BD-4D23-B368-F6D75042B4BF}"/>
          </ac:spMkLst>
        </pc:spChg>
        <pc:spChg chg="del">
          <ac:chgData name="Roman Zhigalov" userId="1f97e9fdf7779aa5" providerId="LiveId" clId="{BD16BC33-442D-45A9-83E4-A0A02DDA13B2}" dt="2022-03-05T15:03:28.562" v="753"/>
          <ac:spMkLst>
            <pc:docMk/>
            <pc:sldMk cId="1900900498" sldId="270"/>
            <ac:spMk id="3" creationId="{B8840884-E951-4CBA-BEB0-7FD6EF3EC2DD}"/>
          </ac:spMkLst>
        </pc:spChg>
        <pc:spChg chg="add del">
          <ac:chgData name="Roman Zhigalov" userId="1f97e9fdf7779aa5" providerId="LiveId" clId="{BD16BC33-442D-45A9-83E4-A0A02DDA13B2}" dt="2022-03-05T15:03:33.028" v="755" actId="26606"/>
          <ac:spMkLst>
            <pc:docMk/>
            <pc:sldMk cId="1900900498" sldId="270"/>
            <ac:spMk id="71" creationId="{32BC26D8-82FB-445E-AA49-62A77D7C1EE0}"/>
          </ac:spMkLst>
        </pc:spChg>
        <pc:spChg chg="add del">
          <ac:chgData name="Roman Zhigalov" userId="1f97e9fdf7779aa5" providerId="LiveId" clId="{BD16BC33-442D-45A9-83E4-A0A02DDA13B2}" dt="2022-03-05T15:03:33.028" v="755" actId="26606"/>
          <ac:spMkLst>
            <pc:docMk/>
            <pc:sldMk cId="1900900498" sldId="270"/>
            <ac:spMk id="73" creationId="{CB44330D-EA18-4254-AA95-EB49948539B8}"/>
          </ac:spMkLst>
        </pc:spChg>
        <pc:spChg chg="add">
          <ac:chgData name="Roman Zhigalov" userId="1f97e9fdf7779aa5" providerId="LiveId" clId="{BD16BC33-442D-45A9-83E4-A0A02DDA13B2}" dt="2022-03-05T15:03:43.935" v="805" actId="26606"/>
          <ac:spMkLst>
            <pc:docMk/>
            <pc:sldMk cId="1900900498" sldId="270"/>
            <ac:spMk id="7172" creationId="{665DBBEF-238B-476B-96AB-8AAC3224ECEA}"/>
          </ac:spMkLst>
        </pc:spChg>
        <pc:spChg chg="add">
          <ac:chgData name="Roman Zhigalov" userId="1f97e9fdf7779aa5" providerId="LiveId" clId="{BD16BC33-442D-45A9-83E4-A0A02DDA13B2}" dt="2022-03-05T15:03:43.935" v="805" actId="26606"/>
          <ac:spMkLst>
            <pc:docMk/>
            <pc:sldMk cId="1900900498" sldId="270"/>
            <ac:spMk id="7173" creationId="{3FCFB1DE-0B7E-48CC-BA90-B2AB0889F9D6}"/>
          </ac:spMkLst>
        </pc:spChg>
        <pc:picChg chg="add mod">
          <ac:chgData name="Roman Zhigalov" userId="1f97e9fdf7779aa5" providerId="LiveId" clId="{BD16BC33-442D-45A9-83E4-A0A02DDA13B2}" dt="2022-03-05T15:03:43.935" v="805" actId="26606"/>
          <ac:picMkLst>
            <pc:docMk/>
            <pc:sldMk cId="1900900498" sldId="270"/>
            <ac:picMk id="7170" creationId="{8073D983-E23D-4CEB-A2F4-91D4BFBD6542}"/>
          </ac:picMkLst>
        </pc:picChg>
      </pc:sldChg>
      <pc:sldChg chg="addSp delSp modSp new mod setBg">
        <pc:chgData name="Roman Zhigalov" userId="1f97e9fdf7779aa5" providerId="LiveId" clId="{BD16BC33-442D-45A9-83E4-A0A02DDA13B2}" dt="2022-03-05T15:04:11.413" v="857" actId="26606"/>
        <pc:sldMkLst>
          <pc:docMk/>
          <pc:sldMk cId="3834409749" sldId="271"/>
        </pc:sldMkLst>
        <pc:spChg chg="mod">
          <ac:chgData name="Roman Zhigalov" userId="1f97e9fdf7779aa5" providerId="LiveId" clId="{BD16BC33-442D-45A9-83E4-A0A02DDA13B2}" dt="2022-03-05T15:04:11.413" v="857" actId="26606"/>
          <ac:spMkLst>
            <pc:docMk/>
            <pc:sldMk cId="3834409749" sldId="271"/>
            <ac:spMk id="2" creationId="{9D42172A-35FA-47EA-9B31-53BD50315A6B}"/>
          </ac:spMkLst>
        </pc:spChg>
        <pc:spChg chg="del">
          <ac:chgData name="Roman Zhigalov" userId="1f97e9fdf7779aa5" providerId="LiveId" clId="{BD16BC33-442D-45A9-83E4-A0A02DDA13B2}" dt="2022-03-05T15:04:01.232" v="807"/>
          <ac:spMkLst>
            <pc:docMk/>
            <pc:sldMk cId="3834409749" sldId="271"/>
            <ac:spMk id="3" creationId="{E3B72804-71BB-46D2-8C47-0422E71B278E}"/>
          </ac:spMkLst>
        </pc:spChg>
        <pc:spChg chg="add">
          <ac:chgData name="Roman Zhigalov" userId="1f97e9fdf7779aa5" providerId="LiveId" clId="{BD16BC33-442D-45A9-83E4-A0A02DDA13B2}" dt="2022-03-05T15:04:11.413" v="857" actId="26606"/>
          <ac:spMkLst>
            <pc:docMk/>
            <pc:sldMk cId="3834409749" sldId="271"/>
            <ac:spMk id="71" creationId="{665DBBEF-238B-476B-96AB-8AAC3224ECEA}"/>
          </ac:spMkLst>
        </pc:spChg>
        <pc:spChg chg="add">
          <ac:chgData name="Roman Zhigalov" userId="1f97e9fdf7779aa5" providerId="LiveId" clId="{BD16BC33-442D-45A9-83E4-A0A02DDA13B2}" dt="2022-03-05T15:04:11.413" v="857" actId="26606"/>
          <ac:spMkLst>
            <pc:docMk/>
            <pc:sldMk cId="3834409749" sldId="271"/>
            <ac:spMk id="73" creationId="{3FCFB1DE-0B7E-48CC-BA90-B2AB0889F9D6}"/>
          </ac:spMkLst>
        </pc:spChg>
        <pc:picChg chg="add mod">
          <ac:chgData name="Roman Zhigalov" userId="1f97e9fdf7779aa5" providerId="LiveId" clId="{BD16BC33-442D-45A9-83E4-A0A02DDA13B2}" dt="2022-03-05T15:04:11.413" v="857" actId="26606"/>
          <ac:picMkLst>
            <pc:docMk/>
            <pc:sldMk cId="3834409749" sldId="271"/>
            <ac:picMk id="8194" creationId="{8922F44D-C205-49B2-8F48-AEC551883690}"/>
          </ac:picMkLst>
        </pc:picChg>
      </pc:sldChg>
      <pc:sldChg chg="addSp delSp modSp new mod setBg">
        <pc:chgData name="Roman Zhigalov" userId="1f97e9fdf7779aa5" providerId="LiveId" clId="{BD16BC33-442D-45A9-83E4-A0A02DDA13B2}" dt="2022-03-05T15:04:34.791" v="888" actId="26606"/>
        <pc:sldMkLst>
          <pc:docMk/>
          <pc:sldMk cId="3396225022" sldId="272"/>
        </pc:sldMkLst>
        <pc:spChg chg="mod">
          <ac:chgData name="Roman Zhigalov" userId="1f97e9fdf7779aa5" providerId="LiveId" clId="{BD16BC33-442D-45A9-83E4-A0A02DDA13B2}" dt="2022-03-05T15:04:34.791" v="888" actId="26606"/>
          <ac:spMkLst>
            <pc:docMk/>
            <pc:sldMk cId="3396225022" sldId="272"/>
            <ac:spMk id="2" creationId="{34564EFC-EE98-453B-8A7F-207054ACA4DF}"/>
          </ac:spMkLst>
        </pc:spChg>
        <pc:spChg chg="mod">
          <ac:chgData name="Roman Zhigalov" userId="1f97e9fdf7779aa5" providerId="LiveId" clId="{BD16BC33-442D-45A9-83E4-A0A02DDA13B2}" dt="2022-03-05T15:04:34.791" v="888" actId="26606"/>
          <ac:spMkLst>
            <pc:docMk/>
            <pc:sldMk cId="3396225022" sldId="272"/>
            <ac:spMk id="3" creationId="{093644E0-204E-48AC-9782-86845EA5D7D1}"/>
          </ac:spMkLst>
        </pc:spChg>
        <pc:spChg chg="add del">
          <ac:chgData name="Roman Zhigalov" userId="1f97e9fdf7779aa5" providerId="LiveId" clId="{BD16BC33-442D-45A9-83E4-A0A02DDA13B2}" dt="2022-03-05T15:04:34.768" v="887" actId="26606"/>
          <ac:spMkLst>
            <pc:docMk/>
            <pc:sldMk cId="3396225022" sldId="272"/>
            <ac:spMk id="9" creationId="{9B7AD9F6-8CE7-4299-8FC6-328F4DCD3FF9}"/>
          </ac:spMkLst>
        </pc:spChg>
        <pc:spChg chg="add del">
          <ac:chgData name="Roman Zhigalov" userId="1f97e9fdf7779aa5" providerId="LiveId" clId="{BD16BC33-442D-45A9-83E4-A0A02DDA13B2}" dt="2022-03-05T15:04:34.768" v="887" actId="26606"/>
          <ac:spMkLst>
            <pc:docMk/>
            <pc:sldMk cId="3396225022" sldId="272"/>
            <ac:spMk id="11" creationId="{F49775AF-8896-43EE-92C6-83497D6DC56F}"/>
          </ac:spMkLst>
        </pc:spChg>
        <pc:spChg chg="add">
          <ac:chgData name="Roman Zhigalov" userId="1f97e9fdf7779aa5" providerId="LiveId" clId="{BD16BC33-442D-45A9-83E4-A0A02DDA13B2}" dt="2022-03-05T15:04:34.791" v="888" actId="26606"/>
          <ac:spMkLst>
            <pc:docMk/>
            <pc:sldMk cId="3396225022" sldId="272"/>
            <ac:spMk id="13" creationId="{9B7AD9F6-8CE7-4299-8FC6-328F4DCD3FF9}"/>
          </ac:spMkLst>
        </pc:spChg>
        <pc:spChg chg="add">
          <ac:chgData name="Roman Zhigalov" userId="1f97e9fdf7779aa5" providerId="LiveId" clId="{BD16BC33-442D-45A9-83E4-A0A02DDA13B2}" dt="2022-03-05T15:04:34.791" v="888" actId="26606"/>
          <ac:spMkLst>
            <pc:docMk/>
            <pc:sldMk cId="3396225022" sldId="272"/>
            <ac:spMk id="14" creationId="{F49775AF-8896-43EE-92C6-83497D6DC56F}"/>
          </ac:spMkLst>
        </pc:spChg>
        <pc:picChg chg="add del">
          <ac:chgData name="Roman Zhigalov" userId="1f97e9fdf7779aa5" providerId="LiveId" clId="{BD16BC33-442D-45A9-83E4-A0A02DDA13B2}" dt="2022-03-05T15:04:34.768" v="887" actId="26606"/>
          <ac:picMkLst>
            <pc:docMk/>
            <pc:sldMk cId="3396225022" sldId="272"/>
            <ac:picMk id="5" creationId="{5203311D-1879-4590-B33A-809E19B0CF32}"/>
          </ac:picMkLst>
        </pc:picChg>
        <pc:picChg chg="add">
          <ac:chgData name="Roman Zhigalov" userId="1f97e9fdf7779aa5" providerId="LiveId" clId="{BD16BC33-442D-45A9-83E4-A0A02DDA13B2}" dt="2022-03-05T15:04:34.791" v="888" actId="26606"/>
          <ac:picMkLst>
            <pc:docMk/>
            <pc:sldMk cId="3396225022" sldId="272"/>
            <ac:picMk id="15" creationId="{A110CEAE-1B5F-44C9-A505-71A325B63214}"/>
          </ac:picMkLst>
        </pc:picChg>
      </pc:sldChg>
      <pc:sldChg chg="addSp delSp modSp new mod setBg">
        <pc:chgData name="Roman Zhigalov" userId="1f97e9fdf7779aa5" providerId="LiveId" clId="{BD16BC33-442D-45A9-83E4-A0A02DDA13B2}" dt="2022-03-05T15:18:16.488" v="912" actId="26606"/>
        <pc:sldMkLst>
          <pc:docMk/>
          <pc:sldMk cId="1217538963" sldId="273"/>
        </pc:sldMkLst>
        <pc:spChg chg="mod">
          <ac:chgData name="Roman Zhigalov" userId="1f97e9fdf7779aa5" providerId="LiveId" clId="{BD16BC33-442D-45A9-83E4-A0A02DDA13B2}" dt="2022-03-05T15:18:16.488" v="912" actId="26606"/>
          <ac:spMkLst>
            <pc:docMk/>
            <pc:sldMk cId="1217538963" sldId="273"/>
            <ac:spMk id="2" creationId="{CF3870D3-AE6B-42C6-A110-F1445938EA54}"/>
          </ac:spMkLst>
        </pc:spChg>
        <pc:spChg chg="del">
          <ac:chgData name="Roman Zhigalov" userId="1f97e9fdf7779aa5" providerId="LiveId" clId="{BD16BC33-442D-45A9-83E4-A0A02DDA13B2}" dt="2022-03-05T15:18:12.943" v="911"/>
          <ac:spMkLst>
            <pc:docMk/>
            <pc:sldMk cId="1217538963" sldId="273"/>
            <ac:spMk id="3" creationId="{CDBD810A-509A-46D2-97B7-A57A86AA8F72}"/>
          </ac:spMkLst>
        </pc:spChg>
        <pc:spChg chg="mod">
          <ac:chgData name="Roman Zhigalov" userId="1f97e9fdf7779aa5" providerId="LiveId" clId="{BD16BC33-442D-45A9-83E4-A0A02DDA13B2}" dt="2022-03-05T15:18:16.488" v="912" actId="26606"/>
          <ac:spMkLst>
            <pc:docMk/>
            <pc:sldMk cId="1217538963" sldId="273"/>
            <ac:spMk id="4" creationId="{B3D16F5F-E26F-4C3C-A5DC-2A20249C72B7}"/>
          </ac:spMkLst>
        </pc:spChg>
        <pc:spChg chg="add">
          <ac:chgData name="Roman Zhigalov" userId="1f97e9fdf7779aa5" providerId="LiveId" clId="{BD16BC33-442D-45A9-83E4-A0A02DDA13B2}" dt="2022-03-05T15:18:16.488" v="912" actId="26606"/>
          <ac:spMkLst>
            <pc:docMk/>
            <pc:sldMk cId="1217538963" sldId="273"/>
            <ac:spMk id="71" creationId="{2B97F24A-32CE-4C1C-A50D-3016B394DCFB}"/>
          </ac:spMkLst>
        </pc:spChg>
        <pc:spChg chg="add">
          <ac:chgData name="Roman Zhigalov" userId="1f97e9fdf7779aa5" providerId="LiveId" clId="{BD16BC33-442D-45A9-83E4-A0A02DDA13B2}" dt="2022-03-05T15:18:16.488" v="912" actId="26606"/>
          <ac:spMkLst>
            <pc:docMk/>
            <pc:sldMk cId="1217538963" sldId="273"/>
            <ac:spMk id="73" creationId="{CD8B4F24-440B-49E9-B85D-733523DC064B}"/>
          </ac:spMkLst>
        </pc:spChg>
        <pc:picChg chg="add mod">
          <ac:chgData name="Roman Zhigalov" userId="1f97e9fdf7779aa5" providerId="LiveId" clId="{BD16BC33-442D-45A9-83E4-A0A02DDA13B2}" dt="2022-03-05T15:18:16.488" v="912" actId="26606"/>
          <ac:picMkLst>
            <pc:docMk/>
            <pc:sldMk cId="1217538963" sldId="273"/>
            <ac:picMk id="9218" creationId="{28F97F39-F98F-46D8-BEA1-E06AF764BA2E}"/>
          </ac:picMkLst>
        </pc:picChg>
      </pc:sldChg>
      <pc:sldChg chg="addSp delSp modSp new mod setBg">
        <pc:chgData name="Roman Zhigalov" userId="1f97e9fdf7779aa5" providerId="LiveId" clId="{BD16BC33-442D-45A9-83E4-A0A02DDA13B2}" dt="2022-03-05T15:19:32.475" v="984" actId="20577"/>
        <pc:sldMkLst>
          <pc:docMk/>
          <pc:sldMk cId="1499963910" sldId="274"/>
        </pc:sldMkLst>
        <pc:spChg chg="mod">
          <ac:chgData name="Roman Zhigalov" userId="1f97e9fdf7779aa5" providerId="LiveId" clId="{BD16BC33-442D-45A9-83E4-A0A02DDA13B2}" dt="2022-03-05T15:19:32.475" v="984" actId="20577"/>
          <ac:spMkLst>
            <pc:docMk/>
            <pc:sldMk cId="1499963910" sldId="274"/>
            <ac:spMk id="2" creationId="{DFB66225-6716-4884-AFCC-3A79E5735B0C}"/>
          </ac:spMkLst>
        </pc:spChg>
        <pc:spChg chg="mod">
          <ac:chgData name="Roman Zhigalov" userId="1f97e9fdf7779aa5" providerId="LiveId" clId="{BD16BC33-442D-45A9-83E4-A0A02DDA13B2}" dt="2022-03-05T15:19:16.613" v="965" actId="255"/>
          <ac:spMkLst>
            <pc:docMk/>
            <pc:sldMk cId="1499963910" sldId="274"/>
            <ac:spMk id="3" creationId="{6A084976-F869-4B43-931F-5687503D4400}"/>
          </ac:spMkLst>
        </pc:spChg>
        <pc:spChg chg="add">
          <ac:chgData name="Roman Zhigalov" userId="1f97e9fdf7779aa5" providerId="LiveId" clId="{BD16BC33-442D-45A9-83E4-A0A02DDA13B2}" dt="2022-03-05T15:18:55.567" v="956" actId="26606"/>
          <ac:spMkLst>
            <pc:docMk/>
            <pc:sldMk cId="1499963910" sldId="274"/>
            <ac:spMk id="9" creationId="{F13C74B1-5B17-4795-BED0-7140497B445A}"/>
          </ac:spMkLst>
        </pc:spChg>
        <pc:spChg chg="add del">
          <ac:chgData name="Roman Zhigalov" userId="1f97e9fdf7779aa5" providerId="LiveId" clId="{BD16BC33-442D-45A9-83E4-A0A02DDA13B2}" dt="2022-03-05T15:18:55.547" v="955" actId="26606"/>
          <ac:spMkLst>
            <pc:docMk/>
            <pc:sldMk cId="1499963910" sldId="274"/>
            <ac:spMk id="10" creationId="{2B97F24A-32CE-4C1C-A50D-3016B394DCFB}"/>
          </ac:spMkLst>
        </pc:spChg>
        <pc:spChg chg="add">
          <ac:chgData name="Roman Zhigalov" userId="1f97e9fdf7779aa5" providerId="LiveId" clId="{BD16BC33-442D-45A9-83E4-A0A02DDA13B2}" dt="2022-03-05T15:18:55.567" v="956" actId="26606"/>
          <ac:spMkLst>
            <pc:docMk/>
            <pc:sldMk cId="1499963910" sldId="274"/>
            <ac:spMk id="11" creationId="{D4974D33-8DC5-464E-8C6D-BE58F0669C17}"/>
          </ac:spMkLst>
        </pc:spChg>
        <pc:spChg chg="add del">
          <ac:chgData name="Roman Zhigalov" userId="1f97e9fdf7779aa5" providerId="LiveId" clId="{BD16BC33-442D-45A9-83E4-A0A02DDA13B2}" dt="2022-03-05T15:18:55.547" v="955" actId="26606"/>
          <ac:spMkLst>
            <pc:docMk/>
            <pc:sldMk cId="1499963910" sldId="274"/>
            <ac:spMk id="12" creationId="{CD8B4F24-440B-49E9-B85D-733523DC064B}"/>
          </ac:spMkLst>
        </pc:spChg>
        <pc:picChg chg="add">
          <ac:chgData name="Roman Zhigalov" userId="1f97e9fdf7779aa5" providerId="LiveId" clId="{BD16BC33-442D-45A9-83E4-A0A02DDA13B2}" dt="2022-03-05T15:18:55.567" v="956" actId="26606"/>
          <ac:picMkLst>
            <pc:docMk/>
            <pc:sldMk cId="1499963910" sldId="274"/>
            <ac:picMk id="5" creationId="{0DCBF4C6-67C4-4E6E-B3BC-AD536F954880}"/>
          </ac:picMkLst>
        </pc:picChg>
        <pc:picChg chg="add del">
          <ac:chgData name="Roman Zhigalov" userId="1f97e9fdf7779aa5" providerId="LiveId" clId="{BD16BC33-442D-45A9-83E4-A0A02DDA13B2}" dt="2022-03-05T15:18:55.547" v="955" actId="26606"/>
          <ac:picMkLst>
            <pc:docMk/>
            <pc:sldMk cId="1499963910" sldId="274"/>
            <ac:picMk id="7" creationId="{C180D38D-B56F-4DF5-A6C2-65592C53AA01}"/>
          </ac:picMkLst>
        </pc:picChg>
      </pc:sldChg>
      <pc:sldChg chg="addSp modSp new mod setBg">
        <pc:chgData name="Roman Zhigalov" userId="1f97e9fdf7779aa5" providerId="LiveId" clId="{BD16BC33-442D-45A9-83E4-A0A02DDA13B2}" dt="2022-03-05T15:20:18.799" v="1030" actId="26606"/>
        <pc:sldMkLst>
          <pc:docMk/>
          <pc:sldMk cId="4017957767" sldId="275"/>
        </pc:sldMkLst>
        <pc:spChg chg="mod">
          <ac:chgData name="Roman Zhigalov" userId="1f97e9fdf7779aa5" providerId="LiveId" clId="{BD16BC33-442D-45A9-83E4-A0A02DDA13B2}" dt="2022-03-05T15:20:18.799" v="1030" actId="26606"/>
          <ac:spMkLst>
            <pc:docMk/>
            <pc:sldMk cId="4017957767" sldId="275"/>
            <ac:spMk id="2" creationId="{BC376203-28D7-4E2F-B13B-B55124721BD5}"/>
          </ac:spMkLst>
        </pc:spChg>
        <pc:spChg chg="mod">
          <ac:chgData name="Roman Zhigalov" userId="1f97e9fdf7779aa5" providerId="LiveId" clId="{BD16BC33-442D-45A9-83E4-A0A02DDA13B2}" dt="2022-03-05T15:20:18.799" v="1030" actId="26606"/>
          <ac:spMkLst>
            <pc:docMk/>
            <pc:sldMk cId="4017957767" sldId="275"/>
            <ac:spMk id="3" creationId="{43F8AA52-90E4-4A68-999D-EA30AF691126}"/>
          </ac:spMkLst>
        </pc:spChg>
        <pc:spChg chg="add">
          <ac:chgData name="Roman Zhigalov" userId="1f97e9fdf7779aa5" providerId="LiveId" clId="{BD16BC33-442D-45A9-83E4-A0A02DDA13B2}" dt="2022-03-05T15:20:18.799" v="1030" actId="26606"/>
          <ac:spMkLst>
            <pc:docMk/>
            <pc:sldMk cId="4017957767" sldId="275"/>
            <ac:spMk id="8" creationId="{777A147A-9ED8-46B4-8660-1B3C2AA880B5}"/>
          </ac:spMkLst>
        </pc:spChg>
        <pc:spChg chg="add">
          <ac:chgData name="Roman Zhigalov" userId="1f97e9fdf7779aa5" providerId="LiveId" clId="{BD16BC33-442D-45A9-83E4-A0A02DDA13B2}" dt="2022-03-05T15:20:18.799" v="1030" actId="26606"/>
          <ac:spMkLst>
            <pc:docMk/>
            <pc:sldMk cId="4017957767" sldId="275"/>
            <ac:spMk id="10" creationId="{5D6C15A0-C087-4593-8414-2B4EC1CDC3DE}"/>
          </ac:spMkLst>
        </pc:spChg>
      </pc:sldChg>
      <pc:sldChg chg="addSp delSp modSp new mod setBg">
        <pc:chgData name="Roman Zhigalov" userId="1f97e9fdf7779aa5" providerId="LiveId" clId="{BD16BC33-442D-45A9-83E4-A0A02DDA13B2}" dt="2022-03-05T15:21:50.808" v="1056" actId="26606"/>
        <pc:sldMkLst>
          <pc:docMk/>
          <pc:sldMk cId="3958030103" sldId="276"/>
        </pc:sldMkLst>
        <pc:spChg chg="mod">
          <ac:chgData name="Roman Zhigalov" userId="1f97e9fdf7779aa5" providerId="LiveId" clId="{BD16BC33-442D-45A9-83E4-A0A02DDA13B2}" dt="2022-03-05T15:21:50.808" v="1056" actId="26606"/>
          <ac:spMkLst>
            <pc:docMk/>
            <pc:sldMk cId="3958030103" sldId="276"/>
            <ac:spMk id="2" creationId="{1112F635-16B8-49CE-A55B-2FE1AF79BA93}"/>
          </ac:spMkLst>
        </pc:spChg>
        <pc:spChg chg="del">
          <ac:chgData name="Roman Zhigalov" userId="1f97e9fdf7779aa5" providerId="LiveId" clId="{BD16BC33-442D-45A9-83E4-A0A02DDA13B2}" dt="2022-03-05T15:21:29.788" v="1032"/>
          <ac:spMkLst>
            <pc:docMk/>
            <pc:sldMk cId="3958030103" sldId="276"/>
            <ac:spMk id="3" creationId="{C3EF3DB4-A68C-4E68-AE48-EAE51A3F1F61}"/>
          </ac:spMkLst>
        </pc:spChg>
        <pc:spChg chg="add">
          <ac:chgData name="Roman Zhigalov" userId="1f97e9fdf7779aa5" providerId="LiveId" clId="{BD16BC33-442D-45A9-83E4-A0A02DDA13B2}" dt="2022-03-05T15:21:50.808" v="1056" actId="26606"/>
          <ac:spMkLst>
            <pc:docMk/>
            <pc:sldMk cId="3958030103" sldId="276"/>
            <ac:spMk id="71" creationId="{665DBBEF-238B-476B-96AB-8AAC3224ECEA}"/>
          </ac:spMkLst>
        </pc:spChg>
        <pc:spChg chg="add">
          <ac:chgData name="Roman Zhigalov" userId="1f97e9fdf7779aa5" providerId="LiveId" clId="{BD16BC33-442D-45A9-83E4-A0A02DDA13B2}" dt="2022-03-05T15:21:50.808" v="1056" actId="26606"/>
          <ac:spMkLst>
            <pc:docMk/>
            <pc:sldMk cId="3958030103" sldId="276"/>
            <ac:spMk id="73" creationId="{3FCFB1DE-0B7E-48CC-BA90-B2AB0889F9D6}"/>
          </ac:spMkLst>
        </pc:spChg>
        <pc:picChg chg="add mod">
          <ac:chgData name="Roman Zhigalov" userId="1f97e9fdf7779aa5" providerId="LiveId" clId="{BD16BC33-442D-45A9-83E4-A0A02DDA13B2}" dt="2022-03-05T15:21:50.808" v="1056" actId="26606"/>
          <ac:picMkLst>
            <pc:docMk/>
            <pc:sldMk cId="3958030103" sldId="276"/>
            <ac:picMk id="10242" creationId="{F4A55801-D122-4A0A-BA1D-9278EF08ABBC}"/>
          </ac:picMkLst>
        </pc:picChg>
      </pc:sldChg>
      <pc:sldChg chg="addSp delSp modSp new mod setBg">
        <pc:chgData name="Roman Zhigalov" userId="1f97e9fdf7779aa5" providerId="LiveId" clId="{BD16BC33-442D-45A9-83E4-A0A02DDA13B2}" dt="2022-03-05T15:22:46.141" v="1077" actId="26606"/>
        <pc:sldMkLst>
          <pc:docMk/>
          <pc:sldMk cId="3472977046" sldId="277"/>
        </pc:sldMkLst>
        <pc:spChg chg="mod">
          <ac:chgData name="Roman Zhigalov" userId="1f97e9fdf7779aa5" providerId="LiveId" clId="{BD16BC33-442D-45A9-83E4-A0A02DDA13B2}" dt="2022-03-05T15:22:46.141" v="1077" actId="26606"/>
          <ac:spMkLst>
            <pc:docMk/>
            <pc:sldMk cId="3472977046" sldId="277"/>
            <ac:spMk id="2" creationId="{6BA3F793-37AA-42A3-870D-A1D33F74D3D5}"/>
          </ac:spMkLst>
        </pc:spChg>
        <pc:spChg chg="del">
          <ac:chgData name="Roman Zhigalov" userId="1f97e9fdf7779aa5" providerId="LiveId" clId="{BD16BC33-442D-45A9-83E4-A0A02DDA13B2}" dt="2022-03-05T15:22:37.526" v="1058"/>
          <ac:spMkLst>
            <pc:docMk/>
            <pc:sldMk cId="3472977046" sldId="277"/>
            <ac:spMk id="3" creationId="{8CD029C5-6940-4965-9293-535DFE3F70A9}"/>
          </ac:spMkLst>
        </pc:spChg>
        <pc:spChg chg="add">
          <ac:chgData name="Roman Zhigalov" userId="1f97e9fdf7779aa5" providerId="LiveId" clId="{BD16BC33-442D-45A9-83E4-A0A02DDA13B2}" dt="2022-03-05T15:22:46.141" v="1077" actId="26606"/>
          <ac:spMkLst>
            <pc:docMk/>
            <pc:sldMk cId="3472977046" sldId="277"/>
            <ac:spMk id="71" creationId="{665DBBEF-238B-476B-96AB-8AAC3224ECEA}"/>
          </ac:spMkLst>
        </pc:spChg>
        <pc:spChg chg="add">
          <ac:chgData name="Roman Zhigalov" userId="1f97e9fdf7779aa5" providerId="LiveId" clId="{BD16BC33-442D-45A9-83E4-A0A02DDA13B2}" dt="2022-03-05T15:22:46.141" v="1077" actId="26606"/>
          <ac:spMkLst>
            <pc:docMk/>
            <pc:sldMk cId="3472977046" sldId="277"/>
            <ac:spMk id="73" creationId="{3FCFB1DE-0B7E-48CC-BA90-B2AB0889F9D6}"/>
          </ac:spMkLst>
        </pc:spChg>
        <pc:picChg chg="add mod">
          <ac:chgData name="Roman Zhigalov" userId="1f97e9fdf7779aa5" providerId="LiveId" clId="{BD16BC33-442D-45A9-83E4-A0A02DDA13B2}" dt="2022-03-05T15:22:46.141" v="1077" actId="26606"/>
          <ac:picMkLst>
            <pc:docMk/>
            <pc:sldMk cId="3472977046" sldId="277"/>
            <ac:picMk id="11266" creationId="{D65C4C10-9747-4C1B-AB64-DDEE0ABB9840}"/>
          </ac:picMkLst>
        </pc:picChg>
      </pc:sldChg>
      <pc:sldChg chg="addSp modSp new mod setBg">
        <pc:chgData name="Roman Zhigalov" userId="1f97e9fdf7779aa5" providerId="LiveId" clId="{BD16BC33-442D-45A9-83E4-A0A02DDA13B2}" dt="2022-03-05T15:23:11.921" v="1118" actId="26606"/>
        <pc:sldMkLst>
          <pc:docMk/>
          <pc:sldMk cId="4244732732" sldId="278"/>
        </pc:sldMkLst>
        <pc:spChg chg="mod">
          <ac:chgData name="Roman Zhigalov" userId="1f97e9fdf7779aa5" providerId="LiveId" clId="{BD16BC33-442D-45A9-83E4-A0A02DDA13B2}" dt="2022-03-05T15:23:11.921" v="1118" actId="26606"/>
          <ac:spMkLst>
            <pc:docMk/>
            <pc:sldMk cId="4244732732" sldId="278"/>
            <ac:spMk id="2" creationId="{70DC8220-2737-4435-A2AA-E95D8791418E}"/>
          </ac:spMkLst>
        </pc:spChg>
        <pc:spChg chg="mod">
          <ac:chgData name="Roman Zhigalov" userId="1f97e9fdf7779aa5" providerId="LiveId" clId="{BD16BC33-442D-45A9-83E4-A0A02DDA13B2}" dt="2022-03-05T15:23:11.921" v="1118" actId="26606"/>
          <ac:spMkLst>
            <pc:docMk/>
            <pc:sldMk cId="4244732732" sldId="278"/>
            <ac:spMk id="3" creationId="{207A4FDF-6062-4679-9F18-288959BA3963}"/>
          </ac:spMkLst>
        </pc:spChg>
        <pc:spChg chg="add">
          <ac:chgData name="Roman Zhigalov" userId="1f97e9fdf7779aa5" providerId="LiveId" clId="{BD16BC33-442D-45A9-83E4-A0A02DDA13B2}" dt="2022-03-05T15:23:11.921" v="1118" actId="26606"/>
          <ac:spMkLst>
            <pc:docMk/>
            <pc:sldMk cId="4244732732" sldId="278"/>
            <ac:spMk id="8" creationId="{943CAA20-3569-4189-9E48-239A229A86CA}"/>
          </ac:spMkLst>
        </pc:spChg>
        <pc:spChg chg="add">
          <ac:chgData name="Roman Zhigalov" userId="1f97e9fdf7779aa5" providerId="LiveId" clId="{BD16BC33-442D-45A9-83E4-A0A02DDA13B2}" dt="2022-03-05T15:23:11.921" v="1118" actId="26606"/>
          <ac:spMkLst>
            <pc:docMk/>
            <pc:sldMk cId="4244732732" sldId="278"/>
            <ac:spMk id="10" creationId="{DA542B6D-E775-4832-91DC-2D20F857813A}"/>
          </ac:spMkLst>
        </pc:spChg>
      </pc:sldChg>
      <pc:sldChg chg="addSp delSp modSp new mod setBg">
        <pc:chgData name="Roman Zhigalov" userId="1f97e9fdf7779aa5" providerId="LiveId" clId="{BD16BC33-442D-45A9-83E4-A0A02DDA13B2}" dt="2022-03-05T15:27:15.607" v="1146" actId="26606"/>
        <pc:sldMkLst>
          <pc:docMk/>
          <pc:sldMk cId="1062828282" sldId="279"/>
        </pc:sldMkLst>
        <pc:spChg chg="mod">
          <ac:chgData name="Roman Zhigalov" userId="1f97e9fdf7779aa5" providerId="LiveId" clId="{BD16BC33-442D-45A9-83E4-A0A02DDA13B2}" dt="2022-03-05T15:27:15.607" v="1146" actId="26606"/>
          <ac:spMkLst>
            <pc:docMk/>
            <pc:sldMk cId="1062828282" sldId="279"/>
            <ac:spMk id="2" creationId="{DD7C02E0-7AF0-4A6A-A29E-E7D8DAB5D4FE}"/>
          </ac:spMkLst>
        </pc:spChg>
        <pc:spChg chg="del">
          <ac:chgData name="Roman Zhigalov" userId="1f97e9fdf7779aa5" providerId="LiveId" clId="{BD16BC33-442D-45A9-83E4-A0A02DDA13B2}" dt="2022-03-05T15:27:11.840" v="1145"/>
          <ac:spMkLst>
            <pc:docMk/>
            <pc:sldMk cId="1062828282" sldId="279"/>
            <ac:spMk id="3" creationId="{0DD578C2-E6F2-42A6-B274-A2C99E44AB6A}"/>
          </ac:spMkLst>
        </pc:spChg>
        <pc:spChg chg="mod">
          <ac:chgData name="Roman Zhigalov" userId="1f97e9fdf7779aa5" providerId="LiveId" clId="{BD16BC33-442D-45A9-83E4-A0A02DDA13B2}" dt="2022-03-05T15:27:15.607" v="1146" actId="26606"/>
          <ac:spMkLst>
            <pc:docMk/>
            <pc:sldMk cId="1062828282" sldId="279"/>
            <ac:spMk id="4" creationId="{94AB76EF-0189-4099-8C16-9765960554B5}"/>
          </ac:spMkLst>
        </pc:spChg>
        <pc:spChg chg="add">
          <ac:chgData name="Roman Zhigalov" userId="1f97e9fdf7779aa5" providerId="LiveId" clId="{BD16BC33-442D-45A9-83E4-A0A02DDA13B2}" dt="2022-03-05T15:27:15.607" v="1146" actId="26606"/>
          <ac:spMkLst>
            <pc:docMk/>
            <pc:sldMk cId="1062828282" sldId="279"/>
            <ac:spMk id="71" creationId="{2B97F24A-32CE-4C1C-A50D-3016B394DCFB}"/>
          </ac:spMkLst>
        </pc:spChg>
        <pc:spChg chg="add">
          <ac:chgData name="Roman Zhigalov" userId="1f97e9fdf7779aa5" providerId="LiveId" clId="{BD16BC33-442D-45A9-83E4-A0A02DDA13B2}" dt="2022-03-05T15:27:15.607" v="1146" actId="26606"/>
          <ac:spMkLst>
            <pc:docMk/>
            <pc:sldMk cId="1062828282" sldId="279"/>
            <ac:spMk id="73" creationId="{CD8B4F24-440B-49E9-B85D-733523DC064B}"/>
          </ac:spMkLst>
        </pc:spChg>
        <pc:picChg chg="add mod">
          <ac:chgData name="Roman Zhigalov" userId="1f97e9fdf7779aa5" providerId="LiveId" clId="{BD16BC33-442D-45A9-83E4-A0A02DDA13B2}" dt="2022-03-05T15:27:15.607" v="1146" actId="26606"/>
          <ac:picMkLst>
            <pc:docMk/>
            <pc:sldMk cId="1062828282" sldId="279"/>
            <ac:picMk id="12290" creationId="{2036268C-A559-4BBD-980F-7BB677F08A18}"/>
          </ac:picMkLst>
        </pc:picChg>
      </pc:sldChg>
      <pc:sldChg chg="addSp modSp new mod setBg">
        <pc:chgData name="Roman Zhigalov" userId="1f97e9fdf7779aa5" providerId="LiveId" clId="{BD16BC33-442D-45A9-83E4-A0A02DDA13B2}" dt="2022-03-05T15:28:56.519" v="1199" actId="255"/>
        <pc:sldMkLst>
          <pc:docMk/>
          <pc:sldMk cId="1874842198" sldId="280"/>
        </pc:sldMkLst>
        <pc:spChg chg="mod">
          <ac:chgData name="Roman Zhigalov" userId="1f97e9fdf7779aa5" providerId="LiveId" clId="{BD16BC33-442D-45A9-83E4-A0A02DDA13B2}" dt="2022-03-05T15:28:54.072" v="1198" actId="26606"/>
          <ac:spMkLst>
            <pc:docMk/>
            <pc:sldMk cId="1874842198" sldId="280"/>
            <ac:spMk id="2" creationId="{C748024B-A226-4469-94D5-55EAC1A24D7E}"/>
          </ac:spMkLst>
        </pc:spChg>
        <pc:spChg chg="mod">
          <ac:chgData name="Roman Zhigalov" userId="1f97e9fdf7779aa5" providerId="LiveId" clId="{BD16BC33-442D-45A9-83E4-A0A02DDA13B2}" dt="2022-03-05T15:28:56.519" v="1199" actId="255"/>
          <ac:spMkLst>
            <pc:docMk/>
            <pc:sldMk cId="1874842198" sldId="280"/>
            <ac:spMk id="3" creationId="{8EDDB8B6-E8BF-481B-9E9C-191915964552}"/>
          </ac:spMkLst>
        </pc:spChg>
        <pc:spChg chg="add">
          <ac:chgData name="Roman Zhigalov" userId="1f97e9fdf7779aa5" providerId="LiveId" clId="{BD16BC33-442D-45A9-83E4-A0A02DDA13B2}" dt="2022-03-05T15:28:54.072" v="1198" actId="26606"/>
          <ac:spMkLst>
            <pc:docMk/>
            <pc:sldMk cId="1874842198" sldId="280"/>
            <ac:spMk id="8" creationId="{100EDD19-6802-4EC3-95CE-CFFAB042CFD6}"/>
          </ac:spMkLst>
        </pc:spChg>
        <pc:spChg chg="add">
          <ac:chgData name="Roman Zhigalov" userId="1f97e9fdf7779aa5" providerId="LiveId" clId="{BD16BC33-442D-45A9-83E4-A0A02DDA13B2}" dt="2022-03-05T15:28:54.072" v="1198" actId="26606"/>
          <ac:spMkLst>
            <pc:docMk/>
            <pc:sldMk cId="1874842198" sldId="280"/>
            <ac:spMk id="10" creationId="{DB17E863-922E-4C26-BD64-E8FD41D28661}"/>
          </ac:spMkLst>
        </pc:spChg>
      </pc:sldChg>
      <pc:sldChg chg="addSp delSp modSp new mod setBg">
        <pc:chgData name="Roman Zhigalov" userId="1f97e9fdf7779aa5" providerId="LiveId" clId="{BD16BC33-442D-45A9-83E4-A0A02DDA13B2}" dt="2022-03-05T15:29:45.995" v="1202" actId="26606"/>
        <pc:sldMkLst>
          <pc:docMk/>
          <pc:sldMk cId="1847021461" sldId="281"/>
        </pc:sldMkLst>
        <pc:spChg chg="del">
          <ac:chgData name="Roman Zhigalov" userId="1f97e9fdf7779aa5" providerId="LiveId" clId="{BD16BC33-442D-45A9-83E4-A0A02DDA13B2}" dt="2022-03-05T15:29:45.995" v="1202" actId="26606"/>
          <ac:spMkLst>
            <pc:docMk/>
            <pc:sldMk cId="1847021461" sldId="281"/>
            <ac:spMk id="2" creationId="{91ADA43A-1331-4B42-B602-535005BD566A}"/>
          </ac:spMkLst>
        </pc:spChg>
        <pc:spChg chg="del">
          <ac:chgData name="Roman Zhigalov" userId="1f97e9fdf7779aa5" providerId="LiveId" clId="{BD16BC33-442D-45A9-83E4-A0A02DDA13B2}" dt="2022-03-05T15:29:41.289" v="1201"/>
          <ac:spMkLst>
            <pc:docMk/>
            <pc:sldMk cId="1847021461" sldId="281"/>
            <ac:spMk id="3" creationId="{1BD1F2EF-B5EE-44CE-8F0E-4F177BC7A929}"/>
          </ac:spMkLst>
        </pc:spChg>
        <pc:spChg chg="add">
          <ac:chgData name="Roman Zhigalov" userId="1f97e9fdf7779aa5" providerId="LiveId" clId="{BD16BC33-442D-45A9-83E4-A0A02DDA13B2}" dt="2022-03-05T15:29:45.995" v="1202" actId="26606"/>
          <ac:spMkLst>
            <pc:docMk/>
            <pc:sldMk cId="1847021461" sldId="281"/>
            <ac:spMk id="71" creationId="{F3060C83-F051-4F0E-ABAD-AA0DFC48B218}"/>
          </ac:spMkLst>
        </pc:spChg>
        <pc:spChg chg="add">
          <ac:chgData name="Roman Zhigalov" userId="1f97e9fdf7779aa5" providerId="LiveId" clId="{BD16BC33-442D-45A9-83E4-A0A02DDA13B2}" dt="2022-03-05T15:29:45.995" v="1202" actId="26606"/>
          <ac:spMkLst>
            <pc:docMk/>
            <pc:sldMk cId="1847021461" sldId="281"/>
            <ac:spMk id="73" creationId="{83C98ABE-055B-441F-B07E-44F97F083C39}"/>
          </ac:spMkLst>
        </pc:spChg>
        <pc:spChg chg="add">
          <ac:chgData name="Roman Zhigalov" userId="1f97e9fdf7779aa5" providerId="LiveId" clId="{BD16BC33-442D-45A9-83E4-A0A02DDA13B2}" dt="2022-03-05T15:29:45.995" v="1202" actId="26606"/>
          <ac:spMkLst>
            <pc:docMk/>
            <pc:sldMk cId="1847021461" sldId="281"/>
            <ac:spMk id="75" creationId="{29FDB030-9B49-4CED-8CCD-4D99382388AC}"/>
          </ac:spMkLst>
        </pc:spChg>
        <pc:spChg chg="add">
          <ac:chgData name="Roman Zhigalov" userId="1f97e9fdf7779aa5" providerId="LiveId" clId="{BD16BC33-442D-45A9-83E4-A0A02DDA13B2}" dt="2022-03-05T15:29:45.995" v="1202" actId="26606"/>
          <ac:spMkLst>
            <pc:docMk/>
            <pc:sldMk cId="1847021461" sldId="281"/>
            <ac:spMk id="77" creationId="{3783CA14-24A1-485C-8B30-D6A5D87987AD}"/>
          </ac:spMkLst>
        </pc:spChg>
        <pc:spChg chg="add">
          <ac:chgData name="Roman Zhigalov" userId="1f97e9fdf7779aa5" providerId="LiveId" clId="{BD16BC33-442D-45A9-83E4-A0A02DDA13B2}" dt="2022-03-05T15:29:45.995" v="1202" actId="26606"/>
          <ac:spMkLst>
            <pc:docMk/>
            <pc:sldMk cId="1847021461" sldId="281"/>
            <ac:spMk id="79" creationId="{9A97C86A-04D6-40F7-AE84-31AB43E6A846}"/>
          </ac:spMkLst>
        </pc:spChg>
        <pc:spChg chg="add">
          <ac:chgData name="Roman Zhigalov" userId="1f97e9fdf7779aa5" providerId="LiveId" clId="{BD16BC33-442D-45A9-83E4-A0A02DDA13B2}" dt="2022-03-05T15:29:45.995" v="1202" actId="26606"/>
          <ac:spMkLst>
            <pc:docMk/>
            <pc:sldMk cId="1847021461" sldId="281"/>
            <ac:spMk id="81" creationId="{FF9F2414-84E8-453E-B1F3-389FDE8192D9}"/>
          </ac:spMkLst>
        </pc:spChg>
        <pc:spChg chg="add">
          <ac:chgData name="Roman Zhigalov" userId="1f97e9fdf7779aa5" providerId="LiveId" clId="{BD16BC33-442D-45A9-83E4-A0A02DDA13B2}" dt="2022-03-05T15:29:45.995" v="1202" actId="26606"/>
          <ac:spMkLst>
            <pc:docMk/>
            <pc:sldMk cId="1847021461" sldId="281"/>
            <ac:spMk id="83" creationId="{3ECA69A1-7536-43AC-85EF-C7106179F5ED}"/>
          </ac:spMkLst>
        </pc:spChg>
        <pc:picChg chg="add mod">
          <ac:chgData name="Roman Zhigalov" userId="1f97e9fdf7779aa5" providerId="LiveId" clId="{BD16BC33-442D-45A9-83E4-A0A02DDA13B2}" dt="2022-03-05T15:29:45.995" v="1202" actId="26606"/>
          <ac:picMkLst>
            <pc:docMk/>
            <pc:sldMk cId="1847021461" sldId="281"/>
            <ac:picMk id="13314" creationId="{6667D3C2-B048-423A-9781-3E637B0A55DA}"/>
          </ac:picMkLst>
        </pc:picChg>
      </pc:sldChg>
      <pc:sldChg chg="addSp delSp modSp new mod setBg">
        <pc:chgData name="Roman Zhigalov" userId="1f97e9fdf7779aa5" providerId="LiveId" clId="{BD16BC33-442D-45A9-83E4-A0A02DDA13B2}" dt="2022-03-05T15:30:59.655" v="1241" actId="26606"/>
        <pc:sldMkLst>
          <pc:docMk/>
          <pc:sldMk cId="2261481792" sldId="282"/>
        </pc:sldMkLst>
        <pc:spChg chg="mod">
          <ac:chgData name="Roman Zhigalov" userId="1f97e9fdf7779aa5" providerId="LiveId" clId="{BD16BC33-442D-45A9-83E4-A0A02DDA13B2}" dt="2022-03-05T15:30:59.655" v="1241" actId="26606"/>
          <ac:spMkLst>
            <pc:docMk/>
            <pc:sldMk cId="2261481792" sldId="282"/>
            <ac:spMk id="2" creationId="{2D2DFF9D-A70C-4BBD-B80F-8380D0599281}"/>
          </ac:spMkLst>
        </pc:spChg>
        <pc:spChg chg="del">
          <ac:chgData name="Roman Zhigalov" userId="1f97e9fdf7779aa5" providerId="LiveId" clId="{BD16BC33-442D-45A9-83E4-A0A02DDA13B2}" dt="2022-03-05T15:30:53.861" v="1238"/>
          <ac:spMkLst>
            <pc:docMk/>
            <pc:sldMk cId="2261481792" sldId="282"/>
            <ac:spMk id="3" creationId="{977969D5-CB2A-41B7-8411-46645920673F}"/>
          </ac:spMkLst>
        </pc:spChg>
        <pc:spChg chg="mod ord">
          <ac:chgData name="Roman Zhigalov" userId="1f97e9fdf7779aa5" providerId="LiveId" clId="{BD16BC33-442D-45A9-83E4-A0A02DDA13B2}" dt="2022-03-05T15:30:59.655" v="1241" actId="26606"/>
          <ac:spMkLst>
            <pc:docMk/>
            <pc:sldMk cId="2261481792" sldId="282"/>
            <ac:spMk id="4" creationId="{8812E187-233F-4762-B5C1-CD7CFB1B633A}"/>
          </ac:spMkLst>
        </pc:spChg>
        <pc:spChg chg="add del">
          <ac:chgData name="Roman Zhigalov" userId="1f97e9fdf7779aa5" providerId="LiveId" clId="{BD16BC33-442D-45A9-83E4-A0A02DDA13B2}" dt="2022-03-05T15:30:59.640" v="1240" actId="26606"/>
          <ac:spMkLst>
            <pc:docMk/>
            <pc:sldMk cId="2261481792" sldId="282"/>
            <ac:spMk id="71" creationId="{A8908DB7-C3A6-4FCB-9820-CEE02B398C4A}"/>
          </ac:spMkLst>
        </pc:spChg>
        <pc:spChg chg="add del">
          <ac:chgData name="Roman Zhigalov" userId="1f97e9fdf7779aa5" providerId="LiveId" clId="{BD16BC33-442D-45A9-83E4-A0A02DDA13B2}" dt="2022-03-05T15:30:59.640" v="1240" actId="26606"/>
          <ac:spMkLst>
            <pc:docMk/>
            <pc:sldMk cId="2261481792" sldId="282"/>
            <ac:spMk id="73" creationId="{535742DD-1B16-4E9D-B715-0D74B4574A68}"/>
          </ac:spMkLst>
        </pc:spChg>
        <pc:spChg chg="add">
          <ac:chgData name="Roman Zhigalov" userId="1f97e9fdf7779aa5" providerId="LiveId" clId="{BD16BC33-442D-45A9-83E4-A0A02DDA13B2}" dt="2022-03-05T15:30:59.655" v="1241" actId="26606"/>
          <ac:spMkLst>
            <pc:docMk/>
            <pc:sldMk cId="2261481792" sldId="282"/>
            <ac:spMk id="14340" creationId="{2B97F24A-32CE-4C1C-A50D-3016B394DCFB}"/>
          </ac:spMkLst>
        </pc:spChg>
        <pc:spChg chg="add">
          <ac:chgData name="Roman Zhigalov" userId="1f97e9fdf7779aa5" providerId="LiveId" clId="{BD16BC33-442D-45A9-83E4-A0A02DDA13B2}" dt="2022-03-05T15:30:59.655" v="1241" actId="26606"/>
          <ac:spMkLst>
            <pc:docMk/>
            <pc:sldMk cId="2261481792" sldId="282"/>
            <ac:spMk id="14341" creationId="{CD8B4F24-440B-49E9-B85D-733523DC064B}"/>
          </ac:spMkLst>
        </pc:spChg>
        <pc:picChg chg="add mod">
          <ac:chgData name="Roman Zhigalov" userId="1f97e9fdf7779aa5" providerId="LiveId" clId="{BD16BC33-442D-45A9-83E4-A0A02DDA13B2}" dt="2022-03-05T15:30:59.655" v="1241" actId="26606"/>
          <ac:picMkLst>
            <pc:docMk/>
            <pc:sldMk cId="2261481792" sldId="282"/>
            <ac:picMk id="14338" creationId="{EA7ABF3C-48AE-4E87-9365-F1BA6B7657A3}"/>
          </ac:picMkLst>
        </pc:picChg>
      </pc:sldChg>
      <pc:sldChg chg="addSp delSp modSp new mod setBg">
        <pc:chgData name="Roman Zhigalov" userId="1f97e9fdf7779aa5" providerId="LiveId" clId="{BD16BC33-442D-45A9-83E4-A0A02DDA13B2}" dt="2022-03-05T15:31:44.135" v="1254" actId="26606"/>
        <pc:sldMkLst>
          <pc:docMk/>
          <pc:sldMk cId="1599551824" sldId="283"/>
        </pc:sldMkLst>
        <pc:spChg chg="mod">
          <ac:chgData name="Roman Zhigalov" userId="1f97e9fdf7779aa5" providerId="LiveId" clId="{BD16BC33-442D-45A9-83E4-A0A02DDA13B2}" dt="2022-03-05T15:31:44.135" v="1254" actId="26606"/>
          <ac:spMkLst>
            <pc:docMk/>
            <pc:sldMk cId="1599551824" sldId="283"/>
            <ac:spMk id="2" creationId="{0EF1448A-9BF4-420C-89B5-427CFA507B49}"/>
          </ac:spMkLst>
        </pc:spChg>
        <pc:spChg chg="del">
          <ac:chgData name="Roman Zhigalov" userId="1f97e9fdf7779aa5" providerId="LiveId" clId="{BD16BC33-442D-45A9-83E4-A0A02DDA13B2}" dt="2022-03-05T15:31:39.483" v="1253"/>
          <ac:spMkLst>
            <pc:docMk/>
            <pc:sldMk cId="1599551824" sldId="283"/>
            <ac:spMk id="3" creationId="{9C5F4D27-A387-46CF-83C1-79DE2A126A3C}"/>
          </ac:spMkLst>
        </pc:spChg>
        <pc:spChg chg="mod">
          <ac:chgData name="Roman Zhigalov" userId="1f97e9fdf7779aa5" providerId="LiveId" clId="{BD16BC33-442D-45A9-83E4-A0A02DDA13B2}" dt="2022-03-05T15:31:44.135" v="1254" actId="26606"/>
          <ac:spMkLst>
            <pc:docMk/>
            <pc:sldMk cId="1599551824" sldId="283"/>
            <ac:spMk id="4" creationId="{43BEE7D3-FB75-4257-A8E0-75E88B90A51A}"/>
          </ac:spMkLst>
        </pc:spChg>
        <pc:spChg chg="add">
          <ac:chgData name="Roman Zhigalov" userId="1f97e9fdf7779aa5" providerId="LiveId" clId="{BD16BC33-442D-45A9-83E4-A0A02DDA13B2}" dt="2022-03-05T15:31:44.135" v="1254" actId="26606"/>
          <ac:spMkLst>
            <pc:docMk/>
            <pc:sldMk cId="1599551824" sldId="283"/>
            <ac:spMk id="71" creationId="{665DBBEF-238B-476B-96AB-8AAC3224ECEA}"/>
          </ac:spMkLst>
        </pc:spChg>
        <pc:spChg chg="add">
          <ac:chgData name="Roman Zhigalov" userId="1f97e9fdf7779aa5" providerId="LiveId" clId="{BD16BC33-442D-45A9-83E4-A0A02DDA13B2}" dt="2022-03-05T15:31:44.135" v="1254" actId="26606"/>
          <ac:spMkLst>
            <pc:docMk/>
            <pc:sldMk cId="1599551824" sldId="283"/>
            <ac:spMk id="73" creationId="{3FCFB1DE-0B7E-48CC-BA90-B2AB0889F9D6}"/>
          </ac:spMkLst>
        </pc:spChg>
        <pc:picChg chg="add mod">
          <ac:chgData name="Roman Zhigalov" userId="1f97e9fdf7779aa5" providerId="LiveId" clId="{BD16BC33-442D-45A9-83E4-A0A02DDA13B2}" dt="2022-03-05T15:31:44.135" v="1254" actId="26606"/>
          <ac:picMkLst>
            <pc:docMk/>
            <pc:sldMk cId="1599551824" sldId="283"/>
            <ac:picMk id="15362" creationId="{678F23C4-67A2-48E1-BD92-70833225DEA1}"/>
          </ac:picMkLst>
        </pc:picChg>
      </pc:sldChg>
      <pc:sldChg chg="modSp new mod">
        <pc:chgData name="Roman Zhigalov" userId="1f97e9fdf7779aa5" providerId="LiveId" clId="{BD16BC33-442D-45A9-83E4-A0A02DDA13B2}" dt="2022-03-05T15:32:09.501" v="1271" actId="122"/>
        <pc:sldMkLst>
          <pc:docMk/>
          <pc:sldMk cId="4209129815" sldId="284"/>
        </pc:sldMkLst>
        <pc:spChg chg="mod">
          <ac:chgData name="Roman Zhigalov" userId="1f97e9fdf7779aa5" providerId="LiveId" clId="{BD16BC33-442D-45A9-83E4-A0A02DDA13B2}" dt="2022-03-05T15:32:09.501" v="1271" actId="122"/>
          <ac:spMkLst>
            <pc:docMk/>
            <pc:sldMk cId="4209129815" sldId="284"/>
            <ac:spMk id="2" creationId="{7709D802-D0FE-4C4D-81F4-3073D1B19A13}"/>
          </ac:spMkLst>
        </pc:spChg>
      </pc:sldChg>
      <pc:sldChg chg="addSp delSp modSp new mod setBg">
        <pc:chgData name="Roman Zhigalov" userId="1f97e9fdf7779aa5" providerId="LiveId" clId="{BD16BC33-442D-45A9-83E4-A0A02DDA13B2}" dt="2022-03-05T15:33:41.232" v="1452" actId="26606"/>
        <pc:sldMkLst>
          <pc:docMk/>
          <pc:sldMk cId="1219370170" sldId="285"/>
        </pc:sldMkLst>
        <pc:spChg chg="mod">
          <ac:chgData name="Roman Zhigalov" userId="1f97e9fdf7779aa5" providerId="LiveId" clId="{BD16BC33-442D-45A9-83E4-A0A02DDA13B2}" dt="2022-03-05T15:33:41.232" v="1452" actId="26606"/>
          <ac:spMkLst>
            <pc:docMk/>
            <pc:sldMk cId="1219370170" sldId="285"/>
            <ac:spMk id="2" creationId="{3C74BFB4-7009-49E0-AA33-8834AB05C708}"/>
          </ac:spMkLst>
        </pc:spChg>
        <pc:spChg chg="del">
          <ac:chgData name="Roman Zhigalov" userId="1f97e9fdf7779aa5" providerId="LiveId" clId="{BD16BC33-442D-45A9-83E4-A0A02DDA13B2}" dt="2022-03-05T15:32:32.942" v="1289" actId="3680"/>
          <ac:spMkLst>
            <pc:docMk/>
            <pc:sldMk cId="1219370170" sldId="285"/>
            <ac:spMk id="3" creationId="{1C11554A-83A5-4492-B17C-50821F00B6C1}"/>
          </ac:spMkLst>
        </pc:spChg>
        <pc:spChg chg="add del">
          <ac:chgData name="Roman Zhigalov" userId="1f97e9fdf7779aa5" providerId="LiveId" clId="{BD16BC33-442D-45A9-83E4-A0A02DDA13B2}" dt="2022-03-05T15:33:39.902" v="1449" actId="26606"/>
          <ac:spMkLst>
            <pc:docMk/>
            <pc:sldMk cId="1219370170" sldId="285"/>
            <ac:spMk id="9" creationId="{665DBBEF-238B-476B-96AB-8AAC3224ECEA}"/>
          </ac:spMkLst>
        </pc:spChg>
        <pc:spChg chg="add del">
          <ac:chgData name="Roman Zhigalov" userId="1f97e9fdf7779aa5" providerId="LiveId" clId="{BD16BC33-442D-45A9-83E4-A0A02DDA13B2}" dt="2022-03-05T15:33:39.902" v="1449" actId="26606"/>
          <ac:spMkLst>
            <pc:docMk/>
            <pc:sldMk cId="1219370170" sldId="285"/>
            <ac:spMk id="11" creationId="{3FCFB1DE-0B7E-48CC-BA90-B2AB0889F9D6}"/>
          </ac:spMkLst>
        </pc:spChg>
        <pc:spChg chg="add del">
          <ac:chgData name="Roman Zhigalov" userId="1f97e9fdf7779aa5" providerId="LiveId" clId="{BD16BC33-442D-45A9-83E4-A0A02DDA13B2}" dt="2022-03-05T15:33:41.073" v="1451" actId="26606"/>
          <ac:spMkLst>
            <pc:docMk/>
            <pc:sldMk cId="1219370170" sldId="285"/>
            <ac:spMk id="13" creationId="{665DBBEF-238B-476B-96AB-8AAC3224ECEA}"/>
          </ac:spMkLst>
        </pc:spChg>
        <pc:spChg chg="add del">
          <ac:chgData name="Roman Zhigalov" userId="1f97e9fdf7779aa5" providerId="LiveId" clId="{BD16BC33-442D-45A9-83E4-A0A02DDA13B2}" dt="2022-03-05T15:33:41.073" v="1451" actId="26606"/>
          <ac:spMkLst>
            <pc:docMk/>
            <pc:sldMk cId="1219370170" sldId="285"/>
            <ac:spMk id="14" creationId="{3FCFB1DE-0B7E-48CC-BA90-B2AB0889F9D6}"/>
          </ac:spMkLst>
        </pc:spChg>
        <pc:spChg chg="add">
          <ac:chgData name="Roman Zhigalov" userId="1f97e9fdf7779aa5" providerId="LiveId" clId="{BD16BC33-442D-45A9-83E4-A0A02DDA13B2}" dt="2022-03-05T15:33:41.232" v="1452" actId="26606"/>
          <ac:spMkLst>
            <pc:docMk/>
            <pc:sldMk cId="1219370170" sldId="285"/>
            <ac:spMk id="15" creationId="{909E572F-9CDC-4214-9D42-FF0017649590}"/>
          </ac:spMkLst>
        </pc:spChg>
        <pc:spChg chg="add">
          <ac:chgData name="Roman Zhigalov" userId="1f97e9fdf7779aa5" providerId="LiveId" clId="{BD16BC33-442D-45A9-83E4-A0A02DDA13B2}" dt="2022-03-05T15:33:41.232" v="1452" actId="26606"/>
          <ac:spMkLst>
            <pc:docMk/>
            <pc:sldMk cId="1219370170" sldId="285"/>
            <ac:spMk id="16" creationId="{1825AC39-5F85-4CAA-8A81-A1287086B2B6}"/>
          </ac:spMkLst>
        </pc:spChg>
        <pc:spChg chg="add">
          <ac:chgData name="Roman Zhigalov" userId="1f97e9fdf7779aa5" providerId="LiveId" clId="{BD16BC33-442D-45A9-83E4-A0A02DDA13B2}" dt="2022-03-05T15:33:41.232" v="1452" actId="26606"/>
          <ac:spMkLst>
            <pc:docMk/>
            <pc:sldMk cId="1219370170" sldId="285"/>
            <ac:spMk id="17" creationId="{95DA4D23-37FC-4B90-8188-F0377C5FF44B}"/>
          </ac:spMkLst>
        </pc:spChg>
        <pc:spChg chg="add">
          <ac:chgData name="Roman Zhigalov" userId="1f97e9fdf7779aa5" providerId="LiveId" clId="{BD16BC33-442D-45A9-83E4-A0A02DDA13B2}" dt="2022-03-05T15:33:41.232" v="1452" actId="26606"/>
          <ac:spMkLst>
            <pc:docMk/>
            <pc:sldMk cId="1219370170" sldId="285"/>
            <ac:spMk id="18" creationId="{A7A4B465-FBCC-4CD4-89A1-82992A7B47FF}"/>
          </ac:spMkLst>
        </pc:spChg>
        <pc:graphicFrameChg chg="add mod ord modGraphic">
          <ac:chgData name="Roman Zhigalov" userId="1f97e9fdf7779aa5" providerId="LiveId" clId="{BD16BC33-442D-45A9-83E4-A0A02DDA13B2}" dt="2022-03-05T15:33:41.232" v="1452" actId="26606"/>
          <ac:graphicFrameMkLst>
            <pc:docMk/>
            <pc:sldMk cId="1219370170" sldId="285"/>
            <ac:graphicFrameMk id="4" creationId="{BBB7D5A3-5A5A-49FB-82AA-91CFD82C2837}"/>
          </ac:graphicFrameMkLst>
        </pc:graphicFrameChg>
      </pc:sldChg>
      <pc:sldChg chg="add">
        <pc:chgData name="Roman Zhigalov" userId="1f97e9fdf7779aa5" providerId="LiveId" clId="{BD16BC33-442D-45A9-83E4-A0A02DDA13B2}" dt="2022-03-05T15:34:16.471" v="1453"/>
        <pc:sldMkLst>
          <pc:docMk/>
          <pc:sldMk cId="3747302687" sldId="286"/>
        </pc:sldMkLst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colored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accent2">
        <a:alpha val="0"/>
      </a:schemeClr>
    </dgm:fillClrLst>
    <dgm:linClrLst meth="repeat">
      <a:schemeClr val="accent2">
        <a:alpha val="0"/>
      </a:schemeClr>
    </dgm:linClrLst>
    <dgm:effectClrLst/>
    <dgm:txLinClrLst/>
    <dgm:txFillClrLst meth="repeat">
      <a:schemeClr val="accent2"/>
      <a:schemeClr val="accent3"/>
      <a:schemeClr val="accent4"/>
      <a:schemeClr val="accent5"/>
      <a:schemeClr val="accent6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73A4B7-F462-4C4E-87A3-6AD05FBFA8EB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coloredtext_colorful1" csCatId="colorful" phldr="1"/>
      <dgm:spPr/>
      <dgm:t>
        <a:bodyPr/>
        <a:lstStyle/>
        <a:p>
          <a:endParaRPr lang="en-US"/>
        </a:p>
      </dgm:t>
    </dgm:pt>
    <dgm:pt modelId="{E8D1F045-72F3-48A8-B495-30D6B195018A}">
      <dgm:prSet/>
      <dgm:spPr/>
      <dgm:t>
        <a:bodyPr/>
        <a:lstStyle/>
        <a:p>
          <a:pPr>
            <a:defRPr cap="all"/>
          </a:pPr>
          <a:r>
            <a:rPr lang="ru-RU"/>
            <a:t>Массовая культура</a:t>
          </a:r>
          <a:endParaRPr lang="en-US"/>
        </a:p>
      </dgm:t>
    </dgm:pt>
    <dgm:pt modelId="{8FBAB168-4226-44FF-9A1A-DA58269CCBA2}" type="parTrans" cxnId="{EFFCB2D7-3EE5-45A9-AB45-1C2CE06B450B}">
      <dgm:prSet/>
      <dgm:spPr/>
      <dgm:t>
        <a:bodyPr/>
        <a:lstStyle/>
        <a:p>
          <a:endParaRPr lang="en-US"/>
        </a:p>
      </dgm:t>
    </dgm:pt>
    <dgm:pt modelId="{756425E0-BA23-436F-8303-C6778A431518}" type="sibTrans" cxnId="{EFFCB2D7-3EE5-45A9-AB45-1C2CE06B450B}">
      <dgm:prSet/>
      <dgm:spPr/>
      <dgm:t>
        <a:bodyPr/>
        <a:lstStyle/>
        <a:p>
          <a:endParaRPr lang="en-US"/>
        </a:p>
      </dgm:t>
    </dgm:pt>
    <dgm:pt modelId="{83C71EE8-47B6-4CEE-ABC5-6F9BA78BCBA3}">
      <dgm:prSet/>
      <dgm:spPr/>
      <dgm:t>
        <a:bodyPr/>
        <a:lstStyle/>
        <a:p>
          <a:pPr>
            <a:defRPr cap="all"/>
          </a:pPr>
          <a:r>
            <a:rPr lang="ru-RU"/>
            <a:t>Элитарная культура </a:t>
          </a:r>
          <a:endParaRPr lang="en-US"/>
        </a:p>
      </dgm:t>
    </dgm:pt>
    <dgm:pt modelId="{34521F56-C007-4B16-B843-7B71742F3E23}" type="parTrans" cxnId="{FD9F68D7-7C79-4910-AFF4-DF16667D4D66}">
      <dgm:prSet/>
      <dgm:spPr/>
      <dgm:t>
        <a:bodyPr/>
        <a:lstStyle/>
        <a:p>
          <a:endParaRPr lang="en-US"/>
        </a:p>
      </dgm:t>
    </dgm:pt>
    <dgm:pt modelId="{FDC82CF1-FB70-4045-BB05-337F36A9F662}" type="sibTrans" cxnId="{FD9F68D7-7C79-4910-AFF4-DF16667D4D66}">
      <dgm:prSet/>
      <dgm:spPr/>
      <dgm:t>
        <a:bodyPr/>
        <a:lstStyle/>
        <a:p>
          <a:endParaRPr lang="en-US"/>
        </a:p>
      </dgm:t>
    </dgm:pt>
    <dgm:pt modelId="{2ADED677-8414-4CC6-8B25-845A3401C396}">
      <dgm:prSet/>
      <dgm:spPr/>
      <dgm:t>
        <a:bodyPr/>
        <a:lstStyle/>
        <a:p>
          <a:pPr>
            <a:defRPr cap="all"/>
          </a:pPr>
          <a:r>
            <a:rPr lang="ru-RU"/>
            <a:t>Народная культура в современном мире</a:t>
          </a:r>
          <a:endParaRPr lang="en-US"/>
        </a:p>
      </dgm:t>
    </dgm:pt>
    <dgm:pt modelId="{92547627-42D7-4FCF-9A44-530AA37D4D7E}" type="parTrans" cxnId="{5CF16F4D-3E9B-4FED-AC0F-50F19C9F58CC}">
      <dgm:prSet/>
      <dgm:spPr/>
      <dgm:t>
        <a:bodyPr/>
        <a:lstStyle/>
        <a:p>
          <a:endParaRPr lang="en-US"/>
        </a:p>
      </dgm:t>
    </dgm:pt>
    <dgm:pt modelId="{37DA8542-1B01-4BFB-A0A1-9F06461DE899}" type="sibTrans" cxnId="{5CF16F4D-3E9B-4FED-AC0F-50F19C9F58CC}">
      <dgm:prSet/>
      <dgm:spPr/>
      <dgm:t>
        <a:bodyPr/>
        <a:lstStyle/>
        <a:p>
          <a:endParaRPr lang="en-US"/>
        </a:p>
      </dgm:t>
    </dgm:pt>
    <dgm:pt modelId="{B78FBA3D-FB09-430E-8F9E-6EB12DD059F4}" type="pres">
      <dgm:prSet presAssocID="{BF73A4B7-F462-4C4E-87A3-6AD05FBFA8EB}" presName="root" presStyleCnt="0">
        <dgm:presLayoutVars>
          <dgm:dir/>
          <dgm:resizeHandles val="exact"/>
        </dgm:presLayoutVars>
      </dgm:prSet>
      <dgm:spPr/>
    </dgm:pt>
    <dgm:pt modelId="{7A055F8B-A2D4-4411-8DA3-9AEF455EEB8E}" type="pres">
      <dgm:prSet presAssocID="{E8D1F045-72F3-48A8-B495-30D6B195018A}" presName="compNode" presStyleCnt="0"/>
      <dgm:spPr/>
    </dgm:pt>
    <dgm:pt modelId="{33DBD988-D202-4CB4-B9D0-1198F2E35235}" type="pres">
      <dgm:prSet presAssocID="{E8D1F045-72F3-48A8-B495-30D6B195018A}" presName="iconBgRect" presStyleLbl="bgShp" presStyleIdx="0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8826CE4B-8C54-40AE-90D0-F960E56F3251}" type="pres">
      <dgm:prSet presAssocID="{E8D1F045-72F3-48A8-B495-30D6B195018A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Группа"/>
        </a:ext>
      </dgm:extLst>
    </dgm:pt>
    <dgm:pt modelId="{996D6CC5-8FFB-496F-A07C-1A71B5FEB16E}" type="pres">
      <dgm:prSet presAssocID="{E8D1F045-72F3-48A8-B495-30D6B195018A}" presName="spaceRect" presStyleCnt="0"/>
      <dgm:spPr/>
    </dgm:pt>
    <dgm:pt modelId="{897A00EB-CBC9-4503-8631-C094234342D1}" type="pres">
      <dgm:prSet presAssocID="{E8D1F045-72F3-48A8-B495-30D6B195018A}" presName="textRect" presStyleLbl="revTx" presStyleIdx="0" presStyleCnt="3">
        <dgm:presLayoutVars>
          <dgm:chMax val="1"/>
          <dgm:chPref val="1"/>
        </dgm:presLayoutVars>
      </dgm:prSet>
      <dgm:spPr/>
    </dgm:pt>
    <dgm:pt modelId="{242245EE-06F4-4542-A9C1-63A60D3EE472}" type="pres">
      <dgm:prSet presAssocID="{756425E0-BA23-436F-8303-C6778A431518}" presName="sibTrans" presStyleCnt="0"/>
      <dgm:spPr/>
    </dgm:pt>
    <dgm:pt modelId="{55A013A4-56F9-428D-84D2-A699A4C93041}" type="pres">
      <dgm:prSet presAssocID="{83C71EE8-47B6-4CEE-ABC5-6F9BA78BCBA3}" presName="compNode" presStyleCnt="0"/>
      <dgm:spPr/>
    </dgm:pt>
    <dgm:pt modelId="{B3EF07B2-8C04-47EE-9CE2-B76C046117A7}" type="pres">
      <dgm:prSet presAssocID="{83C71EE8-47B6-4CEE-ABC5-6F9BA78BCBA3}" presName="iconBgRect" presStyleLbl="bgShp" presStyleIdx="1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15583F4F-4D5D-4F50-904F-7CD9B487DED3}" type="pres">
      <dgm:prSet presAssocID="{83C71EE8-47B6-4CEE-ABC5-6F9BA78BCBA3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arth Globe Americas"/>
        </a:ext>
      </dgm:extLst>
    </dgm:pt>
    <dgm:pt modelId="{C0CD1E29-9D27-4D6E-9EB3-D84CF070858B}" type="pres">
      <dgm:prSet presAssocID="{83C71EE8-47B6-4CEE-ABC5-6F9BA78BCBA3}" presName="spaceRect" presStyleCnt="0"/>
      <dgm:spPr/>
    </dgm:pt>
    <dgm:pt modelId="{41E219B1-F45D-4164-8EE4-4FF9F4585AE3}" type="pres">
      <dgm:prSet presAssocID="{83C71EE8-47B6-4CEE-ABC5-6F9BA78BCBA3}" presName="textRect" presStyleLbl="revTx" presStyleIdx="1" presStyleCnt="3">
        <dgm:presLayoutVars>
          <dgm:chMax val="1"/>
          <dgm:chPref val="1"/>
        </dgm:presLayoutVars>
      </dgm:prSet>
      <dgm:spPr/>
    </dgm:pt>
    <dgm:pt modelId="{B20F7A56-846C-4242-A910-9768562D0D36}" type="pres">
      <dgm:prSet presAssocID="{FDC82CF1-FB70-4045-BB05-337F36A9F662}" presName="sibTrans" presStyleCnt="0"/>
      <dgm:spPr/>
    </dgm:pt>
    <dgm:pt modelId="{A8C4D77E-DA4D-4935-BCAA-10374457BD64}" type="pres">
      <dgm:prSet presAssocID="{2ADED677-8414-4CC6-8B25-845A3401C396}" presName="compNode" presStyleCnt="0"/>
      <dgm:spPr/>
    </dgm:pt>
    <dgm:pt modelId="{C59E1ED8-3A68-4B0A-861C-DC1570941733}" type="pres">
      <dgm:prSet presAssocID="{2ADED677-8414-4CC6-8B25-845A3401C396}" presName="iconBgRect" presStyleLbl="bgShp" presStyleIdx="2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998EA616-3141-444F-84D0-9EB317E25B00}" type="pres">
      <dgm:prSet presAssocID="{2ADED677-8414-4CC6-8B25-845A3401C396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Флажок"/>
        </a:ext>
      </dgm:extLst>
    </dgm:pt>
    <dgm:pt modelId="{F942B9DB-00F5-4BBF-A860-1B7F440756B7}" type="pres">
      <dgm:prSet presAssocID="{2ADED677-8414-4CC6-8B25-845A3401C396}" presName="spaceRect" presStyleCnt="0"/>
      <dgm:spPr/>
    </dgm:pt>
    <dgm:pt modelId="{E88DF684-1B8D-4A87-A7F1-D35AED19F6BD}" type="pres">
      <dgm:prSet presAssocID="{2ADED677-8414-4CC6-8B25-845A3401C396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C485BE21-C20C-42D0-9D22-4C99910DAC15}" type="presOf" srcId="{2ADED677-8414-4CC6-8B25-845A3401C396}" destId="{E88DF684-1B8D-4A87-A7F1-D35AED19F6BD}" srcOrd="0" destOrd="0" presId="urn:microsoft.com/office/officeart/2018/5/layout/IconLeafLabelList"/>
    <dgm:cxn modelId="{5CF16F4D-3E9B-4FED-AC0F-50F19C9F58CC}" srcId="{BF73A4B7-F462-4C4E-87A3-6AD05FBFA8EB}" destId="{2ADED677-8414-4CC6-8B25-845A3401C396}" srcOrd="2" destOrd="0" parTransId="{92547627-42D7-4FCF-9A44-530AA37D4D7E}" sibTransId="{37DA8542-1B01-4BFB-A0A1-9F06461DE899}"/>
    <dgm:cxn modelId="{1F84166F-3D96-47DF-88A2-8ABF38C25745}" type="presOf" srcId="{E8D1F045-72F3-48A8-B495-30D6B195018A}" destId="{897A00EB-CBC9-4503-8631-C094234342D1}" srcOrd="0" destOrd="0" presId="urn:microsoft.com/office/officeart/2018/5/layout/IconLeafLabelList"/>
    <dgm:cxn modelId="{BEE93BC2-1C4C-4399-8D7F-48B01E731A22}" type="presOf" srcId="{BF73A4B7-F462-4C4E-87A3-6AD05FBFA8EB}" destId="{B78FBA3D-FB09-430E-8F9E-6EB12DD059F4}" srcOrd="0" destOrd="0" presId="urn:microsoft.com/office/officeart/2018/5/layout/IconLeafLabelList"/>
    <dgm:cxn modelId="{FD9F68D7-7C79-4910-AFF4-DF16667D4D66}" srcId="{BF73A4B7-F462-4C4E-87A3-6AD05FBFA8EB}" destId="{83C71EE8-47B6-4CEE-ABC5-6F9BA78BCBA3}" srcOrd="1" destOrd="0" parTransId="{34521F56-C007-4B16-B843-7B71742F3E23}" sibTransId="{FDC82CF1-FB70-4045-BB05-337F36A9F662}"/>
    <dgm:cxn modelId="{EFFCB2D7-3EE5-45A9-AB45-1C2CE06B450B}" srcId="{BF73A4B7-F462-4C4E-87A3-6AD05FBFA8EB}" destId="{E8D1F045-72F3-48A8-B495-30D6B195018A}" srcOrd="0" destOrd="0" parTransId="{8FBAB168-4226-44FF-9A1A-DA58269CCBA2}" sibTransId="{756425E0-BA23-436F-8303-C6778A431518}"/>
    <dgm:cxn modelId="{A735DADC-7CE9-47F4-A82A-400EC72FF393}" type="presOf" srcId="{83C71EE8-47B6-4CEE-ABC5-6F9BA78BCBA3}" destId="{41E219B1-F45D-4164-8EE4-4FF9F4585AE3}" srcOrd="0" destOrd="0" presId="urn:microsoft.com/office/officeart/2018/5/layout/IconLeafLabelList"/>
    <dgm:cxn modelId="{769A1DE2-87DD-4EAF-93E8-41692A21D104}" type="presParOf" srcId="{B78FBA3D-FB09-430E-8F9E-6EB12DD059F4}" destId="{7A055F8B-A2D4-4411-8DA3-9AEF455EEB8E}" srcOrd="0" destOrd="0" presId="urn:microsoft.com/office/officeart/2018/5/layout/IconLeafLabelList"/>
    <dgm:cxn modelId="{D0751616-B0A9-45DB-BEC5-29E8B7DD2D4C}" type="presParOf" srcId="{7A055F8B-A2D4-4411-8DA3-9AEF455EEB8E}" destId="{33DBD988-D202-4CB4-B9D0-1198F2E35235}" srcOrd="0" destOrd="0" presId="urn:microsoft.com/office/officeart/2018/5/layout/IconLeafLabelList"/>
    <dgm:cxn modelId="{A5CDD1E4-79CC-49D6-8EFC-46679B8131E7}" type="presParOf" srcId="{7A055F8B-A2D4-4411-8DA3-9AEF455EEB8E}" destId="{8826CE4B-8C54-40AE-90D0-F960E56F3251}" srcOrd="1" destOrd="0" presId="urn:microsoft.com/office/officeart/2018/5/layout/IconLeafLabelList"/>
    <dgm:cxn modelId="{2AA9E3FB-CD1E-464E-B506-851D3EA20A2A}" type="presParOf" srcId="{7A055F8B-A2D4-4411-8DA3-9AEF455EEB8E}" destId="{996D6CC5-8FFB-496F-A07C-1A71B5FEB16E}" srcOrd="2" destOrd="0" presId="urn:microsoft.com/office/officeart/2018/5/layout/IconLeafLabelList"/>
    <dgm:cxn modelId="{0D7ED9D7-9C3D-4DB0-84D8-BA535F9889CA}" type="presParOf" srcId="{7A055F8B-A2D4-4411-8DA3-9AEF455EEB8E}" destId="{897A00EB-CBC9-4503-8631-C094234342D1}" srcOrd="3" destOrd="0" presId="urn:microsoft.com/office/officeart/2018/5/layout/IconLeafLabelList"/>
    <dgm:cxn modelId="{36479C46-4D04-4A0E-9B7F-CA9AF0E741B5}" type="presParOf" srcId="{B78FBA3D-FB09-430E-8F9E-6EB12DD059F4}" destId="{242245EE-06F4-4542-A9C1-63A60D3EE472}" srcOrd="1" destOrd="0" presId="urn:microsoft.com/office/officeart/2018/5/layout/IconLeafLabelList"/>
    <dgm:cxn modelId="{70BB8704-D89D-4AB1-AD1F-B95E6B854977}" type="presParOf" srcId="{B78FBA3D-FB09-430E-8F9E-6EB12DD059F4}" destId="{55A013A4-56F9-428D-84D2-A699A4C93041}" srcOrd="2" destOrd="0" presId="urn:microsoft.com/office/officeart/2018/5/layout/IconLeafLabelList"/>
    <dgm:cxn modelId="{0992F4BB-1759-4653-8027-29E54A4FDDF4}" type="presParOf" srcId="{55A013A4-56F9-428D-84D2-A699A4C93041}" destId="{B3EF07B2-8C04-47EE-9CE2-B76C046117A7}" srcOrd="0" destOrd="0" presId="urn:microsoft.com/office/officeart/2018/5/layout/IconLeafLabelList"/>
    <dgm:cxn modelId="{56043B46-37C1-4733-846F-BBD7EC917977}" type="presParOf" srcId="{55A013A4-56F9-428D-84D2-A699A4C93041}" destId="{15583F4F-4D5D-4F50-904F-7CD9B487DED3}" srcOrd="1" destOrd="0" presId="urn:microsoft.com/office/officeart/2018/5/layout/IconLeafLabelList"/>
    <dgm:cxn modelId="{E0D5AC1C-04B8-4E7A-8042-4152408446D8}" type="presParOf" srcId="{55A013A4-56F9-428D-84D2-A699A4C93041}" destId="{C0CD1E29-9D27-4D6E-9EB3-D84CF070858B}" srcOrd="2" destOrd="0" presId="urn:microsoft.com/office/officeart/2018/5/layout/IconLeafLabelList"/>
    <dgm:cxn modelId="{A244DD3A-DC17-4739-9C7F-9D6EEFBD1D03}" type="presParOf" srcId="{55A013A4-56F9-428D-84D2-A699A4C93041}" destId="{41E219B1-F45D-4164-8EE4-4FF9F4585AE3}" srcOrd="3" destOrd="0" presId="urn:microsoft.com/office/officeart/2018/5/layout/IconLeafLabelList"/>
    <dgm:cxn modelId="{DE15337E-80BB-482E-9A45-E51C76FDE5CC}" type="presParOf" srcId="{B78FBA3D-FB09-430E-8F9E-6EB12DD059F4}" destId="{B20F7A56-846C-4242-A910-9768562D0D36}" srcOrd="3" destOrd="0" presId="urn:microsoft.com/office/officeart/2018/5/layout/IconLeafLabelList"/>
    <dgm:cxn modelId="{B2332CCA-EBDA-4FF1-90DE-9570655BB0ED}" type="presParOf" srcId="{B78FBA3D-FB09-430E-8F9E-6EB12DD059F4}" destId="{A8C4D77E-DA4D-4935-BCAA-10374457BD64}" srcOrd="4" destOrd="0" presId="urn:microsoft.com/office/officeart/2018/5/layout/IconLeafLabelList"/>
    <dgm:cxn modelId="{C4DE88AE-6D92-4709-B70F-AD7780EB41A0}" type="presParOf" srcId="{A8C4D77E-DA4D-4935-BCAA-10374457BD64}" destId="{C59E1ED8-3A68-4B0A-861C-DC1570941733}" srcOrd="0" destOrd="0" presId="urn:microsoft.com/office/officeart/2018/5/layout/IconLeafLabelList"/>
    <dgm:cxn modelId="{A5552D97-792D-4064-A577-42759446FF59}" type="presParOf" srcId="{A8C4D77E-DA4D-4935-BCAA-10374457BD64}" destId="{998EA616-3141-444F-84D0-9EB317E25B00}" srcOrd="1" destOrd="0" presId="urn:microsoft.com/office/officeart/2018/5/layout/IconLeafLabelList"/>
    <dgm:cxn modelId="{7FAADCF4-BF63-4368-B935-B36F14403A69}" type="presParOf" srcId="{A8C4D77E-DA4D-4935-BCAA-10374457BD64}" destId="{F942B9DB-00F5-4BBF-A860-1B7F440756B7}" srcOrd="2" destOrd="0" presId="urn:microsoft.com/office/officeart/2018/5/layout/IconLeafLabelList"/>
    <dgm:cxn modelId="{1FF4D7E3-B673-4265-9B04-EADF0BC8326B}" type="presParOf" srcId="{A8C4D77E-DA4D-4935-BCAA-10374457BD64}" destId="{E88DF684-1B8D-4A87-A7F1-D35AED19F6BD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DBD988-D202-4CB4-B9D0-1198F2E35235}">
      <dsp:nvSpPr>
        <dsp:cNvPr id="0" name=""/>
        <dsp:cNvSpPr/>
      </dsp:nvSpPr>
      <dsp:spPr>
        <a:xfrm>
          <a:off x="679050" y="376937"/>
          <a:ext cx="1887187" cy="1887187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26CE4B-8C54-40AE-90D0-F960E56F3251}">
      <dsp:nvSpPr>
        <dsp:cNvPr id="0" name=""/>
        <dsp:cNvSpPr/>
      </dsp:nvSpPr>
      <dsp:spPr>
        <a:xfrm>
          <a:off x="1081237" y="779125"/>
          <a:ext cx="1082812" cy="108281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7A00EB-CBC9-4503-8631-C094234342D1}">
      <dsp:nvSpPr>
        <dsp:cNvPr id="0" name=""/>
        <dsp:cNvSpPr/>
      </dsp:nvSpPr>
      <dsp:spPr>
        <a:xfrm>
          <a:off x="75768" y="2851938"/>
          <a:ext cx="30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ru-RU" sz="2400" kern="1200"/>
            <a:t>Массовая культура</a:t>
          </a:r>
          <a:endParaRPr lang="en-US" sz="2400" kern="1200"/>
        </a:p>
      </dsp:txBody>
      <dsp:txXfrm>
        <a:off x="75768" y="2851938"/>
        <a:ext cx="3093750" cy="720000"/>
      </dsp:txXfrm>
    </dsp:sp>
    <dsp:sp modelId="{B3EF07B2-8C04-47EE-9CE2-B76C046117A7}">
      <dsp:nvSpPr>
        <dsp:cNvPr id="0" name=""/>
        <dsp:cNvSpPr/>
      </dsp:nvSpPr>
      <dsp:spPr>
        <a:xfrm>
          <a:off x="4314206" y="376937"/>
          <a:ext cx="1887187" cy="1887187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583F4F-4D5D-4F50-904F-7CD9B487DED3}">
      <dsp:nvSpPr>
        <dsp:cNvPr id="0" name=""/>
        <dsp:cNvSpPr/>
      </dsp:nvSpPr>
      <dsp:spPr>
        <a:xfrm>
          <a:off x="4716393" y="779125"/>
          <a:ext cx="1082812" cy="108281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E219B1-F45D-4164-8EE4-4FF9F4585AE3}">
      <dsp:nvSpPr>
        <dsp:cNvPr id="0" name=""/>
        <dsp:cNvSpPr/>
      </dsp:nvSpPr>
      <dsp:spPr>
        <a:xfrm>
          <a:off x="3710925" y="2851938"/>
          <a:ext cx="30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ru-RU" sz="2400" kern="1200"/>
            <a:t>Элитарная культура </a:t>
          </a:r>
          <a:endParaRPr lang="en-US" sz="2400" kern="1200"/>
        </a:p>
      </dsp:txBody>
      <dsp:txXfrm>
        <a:off x="3710925" y="2851938"/>
        <a:ext cx="3093750" cy="720000"/>
      </dsp:txXfrm>
    </dsp:sp>
    <dsp:sp modelId="{C59E1ED8-3A68-4B0A-861C-DC1570941733}">
      <dsp:nvSpPr>
        <dsp:cNvPr id="0" name=""/>
        <dsp:cNvSpPr/>
      </dsp:nvSpPr>
      <dsp:spPr>
        <a:xfrm>
          <a:off x="7949362" y="376937"/>
          <a:ext cx="1887187" cy="1887187"/>
        </a:xfrm>
        <a:prstGeom prst="round2DiagRect">
          <a:avLst>
            <a:gd name="adj1" fmla="val 29727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8EA616-3141-444F-84D0-9EB317E25B00}">
      <dsp:nvSpPr>
        <dsp:cNvPr id="0" name=""/>
        <dsp:cNvSpPr/>
      </dsp:nvSpPr>
      <dsp:spPr>
        <a:xfrm>
          <a:off x="8351550" y="779125"/>
          <a:ext cx="1082812" cy="108281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8DF684-1B8D-4A87-A7F1-D35AED19F6BD}">
      <dsp:nvSpPr>
        <dsp:cNvPr id="0" name=""/>
        <dsp:cNvSpPr/>
      </dsp:nvSpPr>
      <dsp:spPr>
        <a:xfrm>
          <a:off x="7346081" y="2851938"/>
          <a:ext cx="30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ru-RU" sz="2400" kern="1200"/>
            <a:t>Народная культура в современном мире</a:t>
          </a:r>
          <a:endParaRPr lang="en-US" sz="2400" kern="1200"/>
        </a:p>
      </dsp:txBody>
      <dsp:txXfrm>
        <a:off x="7346081" y="2851938"/>
        <a:ext cx="309375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90CF9F-9843-4B11-A681-864D774B1A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29F5ACB-DB02-420A-837D-7B1CBACA19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E8DE802-F18F-482E-BEAA-FA107DAA02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13D00-16A1-493C-A180-FAF8CB9B7A87}" type="datetimeFigureOut">
              <a:rPr lang="ru-RU" smtClean="0"/>
              <a:t>05.03.2022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183BA93-79D8-43A8-BCB2-2894C9D91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279ECA-6E04-457E-A6DA-7B88E7C92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4D5BB-5AE5-48ED-BA3A-02620D3ED7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6978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176E28-B7CE-4ECD-813C-C7A4D810B2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E0B4EEF-FA48-454E-A126-F30B0E76F6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BEDC9BE-CB52-43C4-8541-24B4C58AD0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13D00-16A1-493C-A180-FAF8CB9B7A87}" type="datetimeFigureOut">
              <a:rPr lang="ru-RU" smtClean="0"/>
              <a:t>05.03.2022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6CF2830-9089-4B08-8300-6AAE4D2F69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9C34D73-142C-4A97-93FE-270412A37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4D5BB-5AE5-48ED-BA3A-02620D3ED7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4173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0FF4399-8793-496A-8558-CDF234FE56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5E07E73-77DD-4E93-A919-293DF46231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4EC0EF6-E18D-4FE9-B937-3673542F18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13D00-16A1-493C-A180-FAF8CB9B7A87}" type="datetimeFigureOut">
              <a:rPr lang="ru-RU" smtClean="0"/>
              <a:t>05.03.2022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CA799A4-ADC9-4995-8FE5-3D47E364E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4F2273C-534A-4631-AFDA-79E1FD9AC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4D5BB-5AE5-48ED-BA3A-02620D3ED7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6701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DDEF66-ABB3-43FD-A25F-40D22FBE2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3B76C2A-DD7C-4DC9-B470-800F74E434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6C4E1DD-26CB-4CC0-B621-D7C66C96B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13D00-16A1-493C-A180-FAF8CB9B7A87}" type="datetimeFigureOut">
              <a:rPr lang="ru-RU" smtClean="0"/>
              <a:t>05.03.2022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C6955C-2364-4396-949A-9B201F776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D23C603-2203-4194-9C70-AFD79E3E3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4D5BB-5AE5-48ED-BA3A-02620D3ED7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2962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9935E9-E286-450F-BCAC-918B5570B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9C399F2-A8A2-4FC3-8D73-2F803B7521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2264616-E3DB-451F-9779-4A57E63A55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13D00-16A1-493C-A180-FAF8CB9B7A87}" type="datetimeFigureOut">
              <a:rPr lang="ru-RU" smtClean="0"/>
              <a:t>05.03.2022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9CDF905-FA78-4086-8257-0E448BC53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0C6674B-688C-47E3-9206-ED987CF8B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4D5BB-5AE5-48ED-BA3A-02620D3ED7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1587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94CE6F-909E-45C4-88E6-99F38682E8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D160D48-135F-470C-B049-8E0B3BEB8D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6FCF434-DBAA-4C80-B7FA-E348EBE068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CB751EE-A697-4C28-A4F1-2BC88610DC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13D00-16A1-493C-A180-FAF8CB9B7A87}" type="datetimeFigureOut">
              <a:rPr lang="ru-RU" smtClean="0"/>
              <a:t>05.03.2022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9EB967C-5BDC-4287-BF1A-F482B3019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6E8BB0D-5CA9-451C-8F7C-DB8989EBD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4D5BB-5AE5-48ED-BA3A-02620D3ED7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8706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DAAC26-26C0-4D0A-8620-C1596C1EB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C91EF59-8C11-4D1D-8F6C-F8348750E6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CB67E5F-70EB-410D-B42A-967BA5B0BD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C84C25B-D7F3-46E4-8D90-FB78704FE3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73AA1FF-E5D6-4BEC-9CE9-9A85C16ABB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1A7F36A-F3AB-465F-8413-AE1F51CEE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13D00-16A1-493C-A180-FAF8CB9B7A87}" type="datetimeFigureOut">
              <a:rPr lang="ru-RU" smtClean="0"/>
              <a:t>05.03.2022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5BBF739-5D8D-464C-91F3-903C64F11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576D5F8-1C19-4DDE-9B0B-9B75170E0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4D5BB-5AE5-48ED-BA3A-02620D3ED7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6676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8BEA1C-1128-4AE3-8E2D-F989BB934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05EE4E4-326A-48B6-8C98-5E36C73298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13D00-16A1-493C-A180-FAF8CB9B7A87}" type="datetimeFigureOut">
              <a:rPr lang="ru-RU" smtClean="0"/>
              <a:t>05.03.2022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6073955-9B24-41BB-A8FE-56F6DB8B1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E43AA0E-3043-4C57-9280-1CE119D4C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4D5BB-5AE5-48ED-BA3A-02620D3ED7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2697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16E30CA-7AD1-43F2-89F9-75ACB1D3F4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13D00-16A1-493C-A180-FAF8CB9B7A87}" type="datetimeFigureOut">
              <a:rPr lang="ru-RU" smtClean="0"/>
              <a:t>05.03.2022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2DC6298-78A8-4FFC-A97D-0301C9D55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924E471-A793-4D3B-9AC8-311372EC3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4D5BB-5AE5-48ED-BA3A-02620D3ED7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7961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9508C8-B49E-4E3A-AD86-C2DDE189D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160EDFE-C7EC-4F2E-BDF0-F7BFCC81D6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6B8A69C-FFCA-40A8-95EE-D374718657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92E0E9D-BB94-4A62-A804-D146203E61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13D00-16A1-493C-A180-FAF8CB9B7A87}" type="datetimeFigureOut">
              <a:rPr lang="ru-RU" smtClean="0"/>
              <a:t>05.03.2022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1FFFDA7-DEF0-4CE0-B78C-867E04C080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11097BC-4CD4-48DF-BD97-01DA649B8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4D5BB-5AE5-48ED-BA3A-02620D3ED7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748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519CFD-396F-4745-BDEE-0FE3D0888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0B8A04F-099D-46A9-AAF2-6534F17DF0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420B03A-E123-4A1A-B567-018CFB4E95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B8F6D8D-D259-4286-9773-A46FC70F24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13D00-16A1-493C-A180-FAF8CB9B7A87}" type="datetimeFigureOut">
              <a:rPr lang="ru-RU" smtClean="0"/>
              <a:t>05.03.2022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CF423E3-D58D-4682-B1D6-E8CB6AA49F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F3FADD6-DB0F-4078-9201-6E95D5940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4D5BB-5AE5-48ED-BA3A-02620D3ED7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5654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350A1C-AB95-47B2-880B-87961AD9D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D24A440-B86B-4AD0-A0D1-32FEE522B8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FE992C2-70D3-44C4-AD6C-3B682E35D1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313D00-16A1-493C-A180-FAF8CB9B7A87}" type="datetimeFigureOut">
              <a:rPr lang="ru-RU" smtClean="0"/>
              <a:t>05.03.2022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F45216-DCE5-4A56-BC12-74A89D57E7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C7DB8F-DAAB-4485-917F-BBBEF19157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4D5BB-5AE5-48ED-BA3A-02620D3ED7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056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7E23E1-7BC0-486C-B980-4F742760026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§ 19. Массовая, элитарная, народная культура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D0890B4-CA41-4202-8C43-D5C0367384E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71016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1825AC39-5F85-4CAA-8A81-A1287086B2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95DA4D23-37FC-4B90-8188-F0377C5FF4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4417162" cy="6858000"/>
          </a:xfrm>
          <a:custGeom>
            <a:avLst/>
            <a:gdLst>
              <a:gd name="connsiteX0" fmla="*/ 0 w 4417162"/>
              <a:gd name="connsiteY0" fmla="*/ 0 h 6858000"/>
              <a:gd name="connsiteX1" fmla="*/ 144378 w 4417162"/>
              <a:gd name="connsiteY1" fmla="*/ 0 h 6858000"/>
              <a:gd name="connsiteX2" fmla="*/ 2310062 w 4417162"/>
              <a:gd name="connsiteY2" fmla="*/ 0 h 6858000"/>
              <a:gd name="connsiteX3" fmla="*/ 4227367 w 4417162"/>
              <a:gd name="connsiteY3" fmla="*/ 0 h 6858000"/>
              <a:gd name="connsiteX4" fmla="*/ 4232407 w 4417162"/>
              <a:gd name="connsiteY4" fmla="*/ 66675 h 6858000"/>
              <a:gd name="connsiteX5" fmla="*/ 4240804 w 4417162"/>
              <a:gd name="connsiteY5" fmla="*/ 122237 h 6858000"/>
              <a:gd name="connsiteX6" fmla="*/ 4250882 w 4417162"/>
              <a:gd name="connsiteY6" fmla="*/ 174625 h 6858000"/>
              <a:gd name="connsiteX7" fmla="*/ 4267678 w 4417162"/>
              <a:gd name="connsiteY7" fmla="*/ 217487 h 6858000"/>
              <a:gd name="connsiteX8" fmla="*/ 4284474 w 4417162"/>
              <a:gd name="connsiteY8" fmla="*/ 260350 h 6858000"/>
              <a:gd name="connsiteX9" fmla="*/ 4304629 w 4417162"/>
              <a:gd name="connsiteY9" fmla="*/ 296862 h 6858000"/>
              <a:gd name="connsiteX10" fmla="*/ 4324784 w 4417162"/>
              <a:gd name="connsiteY10" fmla="*/ 334962 h 6858000"/>
              <a:gd name="connsiteX11" fmla="*/ 4343260 w 4417162"/>
              <a:gd name="connsiteY11" fmla="*/ 369887 h 6858000"/>
              <a:gd name="connsiteX12" fmla="*/ 4361735 w 4417162"/>
              <a:gd name="connsiteY12" fmla="*/ 409575 h 6858000"/>
              <a:gd name="connsiteX13" fmla="*/ 4378531 w 4417162"/>
              <a:gd name="connsiteY13" fmla="*/ 450850 h 6858000"/>
              <a:gd name="connsiteX14" fmla="*/ 4393648 w 4417162"/>
              <a:gd name="connsiteY14" fmla="*/ 496887 h 6858000"/>
              <a:gd name="connsiteX15" fmla="*/ 4405405 w 4417162"/>
              <a:gd name="connsiteY15" fmla="*/ 546100 h 6858000"/>
              <a:gd name="connsiteX16" fmla="*/ 4413803 w 4417162"/>
              <a:gd name="connsiteY16" fmla="*/ 606425 h 6858000"/>
              <a:gd name="connsiteX17" fmla="*/ 4417162 w 4417162"/>
              <a:gd name="connsiteY17" fmla="*/ 673100 h 6858000"/>
              <a:gd name="connsiteX18" fmla="*/ 4413803 w 4417162"/>
              <a:gd name="connsiteY18" fmla="*/ 744537 h 6858000"/>
              <a:gd name="connsiteX19" fmla="*/ 4405405 w 4417162"/>
              <a:gd name="connsiteY19" fmla="*/ 801687 h 6858000"/>
              <a:gd name="connsiteX20" fmla="*/ 4393648 w 4417162"/>
              <a:gd name="connsiteY20" fmla="*/ 854075 h 6858000"/>
              <a:gd name="connsiteX21" fmla="*/ 4378531 w 4417162"/>
              <a:gd name="connsiteY21" fmla="*/ 901700 h 6858000"/>
              <a:gd name="connsiteX22" fmla="*/ 4361735 w 4417162"/>
              <a:gd name="connsiteY22" fmla="*/ 942975 h 6858000"/>
              <a:gd name="connsiteX23" fmla="*/ 4341580 w 4417162"/>
              <a:gd name="connsiteY23" fmla="*/ 981075 h 6858000"/>
              <a:gd name="connsiteX24" fmla="*/ 4321425 w 4417162"/>
              <a:gd name="connsiteY24" fmla="*/ 1017587 h 6858000"/>
              <a:gd name="connsiteX25" fmla="*/ 4301270 w 4417162"/>
              <a:gd name="connsiteY25" fmla="*/ 1055687 h 6858000"/>
              <a:gd name="connsiteX26" fmla="*/ 4282794 w 4417162"/>
              <a:gd name="connsiteY26" fmla="*/ 1095375 h 6858000"/>
              <a:gd name="connsiteX27" fmla="*/ 4264318 w 4417162"/>
              <a:gd name="connsiteY27" fmla="*/ 1136650 h 6858000"/>
              <a:gd name="connsiteX28" fmla="*/ 4249203 w 4417162"/>
              <a:gd name="connsiteY28" fmla="*/ 1182687 h 6858000"/>
              <a:gd name="connsiteX29" fmla="*/ 4239125 w 4417162"/>
              <a:gd name="connsiteY29" fmla="*/ 1235075 h 6858000"/>
              <a:gd name="connsiteX30" fmla="*/ 4229047 w 4417162"/>
              <a:gd name="connsiteY30" fmla="*/ 1295400 h 6858000"/>
              <a:gd name="connsiteX31" fmla="*/ 4227367 w 4417162"/>
              <a:gd name="connsiteY31" fmla="*/ 1363662 h 6858000"/>
              <a:gd name="connsiteX32" fmla="*/ 4229047 w 4417162"/>
              <a:gd name="connsiteY32" fmla="*/ 1431925 h 6858000"/>
              <a:gd name="connsiteX33" fmla="*/ 4239125 w 4417162"/>
              <a:gd name="connsiteY33" fmla="*/ 1492250 h 6858000"/>
              <a:gd name="connsiteX34" fmla="*/ 4249203 w 4417162"/>
              <a:gd name="connsiteY34" fmla="*/ 1544637 h 6858000"/>
              <a:gd name="connsiteX35" fmla="*/ 4264318 w 4417162"/>
              <a:gd name="connsiteY35" fmla="*/ 1589087 h 6858000"/>
              <a:gd name="connsiteX36" fmla="*/ 4282794 w 4417162"/>
              <a:gd name="connsiteY36" fmla="*/ 1631950 h 6858000"/>
              <a:gd name="connsiteX37" fmla="*/ 4301270 w 4417162"/>
              <a:gd name="connsiteY37" fmla="*/ 1671637 h 6858000"/>
              <a:gd name="connsiteX38" fmla="*/ 4321425 w 4417162"/>
              <a:gd name="connsiteY38" fmla="*/ 1708150 h 6858000"/>
              <a:gd name="connsiteX39" fmla="*/ 4341580 w 4417162"/>
              <a:gd name="connsiteY39" fmla="*/ 1743075 h 6858000"/>
              <a:gd name="connsiteX40" fmla="*/ 4361735 w 4417162"/>
              <a:gd name="connsiteY40" fmla="*/ 1782762 h 6858000"/>
              <a:gd name="connsiteX41" fmla="*/ 4378531 w 4417162"/>
              <a:gd name="connsiteY41" fmla="*/ 1824037 h 6858000"/>
              <a:gd name="connsiteX42" fmla="*/ 4393648 w 4417162"/>
              <a:gd name="connsiteY42" fmla="*/ 1870075 h 6858000"/>
              <a:gd name="connsiteX43" fmla="*/ 4405405 w 4417162"/>
              <a:gd name="connsiteY43" fmla="*/ 1922462 h 6858000"/>
              <a:gd name="connsiteX44" fmla="*/ 4413803 w 4417162"/>
              <a:gd name="connsiteY44" fmla="*/ 1982787 h 6858000"/>
              <a:gd name="connsiteX45" fmla="*/ 4417162 w 4417162"/>
              <a:gd name="connsiteY45" fmla="*/ 2051050 h 6858000"/>
              <a:gd name="connsiteX46" fmla="*/ 4413803 w 4417162"/>
              <a:gd name="connsiteY46" fmla="*/ 2119312 h 6858000"/>
              <a:gd name="connsiteX47" fmla="*/ 4405405 w 4417162"/>
              <a:gd name="connsiteY47" fmla="*/ 2179637 h 6858000"/>
              <a:gd name="connsiteX48" fmla="*/ 4393648 w 4417162"/>
              <a:gd name="connsiteY48" fmla="*/ 2232025 h 6858000"/>
              <a:gd name="connsiteX49" fmla="*/ 4378531 w 4417162"/>
              <a:gd name="connsiteY49" fmla="*/ 2278062 h 6858000"/>
              <a:gd name="connsiteX50" fmla="*/ 4361735 w 4417162"/>
              <a:gd name="connsiteY50" fmla="*/ 2319337 h 6858000"/>
              <a:gd name="connsiteX51" fmla="*/ 4341580 w 4417162"/>
              <a:gd name="connsiteY51" fmla="*/ 2359025 h 6858000"/>
              <a:gd name="connsiteX52" fmla="*/ 4321425 w 4417162"/>
              <a:gd name="connsiteY52" fmla="*/ 2395537 h 6858000"/>
              <a:gd name="connsiteX53" fmla="*/ 4301270 w 4417162"/>
              <a:gd name="connsiteY53" fmla="*/ 2433637 h 6858000"/>
              <a:gd name="connsiteX54" fmla="*/ 4282794 w 4417162"/>
              <a:gd name="connsiteY54" fmla="*/ 2471737 h 6858000"/>
              <a:gd name="connsiteX55" fmla="*/ 4264318 w 4417162"/>
              <a:gd name="connsiteY55" fmla="*/ 2513012 h 6858000"/>
              <a:gd name="connsiteX56" fmla="*/ 4249203 w 4417162"/>
              <a:gd name="connsiteY56" fmla="*/ 2560637 h 6858000"/>
              <a:gd name="connsiteX57" fmla="*/ 4239125 w 4417162"/>
              <a:gd name="connsiteY57" fmla="*/ 2613025 h 6858000"/>
              <a:gd name="connsiteX58" fmla="*/ 4229047 w 4417162"/>
              <a:gd name="connsiteY58" fmla="*/ 2671762 h 6858000"/>
              <a:gd name="connsiteX59" fmla="*/ 4227367 w 4417162"/>
              <a:gd name="connsiteY59" fmla="*/ 2741612 h 6858000"/>
              <a:gd name="connsiteX60" fmla="*/ 4229047 w 4417162"/>
              <a:gd name="connsiteY60" fmla="*/ 2809875 h 6858000"/>
              <a:gd name="connsiteX61" fmla="*/ 4239125 w 4417162"/>
              <a:gd name="connsiteY61" fmla="*/ 2868612 h 6858000"/>
              <a:gd name="connsiteX62" fmla="*/ 4249203 w 4417162"/>
              <a:gd name="connsiteY62" fmla="*/ 2922587 h 6858000"/>
              <a:gd name="connsiteX63" fmla="*/ 4264318 w 4417162"/>
              <a:gd name="connsiteY63" fmla="*/ 2967037 h 6858000"/>
              <a:gd name="connsiteX64" fmla="*/ 4282794 w 4417162"/>
              <a:gd name="connsiteY64" fmla="*/ 3009900 h 6858000"/>
              <a:gd name="connsiteX65" fmla="*/ 4301270 w 4417162"/>
              <a:gd name="connsiteY65" fmla="*/ 3046412 h 6858000"/>
              <a:gd name="connsiteX66" fmla="*/ 4321425 w 4417162"/>
              <a:gd name="connsiteY66" fmla="*/ 3084512 h 6858000"/>
              <a:gd name="connsiteX67" fmla="*/ 4341580 w 4417162"/>
              <a:gd name="connsiteY67" fmla="*/ 3121025 h 6858000"/>
              <a:gd name="connsiteX68" fmla="*/ 4361735 w 4417162"/>
              <a:gd name="connsiteY68" fmla="*/ 3160712 h 6858000"/>
              <a:gd name="connsiteX69" fmla="*/ 4378531 w 4417162"/>
              <a:gd name="connsiteY69" fmla="*/ 3201987 h 6858000"/>
              <a:gd name="connsiteX70" fmla="*/ 4393648 w 4417162"/>
              <a:gd name="connsiteY70" fmla="*/ 3248025 h 6858000"/>
              <a:gd name="connsiteX71" fmla="*/ 4405405 w 4417162"/>
              <a:gd name="connsiteY71" fmla="*/ 3300412 h 6858000"/>
              <a:gd name="connsiteX72" fmla="*/ 4413803 w 4417162"/>
              <a:gd name="connsiteY72" fmla="*/ 3360737 h 6858000"/>
              <a:gd name="connsiteX73" fmla="*/ 4417162 w 4417162"/>
              <a:gd name="connsiteY73" fmla="*/ 3427412 h 6858000"/>
              <a:gd name="connsiteX74" fmla="*/ 4413803 w 4417162"/>
              <a:gd name="connsiteY74" fmla="*/ 3497262 h 6858000"/>
              <a:gd name="connsiteX75" fmla="*/ 4405405 w 4417162"/>
              <a:gd name="connsiteY75" fmla="*/ 3557587 h 6858000"/>
              <a:gd name="connsiteX76" fmla="*/ 4393648 w 4417162"/>
              <a:gd name="connsiteY76" fmla="*/ 3609975 h 6858000"/>
              <a:gd name="connsiteX77" fmla="*/ 4378531 w 4417162"/>
              <a:gd name="connsiteY77" fmla="*/ 3656012 h 6858000"/>
              <a:gd name="connsiteX78" fmla="*/ 4361735 w 4417162"/>
              <a:gd name="connsiteY78" fmla="*/ 3697287 h 6858000"/>
              <a:gd name="connsiteX79" fmla="*/ 4341580 w 4417162"/>
              <a:gd name="connsiteY79" fmla="*/ 3736975 h 6858000"/>
              <a:gd name="connsiteX80" fmla="*/ 4301270 w 4417162"/>
              <a:gd name="connsiteY80" fmla="*/ 3811587 h 6858000"/>
              <a:gd name="connsiteX81" fmla="*/ 4282794 w 4417162"/>
              <a:gd name="connsiteY81" fmla="*/ 3848100 h 6858000"/>
              <a:gd name="connsiteX82" fmla="*/ 4264318 w 4417162"/>
              <a:gd name="connsiteY82" fmla="*/ 3890962 h 6858000"/>
              <a:gd name="connsiteX83" fmla="*/ 4249203 w 4417162"/>
              <a:gd name="connsiteY83" fmla="*/ 3935412 h 6858000"/>
              <a:gd name="connsiteX84" fmla="*/ 4239125 w 4417162"/>
              <a:gd name="connsiteY84" fmla="*/ 3987800 h 6858000"/>
              <a:gd name="connsiteX85" fmla="*/ 4229047 w 4417162"/>
              <a:gd name="connsiteY85" fmla="*/ 4048125 h 6858000"/>
              <a:gd name="connsiteX86" fmla="*/ 4227367 w 4417162"/>
              <a:gd name="connsiteY86" fmla="*/ 4116387 h 6858000"/>
              <a:gd name="connsiteX87" fmla="*/ 4229047 w 4417162"/>
              <a:gd name="connsiteY87" fmla="*/ 4186237 h 6858000"/>
              <a:gd name="connsiteX88" fmla="*/ 4239125 w 4417162"/>
              <a:gd name="connsiteY88" fmla="*/ 4244975 h 6858000"/>
              <a:gd name="connsiteX89" fmla="*/ 4249203 w 4417162"/>
              <a:gd name="connsiteY89" fmla="*/ 4297362 h 6858000"/>
              <a:gd name="connsiteX90" fmla="*/ 4264318 w 4417162"/>
              <a:gd name="connsiteY90" fmla="*/ 4343400 h 6858000"/>
              <a:gd name="connsiteX91" fmla="*/ 4282794 w 4417162"/>
              <a:gd name="connsiteY91" fmla="*/ 4386262 h 6858000"/>
              <a:gd name="connsiteX92" fmla="*/ 4301270 w 4417162"/>
              <a:gd name="connsiteY92" fmla="*/ 4424362 h 6858000"/>
              <a:gd name="connsiteX93" fmla="*/ 4341580 w 4417162"/>
              <a:gd name="connsiteY93" fmla="*/ 4498975 h 6858000"/>
              <a:gd name="connsiteX94" fmla="*/ 4361735 w 4417162"/>
              <a:gd name="connsiteY94" fmla="*/ 4537075 h 6858000"/>
              <a:gd name="connsiteX95" fmla="*/ 4378531 w 4417162"/>
              <a:gd name="connsiteY95" fmla="*/ 4579937 h 6858000"/>
              <a:gd name="connsiteX96" fmla="*/ 4393648 w 4417162"/>
              <a:gd name="connsiteY96" fmla="*/ 4625975 h 6858000"/>
              <a:gd name="connsiteX97" fmla="*/ 4405405 w 4417162"/>
              <a:gd name="connsiteY97" fmla="*/ 4678362 h 6858000"/>
              <a:gd name="connsiteX98" fmla="*/ 4413803 w 4417162"/>
              <a:gd name="connsiteY98" fmla="*/ 4738687 h 6858000"/>
              <a:gd name="connsiteX99" fmla="*/ 4417162 w 4417162"/>
              <a:gd name="connsiteY99" fmla="*/ 4806950 h 6858000"/>
              <a:gd name="connsiteX100" fmla="*/ 4413803 w 4417162"/>
              <a:gd name="connsiteY100" fmla="*/ 4875212 h 6858000"/>
              <a:gd name="connsiteX101" fmla="*/ 4405405 w 4417162"/>
              <a:gd name="connsiteY101" fmla="*/ 4935537 h 6858000"/>
              <a:gd name="connsiteX102" fmla="*/ 4393648 w 4417162"/>
              <a:gd name="connsiteY102" fmla="*/ 4987925 h 6858000"/>
              <a:gd name="connsiteX103" fmla="*/ 4378531 w 4417162"/>
              <a:gd name="connsiteY103" fmla="*/ 5033962 h 6858000"/>
              <a:gd name="connsiteX104" fmla="*/ 4361735 w 4417162"/>
              <a:gd name="connsiteY104" fmla="*/ 5075237 h 6858000"/>
              <a:gd name="connsiteX105" fmla="*/ 4341580 w 4417162"/>
              <a:gd name="connsiteY105" fmla="*/ 5114925 h 6858000"/>
              <a:gd name="connsiteX106" fmla="*/ 4321425 w 4417162"/>
              <a:gd name="connsiteY106" fmla="*/ 5149850 h 6858000"/>
              <a:gd name="connsiteX107" fmla="*/ 4301270 w 4417162"/>
              <a:gd name="connsiteY107" fmla="*/ 5186362 h 6858000"/>
              <a:gd name="connsiteX108" fmla="*/ 4282794 w 4417162"/>
              <a:gd name="connsiteY108" fmla="*/ 5226050 h 6858000"/>
              <a:gd name="connsiteX109" fmla="*/ 4264318 w 4417162"/>
              <a:gd name="connsiteY109" fmla="*/ 5268912 h 6858000"/>
              <a:gd name="connsiteX110" fmla="*/ 4249203 w 4417162"/>
              <a:gd name="connsiteY110" fmla="*/ 5313362 h 6858000"/>
              <a:gd name="connsiteX111" fmla="*/ 4239125 w 4417162"/>
              <a:gd name="connsiteY111" fmla="*/ 5365750 h 6858000"/>
              <a:gd name="connsiteX112" fmla="*/ 4229047 w 4417162"/>
              <a:gd name="connsiteY112" fmla="*/ 5426075 h 6858000"/>
              <a:gd name="connsiteX113" fmla="*/ 4227367 w 4417162"/>
              <a:gd name="connsiteY113" fmla="*/ 5494337 h 6858000"/>
              <a:gd name="connsiteX114" fmla="*/ 4229047 w 4417162"/>
              <a:gd name="connsiteY114" fmla="*/ 5562600 h 6858000"/>
              <a:gd name="connsiteX115" fmla="*/ 4239125 w 4417162"/>
              <a:gd name="connsiteY115" fmla="*/ 5622925 h 6858000"/>
              <a:gd name="connsiteX116" fmla="*/ 4249203 w 4417162"/>
              <a:gd name="connsiteY116" fmla="*/ 5675312 h 6858000"/>
              <a:gd name="connsiteX117" fmla="*/ 4264318 w 4417162"/>
              <a:gd name="connsiteY117" fmla="*/ 5721350 h 6858000"/>
              <a:gd name="connsiteX118" fmla="*/ 4282794 w 4417162"/>
              <a:gd name="connsiteY118" fmla="*/ 5762625 h 6858000"/>
              <a:gd name="connsiteX119" fmla="*/ 4301270 w 4417162"/>
              <a:gd name="connsiteY119" fmla="*/ 5802312 h 6858000"/>
              <a:gd name="connsiteX120" fmla="*/ 4321425 w 4417162"/>
              <a:gd name="connsiteY120" fmla="*/ 5840412 h 6858000"/>
              <a:gd name="connsiteX121" fmla="*/ 4341580 w 4417162"/>
              <a:gd name="connsiteY121" fmla="*/ 5876925 h 6858000"/>
              <a:gd name="connsiteX122" fmla="*/ 4361735 w 4417162"/>
              <a:gd name="connsiteY122" fmla="*/ 5915025 h 6858000"/>
              <a:gd name="connsiteX123" fmla="*/ 4378531 w 4417162"/>
              <a:gd name="connsiteY123" fmla="*/ 5956300 h 6858000"/>
              <a:gd name="connsiteX124" fmla="*/ 4393648 w 4417162"/>
              <a:gd name="connsiteY124" fmla="*/ 6003925 h 6858000"/>
              <a:gd name="connsiteX125" fmla="*/ 4405405 w 4417162"/>
              <a:gd name="connsiteY125" fmla="*/ 6056312 h 6858000"/>
              <a:gd name="connsiteX126" fmla="*/ 4413803 w 4417162"/>
              <a:gd name="connsiteY126" fmla="*/ 6113462 h 6858000"/>
              <a:gd name="connsiteX127" fmla="*/ 4417162 w 4417162"/>
              <a:gd name="connsiteY127" fmla="*/ 6183312 h 6858000"/>
              <a:gd name="connsiteX128" fmla="*/ 4413803 w 4417162"/>
              <a:gd name="connsiteY128" fmla="*/ 6251575 h 6858000"/>
              <a:gd name="connsiteX129" fmla="*/ 4405405 w 4417162"/>
              <a:gd name="connsiteY129" fmla="*/ 6311900 h 6858000"/>
              <a:gd name="connsiteX130" fmla="*/ 4393648 w 4417162"/>
              <a:gd name="connsiteY130" fmla="*/ 6361112 h 6858000"/>
              <a:gd name="connsiteX131" fmla="*/ 4378531 w 4417162"/>
              <a:gd name="connsiteY131" fmla="*/ 6407150 h 6858000"/>
              <a:gd name="connsiteX132" fmla="*/ 4361735 w 4417162"/>
              <a:gd name="connsiteY132" fmla="*/ 6448425 h 6858000"/>
              <a:gd name="connsiteX133" fmla="*/ 4343260 w 4417162"/>
              <a:gd name="connsiteY133" fmla="*/ 6488112 h 6858000"/>
              <a:gd name="connsiteX134" fmla="*/ 4324784 w 4417162"/>
              <a:gd name="connsiteY134" fmla="*/ 6523037 h 6858000"/>
              <a:gd name="connsiteX135" fmla="*/ 4304629 w 4417162"/>
              <a:gd name="connsiteY135" fmla="*/ 6561137 h 6858000"/>
              <a:gd name="connsiteX136" fmla="*/ 4284474 w 4417162"/>
              <a:gd name="connsiteY136" fmla="*/ 6597650 h 6858000"/>
              <a:gd name="connsiteX137" fmla="*/ 4267678 w 4417162"/>
              <a:gd name="connsiteY137" fmla="*/ 6640512 h 6858000"/>
              <a:gd name="connsiteX138" fmla="*/ 4250882 w 4417162"/>
              <a:gd name="connsiteY138" fmla="*/ 6683375 h 6858000"/>
              <a:gd name="connsiteX139" fmla="*/ 4240804 w 4417162"/>
              <a:gd name="connsiteY139" fmla="*/ 6735762 h 6858000"/>
              <a:gd name="connsiteX140" fmla="*/ 4232407 w 4417162"/>
              <a:gd name="connsiteY140" fmla="*/ 6791325 h 6858000"/>
              <a:gd name="connsiteX141" fmla="*/ 4227367 w 4417162"/>
              <a:gd name="connsiteY141" fmla="*/ 6858000 h 6858000"/>
              <a:gd name="connsiteX142" fmla="*/ 2310062 w 4417162"/>
              <a:gd name="connsiteY142" fmla="*/ 6858000 h 6858000"/>
              <a:gd name="connsiteX143" fmla="*/ 144378 w 4417162"/>
              <a:gd name="connsiteY143" fmla="*/ 6858000 h 6858000"/>
              <a:gd name="connsiteX144" fmla="*/ 0 w 4417162"/>
              <a:gd name="connsiteY14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4417162" h="6858000">
                <a:moveTo>
                  <a:pt x="0" y="0"/>
                </a:moveTo>
                <a:lnTo>
                  <a:pt x="144378" y="0"/>
                </a:lnTo>
                <a:lnTo>
                  <a:pt x="2310062" y="0"/>
                </a:lnTo>
                <a:lnTo>
                  <a:pt x="4227367" y="0"/>
                </a:lnTo>
                <a:lnTo>
                  <a:pt x="4232407" y="66675"/>
                </a:lnTo>
                <a:lnTo>
                  <a:pt x="4240804" y="122237"/>
                </a:lnTo>
                <a:lnTo>
                  <a:pt x="4250882" y="174625"/>
                </a:lnTo>
                <a:lnTo>
                  <a:pt x="4267678" y="217487"/>
                </a:lnTo>
                <a:lnTo>
                  <a:pt x="4284474" y="260350"/>
                </a:lnTo>
                <a:lnTo>
                  <a:pt x="4304629" y="296862"/>
                </a:lnTo>
                <a:lnTo>
                  <a:pt x="4324784" y="334962"/>
                </a:lnTo>
                <a:lnTo>
                  <a:pt x="4343260" y="369887"/>
                </a:lnTo>
                <a:lnTo>
                  <a:pt x="4361735" y="409575"/>
                </a:lnTo>
                <a:lnTo>
                  <a:pt x="4378531" y="450850"/>
                </a:lnTo>
                <a:lnTo>
                  <a:pt x="4393648" y="496887"/>
                </a:lnTo>
                <a:lnTo>
                  <a:pt x="4405405" y="546100"/>
                </a:lnTo>
                <a:lnTo>
                  <a:pt x="4413803" y="606425"/>
                </a:lnTo>
                <a:lnTo>
                  <a:pt x="4417162" y="673100"/>
                </a:lnTo>
                <a:lnTo>
                  <a:pt x="4413803" y="744537"/>
                </a:lnTo>
                <a:lnTo>
                  <a:pt x="4405405" y="801687"/>
                </a:lnTo>
                <a:lnTo>
                  <a:pt x="4393648" y="854075"/>
                </a:lnTo>
                <a:lnTo>
                  <a:pt x="4378531" y="901700"/>
                </a:lnTo>
                <a:lnTo>
                  <a:pt x="4361735" y="942975"/>
                </a:lnTo>
                <a:lnTo>
                  <a:pt x="4341580" y="981075"/>
                </a:lnTo>
                <a:lnTo>
                  <a:pt x="4321425" y="1017587"/>
                </a:lnTo>
                <a:lnTo>
                  <a:pt x="4301270" y="1055687"/>
                </a:lnTo>
                <a:lnTo>
                  <a:pt x="4282794" y="1095375"/>
                </a:lnTo>
                <a:lnTo>
                  <a:pt x="4264318" y="1136650"/>
                </a:lnTo>
                <a:lnTo>
                  <a:pt x="4249203" y="1182687"/>
                </a:lnTo>
                <a:lnTo>
                  <a:pt x="4239125" y="1235075"/>
                </a:lnTo>
                <a:lnTo>
                  <a:pt x="4229047" y="1295400"/>
                </a:lnTo>
                <a:lnTo>
                  <a:pt x="4227367" y="1363662"/>
                </a:lnTo>
                <a:lnTo>
                  <a:pt x="4229047" y="1431925"/>
                </a:lnTo>
                <a:lnTo>
                  <a:pt x="4239125" y="1492250"/>
                </a:lnTo>
                <a:lnTo>
                  <a:pt x="4249203" y="1544637"/>
                </a:lnTo>
                <a:lnTo>
                  <a:pt x="4264318" y="1589087"/>
                </a:lnTo>
                <a:lnTo>
                  <a:pt x="4282794" y="1631950"/>
                </a:lnTo>
                <a:lnTo>
                  <a:pt x="4301270" y="1671637"/>
                </a:lnTo>
                <a:lnTo>
                  <a:pt x="4321425" y="1708150"/>
                </a:lnTo>
                <a:lnTo>
                  <a:pt x="4341580" y="1743075"/>
                </a:lnTo>
                <a:lnTo>
                  <a:pt x="4361735" y="1782762"/>
                </a:lnTo>
                <a:lnTo>
                  <a:pt x="4378531" y="1824037"/>
                </a:lnTo>
                <a:lnTo>
                  <a:pt x="4393648" y="1870075"/>
                </a:lnTo>
                <a:lnTo>
                  <a:pt x="4405405" y="1922462"/>
                </a:lnTo>
                <a:lnTo>
                  <a:pt x="4413803" y="1982787"/>
                </a:lnTo>
                <a:lnTo>
                  <a:pt x="4417162" y="2051050"/>
                </a:lnTo>
                <a:lnTo>
                  <a:pt x="4413803" y="2119312"/>
                </a:lnTo>
                <a:lnTo>
                  <a:pt x="4405405" y="2179637"/>
                </a:lnTo>
                <a:lnTo>
                  <a:pt x="4393648" y="2232025"/>
                </a:lnTo>
                <a:lnTo>
                  <a:pt x="4378531" y="2278062"/>
                </a:lnTo>
                <a:lnTo>
                  <a:pt x="4361735" y="2319337"/>
                </a:lnTo>
                <a:lnTo>
                  <a:pt x="4341580" y="2359025"/>
                </a:lnTo>
                <a:lnTo>
                  <a:pt x="4321425" y="2395537"/>
                </a:lnTo>
                <a:lnTo>
                  <a:pt x="4301270" y="2433637"/>
                </a:lnTo>
                <a:lnTo>
                  <a:pt x="4282794" y="2471737"/>
                </a:lnTo>
                <a:lnTo>
                  <a:pt x="4264318" y="2513012"/>
                </a:lnTo>
                <a:lnTo>
                  <a:pt x="4249203" y="2560637"/>
                </a:lnTo>
                <a:lnTo>
                  <a:pt x="4239125" y="2613025"/>
                </a:lnTo>
                <a:lnTo>
                  <a:pt x="4229047" y="2671762"/>
                </a:lnTo>
                <a:lnTo>
                  <a:pt x="4227367" y="2741612"/>
                </a:lnTo>
                <a:lnTo>
                  <a:pt x="4229047" y="2809875"/>
                </a:lnTo>
                <a:lnTo>
                  <a:pt x="4239125" y="2868612"/>
                </a:lnTo>
                <a:lnTo>
                  <a:pt x="4249203" y="2922587"/>
                </a:lnTo>
                <a:lnTo>
                  <a:pt x="4264318" y="2967037"/>
                </a:lnTo>
                <a:lnTo>
                  <a:pt x="4282794" y="3009900"/>
                </a:lnTo>
                <a:lnTo>
                  <a:pt x="4301270" y="3046412"/>
                </a:lnTo>
                <a:lnTo>
                  <a:pt x="4321425" y="3084512"/>
                </a:lnTo>
                <a:lnTo>
                  <a:pt x="4341580" y="3121025"/>
                </a:lnTo>
                <a:lnTo>
                  <a:pt x="4361735" y="3160712"/>
                </a:lnTo>
                <a:lnTo>
                  <a:pt x="4378531" y="3201987"/>
                </a:lnTo>
                <a:lnTo>
                  <a:pt x="4393648" y="3248025"/>
                </a:lnTo>
                <a:lnTo>
                  <a:pt x="4405405" y="3300412"/>
                </a:lnTo>
                <a:lnTo>
                  <a:pt x="4413803" y="3360737"/>
                </a:lnTo>
                <a:lnTo>
                  <a:pt x="4417162" y="3427412"/>
                </a:lnTo>
                <a:lnTo>
                  <a:pt x="4413803" y="3497262"/>
                </a:lnTo>
                <a:lnTo>
                  <a:pt x="4405405" y="3557587"/>
                </a:lnTo>
                <a:lnTo>
                  <a:pt x="4393648" y="3609975"/>
                </a:lnTo>
                <a:lnTo>
                  <a:pt x="4378531" y="3656012"/>
                </a:lnTo>
                <a:lnTo>
                  <a:pt x="4361735" y="3697287"/>
                </a:lnTo>
                <a:lnTo>
                  <a:pt x="4341580" y="3736975"/>
                </a:lnTo>
                <a:lnTo>
                  <a:pt x="4301270" y="3811587"/>
                </a:lnTo>
                <a:lnTo>
                  <a:pt x="4282794" y="3848100"/>
                </a:lnTo>
                <a:lnTo>
                  <a:pt x="4264318" y="3890962"/>
                </a:lnTo>
                <a:lnTo>
                  <a:pt x="4249203" y="3935412"/>
                </a:lnTo>
                <a:lnTo>
                  <a:pt x="4239125" y="3987800"/>
                </a:lnTo>
                <a:lnTo>
                  <a:pt x="4229047" y="4048125"/>
                </a:lnTo>
                <a:lnTo>
                  <a:pt x="4227367" y="4116387"/>
                </a:lnTo>
                <a:lnTo>
                  <a:pt x="4229047" y="4186237"/>
                </a:lnTo>
                <a:lnTo>
                  <a:pt x="4239125" y="4244975"/>
                </a:lnTo>
                <a:lnTo>
                  <a:pt x="4249203" y="4297362"/>
                </a:lnTo>
                <a:lnTo>
                  <a:pt x="4264318" y="4343400"/>
                </a:lnTo>
                <a:lnTo>
                  <a:pt x="4282794" y="4386262"/>
                </a:lnTo>
                <a:lnTo>
                  <a:pt x="4301270" y="4424362"/>
                </a:lnTo>
                <a:lnTo>
                  <a:pt x="4341580" y="4498975"/>
                </a:lnTo>
                <a:lnTo>
                  <a:pt x="4361735" y="4537075"/>
                </a:lnTo>
                <a:lnTo>
                  <a:pt x="4378531" y="4579937"/>
                </a:lnTo>
                <a:lnTo>
                  <a:pt x="4393648" y="4625975"/>
                </a:lnTo>
                <a:lnTo>
                  <a:pt x="4405405" y="4678362"/>
                </a:lnTo>
                <a:lnTo>
                  <a:pt x="4413803" y="4738687"/>
                </a:lnTo>
                <a:lnTo>
                  <a:pt x="4417162" y="4806950"/>
                </a:lnTo>
                <a:lnTo>
                  <a:pt x="4413803" y="4875212"/>
                </a:lnTo>
                <a:lnTo>
                  <a:pt x="4405405" y="4935537"/>
                </a:lnTo>
                <a:lnTo>
                  <a:pt x="4393648" y="4987925"/>
                </a:lnTo>
                <a:lnTo>
                  <a:pt x="4378531" y="5033962"/>
                </a:lnTo>
                <a:lnTo>
                  <a:pt x="4361735" y="5075237"/>
                </a:lnTo>
                <a:lnTo>
                  <a:pt x="4341580" y="5114925"/>
                </a:lnTo>
                <a:lnTo>
                  <a:pt x="4321425" y="5149850"/>
                </a:lnTo>
                <a:lnTo>
                  <a:pt x="4301270" y="5186362"/>
                </a:lnTo>
                <a:lnTo>
                  <a:pt x="4282794" y="5226050"/>
                </a:lnTo>
                <a:lnTo>
                  <a:pt x="4264318" y="5268912"/>
                </a:lnTo>
                <a:lnTo>
                  <a:pt x="4249203" y="5313362"/>
                </a:lnTo>
                <a:lnTo>
                  <a:pt x="4239125" y="5365750"/>
                </a:lnTo>
                <a:lnTo>
                  <a:pt x="4229047" y="5426075"/>
                </a:lnTo>
                <a:lnTo>
                  <a:pt x="4227367" y="5494337"/>
                </a:lnTo>
                <a:lnTo>
                  <a:pt x="4229047" y="5562600"/>
                </a:lnTo>
                <a:lnTo>
                  <a:pt x="4239125" y="5622925"/>
                </a:lnTo>
                <a:lnTo>
                  <a:pt x="4249203" y="5675312"/>
                </a:lnTo>
                <a:lnTo>
                  <a:pt x="4264318" y="5721350"/>
                </a:lnTo>
                <a:lnTo>
                  <a:pt x="4282794" y="5762625"/>
                </a:lnTo>
                <a:lnTo>
                  <a:pt x="4301270" y="5802312"/>
                </a:lnTo>
                <a:lnTo>
                  <a:pt x="4321425" y="5840412"/>
                </a:lnTo>
                <a:lnTo>
                  <a:pt x="4341580" y="5876925"/>
                </a:lnTo>
                <a:lnTo>
                  <a:pt x="4361735" y="5915025"/>
                </a:lnTo>
                <a:lnTo>
                  <a:pt x="4378531" y="5956300"/>
                </a:lnTo>
                <a:lnTo>
                  <a:pt x="4393648" y="6003925"/>
                </a:lnTo>
                <a:lnTo>
                  <a:pt x="4405405" y="6056312"/>
                </a:lnTo>
                <a:lnTo>
                  <a:pt x="4413803" y="6113462"/>
                </a:lnTo>
                <a:lnTo>
                  <a:pt x="4417162" y="6183312"/>
                </a:lnTo>
                <a:lnTo>
                  <a:pt x="4413803" y="6251575"/>
                </a:lnTo>
                <a:lnTo>
                  <a:pt x="4405405" y="6311900"/>
                </a:lnTo>
                <a:lnTo>
                  <a:pt x="4393648" y="6361112"/>
                </a:lnTo>
                <a:lnTo>
                  <a:pt x="4378531" y="6407150"/>
                </a:lnTo>
                <a:lnTo>
                  <a:pt x="4361735" y="6448425"/>
                </a:lnTo>
                <a:lnTo>
                  <a:pt x="4343260" y="6488112"/>
                </a:lnTo>
                <a:lnTo>
                  <a:pt x="4324784" y="6523037"/>
                </a:lnTo>
                <a:lnTo>
                  <a:pt x="4304629" y="6561137"/>
                </a:lnTo>
                <a:lnTo>
                  <a:pt x="4284474" y="6597650"/>
                </a:lnTo>
                <a:lnTo>
                  <a:pt x="4267678" y="6640512"/>
                </a:lnTo>
                <a:lnTo>
                  <a:pt x="4250882" y="6683375"/>
                </a:lnTo>
                <a:lnTo>
                  <a:pt x="4240804" y="6735762"/>
                </a:lnTo>
                <a:lnTo>
                  <a:pt x="4232407" y="6791325"/>
                </a:lnTo>
                <a:lnTo>
                  <a:pt x="4227367" y="6858000"/>
                </a:lnTo>
                <a:lnTo>
                  <a:pt x="2310062" y="6858000"/>
                </a:lnTo>
                <a:lnTo>
                  <a:pt x="14437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</p:sp>
      <p:sp useBgFill="1">
        <p:nvSpPr>
          <p:cNvPr id="75" name="Freeform: Shape 74">
            <a:extLst>
              <a:ext uri="{FF2B5EF4-FFF2-40B4-BE49-F238E27FC236}">
                <a16:creationId xmlns:a16="http://schemas.microsoft.com/office/drawing/2014/main" id="{A7A4B465-FBCC-4CD4-89A1-82992A7B47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4272784" cy="6858000"/>
          </a:xfrm>
          <a:custGeom>
            <a:avLst/>
            <a:gdLst>
              <a:gd name="connsiteX0" fmla="*/ 0 w 4272784"/>
              <a:gd name="connsiteY0" fmla="*/ 0 h 6858000"/>
              <a:gd name="connsiteX1" fmla="*/ 4082989 w 4272784"/>
              <a:gd name="connsiteY1" fmla="*/ 0 h 6858000"/>
              <a:gd name="connsiteX2" fmla="*/ 4088029 w 4272784"/>
              <a:gd name="connsiteY2" fmla="*/ 66675 h 6858000"/>
              <a:gd name="connsiteX3" fmla="*/ 4096426 w 4272784"/>
              <a:gd name="connsiteY3" fmla="*/ 122237 h 6858000"/>
              <a:gd name="connsiteX4" fmla="*/ 4106504 w 4272784"/>
              <a:gd name="connsiteY4" fmla="*/ 174625 h 6858000"/>
              <a:gd name="connsiteX5" fmla="*/ 4123300 w 4272784"/>
              <a:gd name="connsiteY5" fmla="*/ 217487 h 6858000"/>
              <a:gd name="connsiteX6" fmla="*/ 4140096 w 4272784"/>
              <a:gd name="connsiteY6" fmla="*/ 260350 h 6858000"/>
              <a:gd name="connsiteX7" fmla="*/ 4160251 w 4272784"/>
              <a:gd name="connsiteY7" fmla="*/ 296862 h 6858000"/>
              <a:gd name="connsiteX8" fmla="*/ 4180406 w 4272784"/>
              <a:gd name="connsiteY8" fmla="*/ 334962 h 6858000"/>
              <a:gd name="connsiteX9" fmla="*/ 4198882 w 4272784"/>
              <a:gd name="connsiteY9" fmla="*/ 369887 h 6858000"/>
              <a:gd name="connsiteX10" fmla="*/ 4217357 w 4272784"/>
              <a:gd name="connsiteY10" fmla="*/ 409575 h 6858000"/>
              <a:gd name="connsiteX11" fmla="*/ 4234153 w 4272784"/>
              <a:gd name="connsiteY11" fmla="*/ 450850 h 6858000"/>
              <a:gd name="connsiteX12" fmla="*/ 4249270 w 4272784"/>
              <a:gd name="connsiteY12" fmla="*/ 496887 h 6858000"/>
              <a:gd name="connsiteX13" fmla="*/ 4261027 w 4272784"/>
              <a:gd name="connsiteY13" fmla="*/ 546100 h 6858000"/>
              <a:gd name="connsiteX14" fmla="*/ 4269425 w 4272784"/>
              <a:gd name="connsiteY14" fmla="*/ 606425 h 6858000"/>
              <a:gd name="connsiteX15" fmla="*/ 4272784 w 4272784"/>
              <a:gd name="connsiteY15" fmla="*/ 673100 h 6858000"/>
              <a:gd name="connsiteX16" fmla="*/ 4269425 w 4272784"/>
              <a:gd name="connsiteY16" fmla="*/ 744537 h 6858000"/>
              <a:gd name="connsiteX17" fmla="*/ 4261027 w 4272784"/>
              <a:gd name="connsiteY17" fmla="*/ 801687 h 6858000"/>
              <a:gd name="connsiteX18" fmla="*/ 4249270 w 4272784"/>
              <a:gd name="connsiteY18" fmla="*/ 854075 h 6858000"/>
              <a:gd name="connsiteX19" fmla="*/ 4234153 w 4272784"/>
              <a:gd name="connsiteY19" fmla="*/ 901700 h 6858000"/>
              <a:gd name="connsiteX20" fmla="*/ 4217357 w 4272784"/>
              <a:gd name="connsiteY20" fmla="*/ 942975 h 6858000"/>
              <a:gd name="connsiteX21" fmla="*/ 4197202 w 4272784"/>
              <a:gd name="connsiteY21" fmla="*/ 981075 h 6858000"/>
              <a:gd name="connsiteX22" fmla="*/ 4177047 w 4272784"/>
              <a:gd name="connsiteY22" fmla="*/ 1017587 h 6858000"/>
              <a:gd name="connsiteX23" fmla="*/ 4156892 w 4272784"/>
              <a:gd name="connsiteY23" fmla="*/ 1055687 h 6858000"/>
              <a:gd name="connsiteX24" fmla="*/ 4138416 w 4272784"/>
              <a:gd name="connsiteY24" fmla="*/ 1095375 h 6858000"/>
              <a:gd name="connsiteX25" fmla="*/ 4119940 w 4272784"/>
              <a:gd name="connsiteY25" fmla="*/ 1136650 h 6858000"/>
              <a:gd name="connsiteX26" fmla="*/ 4104825 w 4272784"/>
              <a:gd name="connsiteY26" fmla="*/ 1182687 h 6858000"/>
              <a:gd name="connsiteX27" fmla="*/ 4094747 w 4272784"/>
              <a:gd name="connsiteY27" fmla="*/ 1235075 h 6858000"/>
              <a:gd name="connsiteX28" fmla="*/ 4084669 w 4272784"/>
              <a:gd name="connsiteY28" fmla="*/ 1295400 h 6858000"/>
              <a:gd name="connsiteX29" fmla="*/ 4082989 w 4272784"/>
              <a:gd name="connsiteY29" fmla="*/ 1363662 h 6858000"/>
              <a:gd name="connsiteX30" fmla="*/ 4084669 w 4272784"/>
              <a:gd name="connsiteY30" fmla="*/ 1431925 h 6858000"/>
              <a:gd name="connsiteX31" fmla="*/ 4094747 w 4272784"/>
              <a:gd name="connsiteY31" fmla="*/ 1492250 h 6858000"/>
              <a:gd name="connsiteX32" fmla="*/ 4104825 w 4272784"/>
              <a:gd name="connsiteY32" fmla="*/ 1544637 h 6858000"/>
              <a:gd name="connsiteX33" fmla="*/ 4119940 w 4272784"/>
              <a:gd name="connsiteY33" fmla="*/ 1589087 h 6858000"/>
              <a:gd name="connsiteX34" fmla="*/ 4138416 w 4272784"/>
              <a:gd name="connsiteY34" fmla="*/ 1631950 h 6858000"/>
              <a:gd name="connsiteX35" fmla="*/ 4156892 w 4272784"/>
              <a:gd name="connsiteY35" fmla="*/ 1671637 h 6858000"/>
              <a:gd name="connsiteX36" fmla="*/ 4177047 w 4272784"/>
              <a:gd name="connsiteY36" fmla="*/ 1708150 h 6858000"/>
              <a:gd name="connsiteX37" fmla="*/ 4197202 w 4272784"/>
              <a:gd name="connsiteY37" fmla="*/ 1743075 h 6858000"/>
              <a:gd name="connsiteX38" fmla="*/ 4217357 w 4272784"/>
              <a:gd name="connsiteY38" fmla="*/ 1782762 h 6858000"/>
              <a:gd name="connsiteX39" fmla="*/ 4234153 w 4272784"/>
              <a:gd name="connsiteY39" fmla="*/ 1824037 h 6858000"/>
              <a:gd name="connsiteX40" fmla="*/ 4249270 w 4272784"/>
              <a:gd name="connsiteY40" fmla="*/ 1870075 h 6858000"/>
              <a:gd name="connsiteX41" fmla="*/ 4261027 w 4272784"/>
              <a:gd name="connsiteY41" fmla="*/ 1922462 h 6858000"/>
              <a:gd name="connsiteX42" fmla="*/ 4269425 w 4272784"/>
              <a:gd name="connsiteY42" fmla="*/ 1982787 h 6858000"/>
              <a:gd name="connsiteX43" fmla="*/ 4272784 w 4272784"/>
              <a:gd name="connsiteY43" fmla="*/ 2051050 h 6858000"/>
              <a:gd name="connsiteX44" fmla="*/ 4269425 w 4272784"/>
              <a:gd name="connsiteY44" fmla="*/ 2119312 h 6858000"/>
              <a:gd name="connsiteX45" fmla="*/ 4261027 w 4272784"/>
              <a:gd name="connsiteY45" fmla="*/ 2179637 h 6858000"/>
              <a:gd name="connsiteX46" fmla="*/ 4249270 w 4272784"/>
              <a:gd name="connsiteY46" fmla="*/ 2232025 h 6858000"/>
              <a:gd name="connsiteX47" fmla="*/ 4234153 w 4272784"/>
              <a:gd name="connsiteY47" fmla="*/ 2278062 h 6858000"/>
              <a:gd name="connsiteX48" fmla="*/ 4217357 w 4272784"/>
              <a:gd name="connsiteY48" fmla="*/ 2319337 h 6858000"/>
              <a:gd name="connsiteX49" fmla="*/ 4197202 w 4272784"/>
              <a:gd name="connsiteY49" fmla="*/ 2359025 h 6858000"/>
              <a:gd name="connsiteX50" fmla="*/ 4177047 w 4272784"/>
              <a:gd name="connsiteY50" fmla="*/ 2395537 h 6858000"/>
              <a:gd name="connsiteX51" fmla="*/ 4156892 w 4272784"/>
              <a:gd name="connsiteY51" fmla="*/ 2433637 h 6858000"/>
              <a:gd name="connsiteX52" fmla="*/ 4138416 w 4272784"/>
              <a:gd name="connsiteY52" fmla="*/ 2471737 h 6858000"/>
              <a:gd name="connsiteX53" fmla="*/ 4119940 w 4272784"/>
              <a:gd name="connsiteY53" fmla="*/ 2513012 h 6858000"/>
              <a:gd name="connsiteX54" fmla="*/ 4104825 w 4272784"/>
              <a:gd name="connsiteY54" fmla="*/ 2560637 h 6858000"/>
              <a:gd name="connsiteX55" fmla="*/ 4094747 w 4272784"/>
              <a:gd name="connsiteY55" fmla="*/ 2613025 h 6858000"/>
              <a:gd name="connsiteX56" fmla="*/ 4084669 w 4272784"/>
              <a:gd name="connsiteY56" fmla="*/ 2671762 h 6858000"/>
              <a:gd name="connsiteX57" fmla="*/ 4082989 w 4272784"/>
              <a:gd name="connsiteY57" fmla="*/ 2741612 h 6858000"/>
              <a:gd name="connsiteX58" fmla="*/ 4084669 w 4272784"/>
              <a:gd name="connsiteY58" fmla="*/ 2809875 h 6858000"/>
              <a:gd name="connsiteX59" fmla="*/ 4094747 w 4272784"/>
              <a:gd name="connsiteY59" fmla="*/ 2868612 h 6858000"/>
              <a:gd name="connsiteX60" fmla="*/ 4104825 w 4272784"/>
              <a:gd name="connsiteY60" fmla="*/ 2922587 h 6858000"/>
              <a:gd name="connsiteX61" fmla="*/ 4119940 w 4272784"/>
              <a:gd name="connsiteY61" fmla="*/ 2967037 h 6858000"/>
              <a:gd name="connsiteX62" fmla="*/ 4138416 w 4272784"/>
              <a:gd name="connsiteY62" fmla="*/ 3009900 h 6858000"/>
              <a:gd name="connsiteX63" fmla="*/ 4156892 w 4272784"/>
              <a:gd name="connsiteY63" fmla="*/ 3046412 h 6858000"/>
              <a:gd name="connsiteX64" fmla="*/ 4177047 w 4272784"/>
              <a:gd name="connsiteY64" fmla="*/ 3084512 h 6858000"/>
              <a:gd name="connsiteX65" fmla="*/ 4197202 w 4272784"/>
              <a:gd name="connsiteY65" fmla="*/ 3121025 h 6858000"/>
              <a:gd name="connsiteX66" fmla="*/ 4217357 w 4272784"/>
              <a:gd name="connsiteY66" fmla="*/ 3160712 h 6858000"/>
              <a:gd name="connsiteX67" fmla="*/ 4234153 w 4272784"/>
              <a:gd name="connsiteY67" fmla="*/ 3201987 h 6858000"/>
              <a:gd name="connsiteX68" fmla="*/ 4249270 w 4272784"/>
              <a:gd name="connsiteY68" fmla="*/ 3248025 h 6858000"/>
              <a:gd name="connsiteX69" fmla="*/ 4261027 w 4272784"/>
              <a:gd name="connsiteY69" fmla="*/ 3300412 h 6858000"/>
              <a:gd name="connsiteX70" fmla="*/ 4269425 w 4272784"/>
              <a:gd name="connsiteY70" fmla="*/ 3360737 h 6858000"/>
              <a:gd name="connsiteX71" fmla="*/ 4272784 w 4272784"/>
              <a:gd name="connsiteY71" fmla="*/ 3427412 h 6858000"/>
              <a:gd name="connsiteX72" fmla="*/ 4269425 w 4272784"/>
              <a:gd name="connsiteY72" fmla="*/ 3497262 h 6858000"/>
              <a:gd name="connsiteX73" fmla="*/ 4261027 w 4272784"/>
              <a:gd name="connsiteY73" fmla="*/ 3557587 h 6858000"/>
              <a:gd name="connsiteX74" fmla="*/ 4249270 w 4272784"/>
              <a:gd name="connsiteY74" fmla="*/ 3609975 h 6858000"/>
              <a:gd name="connsiteX75" fmla="*/ 4234153 w 4272784"/>
              <a:gd name="connsiteY75" fmla="*/ 3656012 h 6858000"/>
              <a:gd name="connsiteX76" fmla="*/ 4217357 w 4272784"/>
              <a:gd name="connsiteY76" fmla="*/ 3697287 h 6858000"/>
              <a:gd name="connsiteX77" fmla="*/ 4197202 w 4272784"/>
              <a:gd name="connsiteY77" fmla="*/ 3736975 h 6858000"/>
              <a:gd name="connsiteX78" fmla="*/ 4156892 w 4272784"/>
              <a:gd name="connsiteY78" fmla="*/ 3811587 h 6858000"/>
              <a:gd name="connsiteX79" fmla="*/ 4138416 w 4272784"/>
              <a:gd name="connsiteY79" fmla="*/ 3848100 h 6858000"/>
              <a:gd name="connsiteX80" fmla="*/ 4119940 w 4272784"/>
              <a:gd name="connsiteY80" fmla="*/ 3890962 h 6858000"/>
              <a:gd name="connsiteX81" fmla="*/ 4104825 w 4272784"/>
              <a:gd name="connsiteY81" fmla="*/ 3935412 h 6858000"/>
              <a:gd name="connsiteX82" fmla="*/ 4094747 w 4272784"/>
              <a:gd name="connsiteY82" fmla="*/ 3987800 h 6858000"/>
              <a:gd name="connsiteX83" fmla="*/ 4084669 w 4272784"/>
              <a:gd name="connsiteY83" fmla="*/ 4048125 h 6858000"/>
              <a:gd name="connsiteX84" fmla="*/ 4082989 w 4272784"/>
              <a:gd name="connsiteY84" fmla="*/ 4116387 h 6858000"/>
              <a:gd name="connsiteX85" fmla="*/ 4084669 w 4272784"/>
              <a:gd name="connsiteY85" fmla="*/ 4186237 h 6858000"/>
              <a:gd name="connsiteX86" fmla="*/ 4094747 w 4272784"/>
              <a:gd name="connsiteY86" fmla="*/ 4244975 h 6858000"/>
              <a:gd name="connsiteX87" fmla="*/ 4104825 w 4272784"/>
              <a:gd name="connsiteY87" fmla="*/ 4297362 h 6858000"/>
              <a:gd name="connsiteX88" fmla="*/ 4119940 w 4272784"/>
              <a:gd name="connsiteY88" fmla="*/ 4343400 h 6858000"/>
              <a:gd name="connsiteX89" fmla="*/ 4138416 w 4272784"/>
              <a:gd name="connsiteY89" fmla="*/ 4386262 h 6858000"/>
              <a:gd name="connsiteX90" fmla="*/ 4156892 w 4272784"/>
              <a:gd name="connsiteY90" fmla="*/ 4424362 h 6858000"/>
              <a:gd name="connsiteX91" fmla="*/ 4197202 w 4272784"/>
              <a:gd name="connsiteY91" fmla="*/ 4498975 h 6858000"/>
              <a:gd name="connsiteX92" fmla="*/ 4217357 w 4272784"/>
              <a:gd name="connsiteY92" fmla="*/ 4537075 h 6858000"/>
              <a:gd name="connsiteX93" fmla="*/ 4234153 w 4272784"/>
              <a:gd name="connsiteY93" fmla="*/ 4579937 h 6858000"/>
              <a:gd name="connsiteX94" fmla="*/ 4249270 w 4272784"/>
              <a:gd name="connsiteY94" fmla="*/ 4625975 h 6858000"/>
              <a:gd name="connsiteX95" fmla="*/ 4261027 w 4272784"/>
              <a:gd name="connsiteY95" fmla="*/ 4678362 h 6858000"/>
              <a:gd name="connsiteX96" fmla="*/ 4269425 w 4272784"/>
              <a:gd name="connsiteY96" fmla="*/ 4738687 h 6858000"/>
              <a:gd name="connsiteX97" fmla="*/ 4272784 w 4272784"/>
              <a:gd name="connsiteY97" fmla="*/ 4806950 h 6858000"/>
              <a:gd name="connsiteX98" fmla="*/ 4269425 w 4272784"/>
              <a:gd name="connsiteY98" fmla="*/ 4875212 h 6858000"/>
              <a:gd name="connsiteX99" fmla="*/ 4261027 w 4272784"/>
              <a:gd name="connsiteY99" fmla="*/ 4935537 h 6858000"/>
              <a:gd name="connsiteX100" fmla="*/ 4249270 w 4272784"/>
              <a:gd name="connsiteY100" fmla="*/ 4987925 h 6858000"/>
              <a:gd name="connsiteX101" fmla="*/ 4234153 w 4272784"/>
              <a:gd name="connsiteY101" fmla="*/ 5033962 h 6858000"/>
              <a:gd name="connsiteX102" fmla="*/ 4217357 w 4272784"/>
              <a:gd name="connsiteY102" fmla="*/ 5075237 h 6858000"/>
              <a:gd name="connsiteX103" fmla="*/ 4197202 w 4272784"/>
              <a:gd name="connsiteY103" fmla="*/ 5114925 h 6858000"/>
              <a:gd name="connsiteX104" fmla="*/ 4177047 w 4272784"/>
              <a:gd name="connsiteY104" fmla="*/ 5149850 h 6858000"/>
              <a:gd name="connsiteX105" fmla="*/ 4156892 w 4272784"/>
              <a:gd name="connsiteY105" fmla="*/ 5186362 h 6858000"/>
              <a:gd name="connsiteX106" fmla="*/ 4138416 w 4272784"/>
              <a:gd name="connsiteY106" fmla="*/ 5226050 h 6858000"/>
              <a:gd name="connsiteX107" fmla="*/ 4119940 w 4272784"/>
              <a:gd name="connsiteY107" fmla="*/ 5268912 h 6858000"/>
              <a:gd name="connsiteX108" fmla="*/ 4104825 w 4272784"/>
              <a:gd name="connsiteY108" fmla="*/ 5313362 h 6858000"/>
              <a:gd name="connsiteX109" fmla="*/ 4094747 w 4272784"/>
              <a:gd name="connsiteY109" fmla="*/ 5365750 h 6858000"/>
              <a:gd name="connsiteX110" fmla="*/ 4084669 w 4272784"/>
              <a:gd name="connsiteY110" fmla="*/ 5426075 h 6858000"/>
              <a:gd name="connsiteX111" fmla="*/ 4082989 w 4272784"/>
              <a:gd name="connsiteY111" fmla="*/ 5494337 h 6858000"/>
              <a:gd name="connsiteX112" fmla="*/ 4084669 w 4272784"/>
              <a:gd name="connsiteY112" fmla="*/ 5562600 h 6858000"/>
              <a:gd name="connsiteX113" fmla="*/ 4094747 w 4272784"/>
              <a:gd name="connsiteY113" fmla="*/ 5622925 h 6858000"/>
              <a:gd name="connsiteX114" fmla="*/ 4104825 w 4272784"/>
              <a:gd name="connsiteY114" fmla="*/ 5675312 h 6858000"/>
              <a:gd name="connsiteX115" fmla="*/ 4119940 w 4272784"/>
              <a:gd name="connsiteY115" fmla="*/ 5721350 h 6858000"/>
              <a:gd name="connsiteX116" fmla="*/ 4138416 w 4272784"/>
              <a:gd name="connsiteY116" fmla="*/ 5762625 h 6858000"/>
              <a:gd name="connsiteX117" fmla="*/ 4156892 w 4272784"/>
              <a:gd name="connsiteY117" fmla="*/ 5802312 h 6858000"/>
              <a:gd name="connsiteX118" fmla="*/ 4177047 w 4272784"/>
              <a:gd name="connsiteY118" fmla="*/ 5840412 h 6858000"/>
              <a:gd name="connsiteX119" fmla="*/ 4197202 w 4272784"/>
              <a:gd name="connsiteY119" fmla="*/ 5876925 h 6858000"/>
              <a:gd name="connsiteX120" fmla="*/ 4217357 w 4272784"/>
              <a:gd name="connsiteY120" fmla="*/ 5915025 h 6858000"/>
              <a:gd name="connsiteX121" fmla="*/ 4234153 w 4272784"/>
              <a:gd name="connsiteY121" fmla="*/ 5956300 h 6858000"/>
              <a:gd name="connsiteX122" fmla="*/ 4249270 w 4272784"/>
              <a:gd name="connsiteY122" fmla="*/ 6003925 h 6858000"/>
              <a:gd name="connsiteX123" fmla="*/ 4261027 w 4272784"/>
              <a:gd name="connsiteY123" fmla="*/ 6056312 h 6858000"/>
              <a:gd name="connsiteX124" fmla="*/ 4269425 w 4272784"/>
              <a:gd name="connsiteY124" fmla="*/ 6113462 h 6858000"/>
              <a:gd name="connsiteX125" fmla="*/ 4272784 w 4272784"/>
              <a:gd name="connsiteY125" fmla="*/ 6183312 h 6858000"/>
              <a:gd name="connsiteX126" fmla="*/ 4269425 w 4272784"/>
              <a:gd name="connsiteY126" fmla="*/ 6251575 h 6858000"/>
              <a:gd name="connsiteX127" fmla="*/ 4261027 w 4272784"/>
              <a:gd name="connsiteY127" fmla="*/ 6311900 h 6858000"/>
              <a:gd name="connsiteX128" fmla="*/ 4249270 w 4272784"/>
              <a:gd name="connsiteY128" fmla="*/ 6361112 h 6858000"/>
              <a:gd name="connsiteX129" fmla="*/ 4234153 w 4272784"/>
              <a:gd name="connsiteY129" fmla="*/ 6407150 h 6858000"/>
              <a:gd name="connsiteX130" fmla="*/ 4217357 w 4272784"/>
              <a:gd name="connsiteY130" fmla="*/ 6448425 h 6858000"/>
              <a:gd name="connsiteX131" fmla="*/ 4198882 w 4272784"/>
              <a:gd name="connsiteY131" fmla="*/ 6488112 h 6858000"/>
              <a:gd name="connsiteX132" fmla="*/ 4180406 w 4272784"/>
              <a:gd name="connsiteY132" fmla="*/ 6523037 h 6858000"/>
              <a:gd name="connsiteX133" fmla="*/ 4160251 w 4272784"/>
              <a:gd name="connsiteY133" fmla="*/ 6561137 h 6858000"/>
              <a:gd name="connsiteX134" fmla="*/ 4140096 w 4272784"/>
              <a:gd name="connsiteY134" fmla="*/ 6597650 h 6858000"/>
              <a:gd name="connsiteX135" fmla="*/ 4123300 w 4272784"/>
              <a:gd name="connsiteY135" fmla="*/ 6640512 h 6858000"/>
              <a:gd name="connsiteX136" fmla="*/ 4106504 w 4272784"/>
              <a:gd name="connsiteY136" fmla="*/ 6683375 h 6858000"/>
              <a:gd name="connsiteX137" fmla="*/ 4096426 w 4272784"/>
              <a:gd name="connsiteY137" fmla="*/ 6735762 h 6858000"/>
              <a:gd name="connsiteX138" fmla="*/ 4088029 w 4272784"/>
              <a:gd name="connsiteY138" fmla="*/ 6791325 h 6858000"/>
              <a:gd name="connsiteX139" fmla="*/ 4082989 w 4272784"/>
              <a:gd name="connsiteY139" fmla="*/ 6858000 h 6858000"/>
              <a:gd name="connsiteX140" fmla="*/ 0 w 4272784"/>
              <a:gd name="connsiteY14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4272784" h="6858000">
                <a:moveTo>
                  <a:pt x="0" y="0"/>
                </a:moveTo>
                <a:lnTo>
                  <a:pt x="4082989" y="0"/>
                </a:lnTo>
                <a:lnTo>
                  <a:pt x="4088029" y="66675"/>
                </a:lnTo>
                <a:lnTo>
                  <a:pt x="4096426" y="122237"/>
                </a:lnTo>
                <a:lnTo>
                  <a:pt x="4106504" y="174625"/>
                </a:lnTo>
                <a:lnTo>
                  <a:pt x="4123300" y="217487"/>
                </a:lnTo>
                <a:lnTo>
                  <a:pt x="4140096" y="260350"/>
                </a:lnTo>
                <a:lnTo>
                  <a:pt x="4160251" y="296862"/>
                </a:lnTo>
                <a:lnTo>
                  <a:pt x="4180406" y="334962"/>
                </a:lnTo>
                <a:lnTo>
                  <a:pt x="4198882" y="369887"/>
                </a:lnTo>
                <a:lnTo>
                  <a:pt x="4217357" y="409575"/>
                </a:lnTo>
                <a:lnTo>
                  <a:pt x="4234153" y="450850"/>
                </a:lnTo>
                <a:lnTo>
                  <a:pt x="4249270" y="496887"/>
                </a:lnTo>
                <a:lnTo>
                  <a:pt x="4261027" y="546100"/>
                </a:lnTo>
                <a:lnTo>
                  <a:pt x="4269425" y="606425"/>
                </a:lnTo>
                <a:lnTo>
                  <a:pt x="4272784" y="673100"/>
                </a:lnTo>
                <a:lnTo>
                  <a:pt x="4269425" y="744537"/>
                </a:lnTo>
                <a:lnTo>
                  <a:pt x="4261027" y="801687"/>
                </a:lnTo>
                <a:lnTo>
                  <a:pt x="4249270" y="854075"/>
                </a:lnTo>
                <a:lnTo>
                  <a:pt x="4234153" y="901700"/>
                </a:lnTo>
                <a:lnTo>
                  <a:pt x="4217357" y="942975"/>
                </a:lnTo>
                <a:lnTo>
                  <a:pt x="4197202" y="981075"/>
                </a:lnTo>
                <a:lnTo>
                  <a:pt x="4177047" y="1017587"/>
                </a:lnTo>
                <a:lnTo>
                  <a:pt x="4156892" y="1055687"/>
                </a:lnTo>
                <a:lnTo>
                  <a:pt x="4138416" y="1095375"/>
                </a:lnTo>
                <a:lnTo>
                  <a:pt x="4119940" y="1136650"/>
                </a:lnTo>
                <a:lnTo>
                  <a:pt x="4104825" y="1182687"/>
                </a:lnTo>
                <a:lnTo>
                  <a:pt x="4094747" y="1235075"/>
                </a:lnTo>
                <a:lnTo>
                  <a:pt x="4084669" y="1295400"/>
                </a:lnTo>
                <a:lnTo>
                  <a:pt x="4082989" y="1363662"/>
                </a:lnTo>
                <a:lnTo>
                  <a:pt x="4084669" y="1431925"/>
                </a:lnTo>
                <a:lnTo>
                  <a:pt x="4094747" y="1492250"/>
                </a:lnTo>
                <a:lnTo>
                  <a:pt x="4104825" y="1544637"/>
                </a:lnTo>
                <a:lnTo>
                  <a:pt x="4119940" y="1589087"/>
                </a:lnTo>
                <a:lnTo>
                  <a:pt x="4138416" y="1631950"/>
                </a:lnTo>
                <a:lnTo>
                  <a:pt x="4156892" y="1671637"/>
                </a:lnTo>
                <a:lnTo>
                  <a:pt x="4177047" y="1708150"/>
                </a:lnTo>
                <a:lnTo>
                  <a:pt x="4197202" y="1743075"/>
                </a:lnTo>
                <a:lnTo>
                  <a:pt x="4217357" y="1782762"/>
                </a:lnTo>
                <a:lnTo>
                  <a:pt x="4234153" y="1824037"/>
                </a:lnTo>
                <a:lnTo>
                  <a:pt x="4249270" y="1870075"/>
                </a:lnTo>
                <a:lnTo>
                  <a:pt x="4261027" y="1922462"/>
                </a:lnTo>
                <a:lnTo>
                  <a:pt x="4269425" y="1982787"/>
                </a:lnTo>
                <a:lnTo>
                  <a:pt x="4272784" y="2051050"/>
                </a:lnTo>
                <a:lnTo>
                  <a:pt x="4269425" y="2119312"/>
                </a:lnTo>
                <a:lnTo>
                  <a:pt x="4261027" y="2179637"/>
                </a:lnTo>
                <a:lnTo>
                  <a:pt x="4249270" y="2232025"/>
                </a:lnTo>
                <a:lnTo>
                  <a:pt x="4234153" y="2278062"/>
                </a:lnTo>
                <a:lnTo>
                  <a:pt x="4217357" y="2319337"/>
                </a:lnTo>
                <a:lnTo>
                  <a:pt x="4197202" y="2359025"/>
                </a:lnTo>
                <a:lnTo>
                  <a:pt x="4177047" y="2395537"/>
                </a:lnTo>
                <a:lnTo>
                  <a:pt x="4156892" y="2433637"/>
                </a:lnTo>
                <a:lnTo>
                  <a:pt x="4138416" y="2471737"/>
                </a:lnTo>
                <a:lnTo>
                  <a:pt x="4119940" y="2513012"/>
                </a:lnTo>
                <a:lnTo>
                  <a:pt x="4104825" y="2560637"/>
                </a:lnTo>
                <a:lnTo>
                  <a:pt x="4094747" y="2613025"/>
                </a:lnTo>
                <a:lnTo>
                  <a:pt x="4084669" y="2671762"/>
                </a:lnTo>
                <a:lnTo>
                  <a:pt x="4082989" y="2741612"/>
                </a:lnTo>
                <a:lnTo>
                  <a:pt x="4084669" y="2809875"/>
                </a:lnTo>
                <a:lnTo>
                  <a:pt x="4094747" y="2868612"/>
                </a:lnTo>
                <a:lnTo>
                  <a:pt x="4104825" y="2922587"/>
                </a:lnTo>
                <a:lnTo>
                  <a:pt x="4119940" y="2967037"/>
                </a:lnTo>
                <a:lnTo>
                  <a:pt x="4138416" y="3009900"/>
                </a:lnTo>
                <a:lnTo>
                  <a:pt x="4156892" y="3046412"/>
                </a:lnTo>
                <a:lnTo>
                  <a:pt x="4177047" y="3084512"/>
                </a:lnTo>
                <a:lnTo>
                  <a:pt x="4197202" y="3121025"/>
                </a:lnTo>
                <a:lnTo>
                  <a:pt x="4217357" y="3160712"/>
                </a:lnTo>
                <a:lnTo>
                  <a:pt x="4234153" y="3201987"/>
                </a:lnTo>
                <a:lnTo>
                  <a:pt x="4249270" y="3248025"/>
                </a:lnTo>
                <a:lnTo>
                  <a:pt x="4261027" y="3300412"/>
                </a:lnTo>
                <a:lnTo>
                  <a:pt x="4269425" y="3360737"/>
                </a:lnTo>
                <a:lnTo>
                  <a:pt x="4272784" y="3427412"/>
                </a:lnTo>
                <a:lnTo>
                  <a:pt x="4269425" y="3497262"/>
                </a:lnTo>
                <a:lnTo>
                  <a:pt x="4261027" y="3557587"/>
                </a:lnTo>
                <a:lnTo>
                  <a:pt x="4249270" y="3609975"/>
                </a:lnTo>
                <a:lnTo>
                  <a:pt x="4234153" y="3656012"/>
                </a:lnTo>
                <a:lnTo>
                  <a:pt x="4217357" y="3697287"/>
                </a:lnTo>
                <a:lnTo>
                  <a:pt x="4197202" y="3736975"/>
                </a:lnTo>
                <a:lnTo>
                  <a:pt x="4156892" y="3811587"/>
                </a:lnTo>
                <a:lnTo>
                  <a:pt x="4138416" y="3848100"/>
                </a:lnTo>
                <a:lnTo>
                  <a:pt x="4119940" y="3890962"/>
                </a:lnTo>
                <a:lnTo>
                  <a:pt x="4104825" y="3935412"/>
                </a:lnTo>
                <a:lnTo>
                  <a:pt x="4094747" y="3987800"/>
                </a:lnTo>
                <a:lnTo>
                  <a:pt x="4084669" y="4048125"/>
                </a:lnTo>
                <a:lnTo>
                  <a:pt x="4082989" y="4116387"/>
                </a:lnTo>
                <a:lnTo>
                  <a:pt x="4084669" y="4186237"/>
                </a:lnTo>
                <a:lnTo>
                  <a:pt x="4094747" y="4244975"/>
                </a:lnTo>
                <a:lnTo>
                  <a:pt x="4104825" y="4297362"/>
                </a:lnTo>
                <a:lnTo>
                  <a:pt x="4119940" y="4343400"/>
                </a:lnTo>
                <a:lnTo>
                  <a:pt x="4138416" y="4386262"/>
                </a:lnTo>
                <a:lnTo>
                  <a:pt x="4156892" y="4424362"/>
                </a:lnTo>
                <a:lnTo>
                  <a:pt x="4197202" y="4498975"/>
                </a:lnTo>
                <a:lnTo>
                  <a:pt x="4217357" y="4537075"/>
                </a:lnTo>
                <a:lnTo>
                  <a:pt x="4234153" y="4579937"/>
                </a:lnTo>
                <a:lnTo>
                  <a:pt x="4249270" y="4625975"/>
                </a:lnTo>
                <a:lnTo>
                  <a:pt x="4261027" y="4678362"/>
                </a:lnTo>
                <a:lnTo>
                  <a:pt x="4269425" y="4738687"/>
                </a:lnTo>
                <a:lnTo>
                  <a:pt x="4272784" y="4806950"/>
                </a:lnTo>
                <a:lnTo>
                  <a:pt x="4269425" y="4875212"/>
                </a:lnTo>
                <a:lnTo>
                  <a:pt x="4261027" y="4935537"/>
                </a:lnTo>
                <a:lnTo>
                  <a:pt x="4249270" y="4987925"/>
                </a:lnTo>
                <a:lnTo>
                  <a:pt x="4234153" y="5033962"/>
                </a:lnTo>
                <a:lnTo>
                  <a:pt x="4217357" y="5075237"/>
                </a:lnTo>
                <a:lnTo>
                  <a:pt x="4197202" y="5114925"/>
                </a:lnTo>
                <a:lnTo>
                  <a:pt x="4177047" y="5149850"/>
                </a:lnTo>
                <a:lnTo>
                  <a:pt x="4156892" y="5186362"/>
                </a:lnTo>
                <a:lnTo>
                  <a:pt x="4138416" y="5226050"/>
                </a:lnTo>
                <a:lnTo>
                  <a:pt x="4119940" y="5268912"/>
                </a:lnTo>
                <a:lnTo>
                  <a:pt x="4104825" y="5313362"/>
                </a:lnTo>
                <a:lnTo>
                  <a:pt x="4094747" y="5365750"/>
                </a:lnTo>
                <a:lnTo>
                  <a:pt x="4084669" y="5426075"/>
                </a:lnTo>
                <a:lnTo>
                  <a:pt x="4082989" y="5494337"/>
                </a:lnTo>
                <a:lnTo>
                  <a:pt x="4084669" y="5562600"/>
                </a:lnTo>
                <a:lnTo>
                  <a:pt x="4094747" y="5622925"/>
                </a:lnTo>
                <a:lnTo>
                  <a:pt x="4104825" y="5675312"/>
                </a:lnTo>
                <a:lnTo>
                  <a:pt x="4119940" y="5721350"/>
                </a:lnTo>
                <a:lnTo>
                  <a:pt x="4138416" y="5762625"/>
                </a:lnTo>
                <a:lnTo>
                  <a:pt x="4156892" y="5802312"/>
                </a:lnTo>
                <a:lnTo>
                  <a:pt x="4177047" y="5840412"/>
                </a:lnTo>
                <a:lnTo>
                  <a:pt x="4197202" y="5876925"/>
                </a:lnTo>
                <a:lnTo>
                  <a:pt x="4217357" y="5915025"/>
                </a:lnTo>
                <a:lnTo>
                  <a:pt x="4234153" y="5956300"/>
                </a:lnTo>
                <a:lnTo>
                  <a:pt x="4249270" y="6003925"/>
                </a:lnTo>
                <a:lnTo>
                  <a:pt x="4261027" y="6056312"/>
                </a:lnTo>
                <a:lnTo>
                  <a:pt x="4269425" y="6113462"/>
                </a:lnTo>
                <a:lnTo>
                  <a:pt x="4272784" y="6183312"/>
                </a:lnTo>
                <a:lnTo>
                  <a:pt x="4269425" y="6251575"/>
                </a:lnTo>
                <a:lnTo>
                  <a:pt x="4261027" y="6311900"/>
                </a:lnTo>
                <a:lnTo>
                  <a:pt x="4249270" y="6361112"/>
                </a:lnTo>
                <a:lnTo>
                  <a:pt x="4234153" y="6407150"/>
                </a:lnTo>
                <a:lnTo>
                  <a:pt x="4217357" y="6448425"/>
                </a:lnTo>
                <a:lnTo>
                  <a:pt x="4198882" y="6488112"/>
                </a:lnTo>
                <a:lnTo>
                  <a:pt x="4180406" y="6523037"/>
                </a:lnTo>
                <a:lnTo>
                  <a:pt x="4160251" y="6561137"/>
                </a:lnTo>
                <a:lnTo>
                  <a:pt x="4140096" y="6597650"/>
                </a:lnTo>
                <a:lnTo>
                  <a:pt x="4123300" y="6640512"/>
                </a:lnTo>
                <a:lnTo>
                  <a:pt x="4106504" y="6683375"/>
                </a:lnTo>
                <a:lnTo>
                  <a:pt x="4096426" y="6735762"/>
                </a:lnTo>
                <a:lnTo>
                  <a:pt x="4088029" y="6791325"/>
                </a:lnTo>
                <a:lnTo>
                  <a:pt x="4082989" y="6858000"/>
                </a:lnTo>
                <a:lnTo>
                  <a:pt x="0" y="6858000"/>
                </a:lnTo>
                <a:close/>
              </a:path>
            </a:pathLst>
          </a:custGeom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909E572F-9CDC-4214-9D42-FF00176495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417162" cy="6858000"/>
          </a:xfrm>
          <a:custGeom>
            <a:avLst/>
            <a:gdLst>
              <a:gd name="connsiteX0" fmla="*/ 4417162 w 4417162"/>
              <a:gd name="connsiteY0" fmla="*/ 0 h 6858000"/>
              <a:gd name="connsiteX1" fmla="*/ 334174 w 4417162"/>
              <a:gd name="connsiteY1" fmla="*/ 0 h 6858000"/>
              <a:gd name="connsiteX2" fmla="*/ 334173 w 4417162"/>
              <a:gd name="connsiteY2" fmla="*/ 0 h 6858000"/>
              <a:gd name="connsiteX3" fmla="*/ 189795 w 4417162"/>
              <a:gd name="connsiteY3" fmla="*/ 0 h 6858000"/>
              <a:gd name="connsiteX4" fmla="*/ 184756 w 4417162"/>
              <a:gd name="connsiteY4" fmla="*/ 66675 h 6858000"/>
              <a:gd name="connsiteX5" fmla="*/ 176358 w 4417162"/>
              <a:gd name="connsiteY5" fmla="*/ 122237 h 6858000"/>
              <a:gd name="connsiteX6" fmla="*/ 166281 w 4417162"/>
              <a:gd name="connsiteY6" fmla="*/ 174625 h 6858000"/>
              <a:gd name="connsiteX7" fmla="*/ 149485 w 4417162"/>
              <a:gd name="connsiteY7" fmla="*/ 217487 h 6858000"/>
              <a:gd name="connsiteX8" fmla="*/ 132689 w 4417162"/>
              <a:gd name="connsiteY8" fmla="*/ 260350 h 6858000"/>
              <a:gd name="connsiteX9" fmla="*/ 112534 w 4417162"/>
              <a:gd name="connsiteY9" fmla="*/ 296862 h 6858000"/>
              <a:gd name="connsiteX10" fmla="*/ 92379 w 4417162"/>
              <a:gd name="connsiteY10" fmla="*/ 334962 h 6858000"/>
              <a:gd name="connsiteX11" fmla="*/ 73903 w 4417162"/>
              <a:gd name="connsiteY11" fmla="*/ 369887 h 6858000"/>
              <a:gd name="connsiteX12" fmla="*/ 55427 w 4417162"/>
              <a:gd name="connsiteY12" fmla="*/ 409575 h 6858000"/>
              <a:gd name="connsiteX13" fmla="*/ 38632 w 4417162"/>
              <a:gd name="connsiteY13" fmla="*/ 450850 h 6858000"/>
              <a:gd name="connsiteX14" fmla="*/ 23515 w 4417162"/>
              <a:gd name="connsiteY14" fmla="*/ 496887 h 6858000"/>
              <a:gd name="connsiteX15" fmla="*/ 11758 w 4417162"/>
              <a:gd name="connsiteY15" fmla="*/ 546100 h 6858000"/>
              <a:gd name="connsiteX16" fmla="*/ 3359 w 4417162"/>
              <a:gd name="connsiteY16" fmla="*/ 606425 h 6858000"/>
              <a:gd name="connsiteX17" fmla="*/ 0 w 4417162"/>
              <a:gd name="connsiteY17" fmla="*/ 673100 h 6858000"/>
              <a:gd name="connsiteX18" fmla="*/ 3359 w 4417162"/>
              <a:gd name="connsiteY18" fmla="*/ 744537 h 6858000"/>
              <a:gd name="connsiteX19" fmla="*/ 11758 w 4417162"/>
              <a:gd name="connsiteY19" fmla="*/ 801687 h 6858000"/>
              <a:gd name="connsiteX20" fmla="*/ 23515 w 4417162"/>
              <a:gd name="connsiteY20" fmla="*/ 854075 h 6858000"/>
              <a:gd name="connsiteX21" fmla="*/ 38632 w 4417162"/>
              <a:gd name="connsiteY21" fmla="*/ 901700 h 6858000"/>
              <a:gd name="connsiteX22" fmla="*/ 55427 w 4417162"/>
              <a:gd name="connsiteY22" fmla="*/ 942975 h 6858000"/>
              <a:gd name="connsiteX23" fmla="*/ 75583 w 4417162"/>
              <a:gd name="connsiteY23" fmla="*/ 981075 h 6858000"/>
              <a:gd name="connsiteX24" fmla="*/ 95738 w 4417162"/>
              <a:gd name="connsiteY24" fmla="*/ 1017587 h 6858000"/>
              <a:gd name="connsiteX25" fmla="*/ 115893 w 4417162"/>
              <a:gd name="connsiteY25" fmla="*/ 1055687 h 6858000"/>
              <a:gd name="connsiteX26" fmla="*/ 134368 w 4417162"/>
              <a:gd name="connsiteY26" fmla="*/ 1095375 h 6858000"/>
              <a:gd name="connsiteX27" fmla="*/ 152844 w 4417162"/>
              <a:gd name="connsiteY27" fmla="*/ 1136650 h 6858000"/>
              <a:gd name="connsiteX28" fmla="*/ 167960 w 4417162"/>
              <a:gd name="connsiteY28" fmla="*/ 1182687 h 6858000"/>
              <a:gd name="connsiteX29" fmla="*/ 178038 w 4417162"/>
              <a:gd name="connsiteY29" fmla="*/ 1235075 h 6858000"/>
              <a:gd name="connsiteX30" fmla="*/ 188115 w 4417162"/>
              <a:gd name="connsiteY30" fmla="*/ 1295400 h 6858000"/>
              <a:gd name="connsiteX31" fmla="*/ 189795 w 4417162"/>
              <a:gd name="connsiteY31" fmla="*/ 1363662 h 6858000"/>
              <a:gd name="connsiteX32" fmla="*/ 188115 w 4417162"/>
              <a:gd name="connsiteY32" fmla="*/ 1431925 h 6858000"/>
              <a:gd name="connsiteX33" fmla="*/ 178038 w 4417162"/>
              <a:gd name="connsiteY33" fmla="*/ 1492250 h 6858000"/>
              <a:gd name="connsiteX34" fmla="*/ 167960 w 4417162"/>
              <a:gd name="connsiteY34" fmla="*/ 1544637 h 6858000"/>
              <a:gd name="connsiteX35" fmla="*/ 152844 w 4417162"/>
              <a:gd name="connsiteY35" fmla="*/ 1589087 h 6858000"/>
              <a:gd name="connsiteX36" fmla="*/ 134368 w 4417162"/>
              <a:gd name="connsiteY36" fmla="*/ 1631950 h 6858000"/>
              <a:gd name="connsiteX37" fmla="*/ 115893 w 4417162"/>
              <a:gd name="connsiteY37" fmla="*/ 1671637 h 6858000"/>
              <a:gd name="connsiteX38" fmla="*/ 95738 w 4417162"/>
              <a:gd name="connsiteY38" fmla="*/ 1708150 h 6858000"/>
              <a:gd name="connsiteX39" fmla="*/ 75583 w 4417162"/>
              <a:gd name="connsiteY39" fmla="*/ 1743075 h 6858000"/>
              <a:gd name="connsiteX40" fmla="*/ 55427 w 4417162"/>
              <a:gd name="connsiteY40" fmla="*/ 1782762 h 6858000"/>
              <a:gd name="connsiteX41" fmla="*/ 38632 w 4417162"/>
              <a:gd name="connsiteY41" fmla="*/ 1824037 h 6858000"/>
              <a:gd name="connsiteX42" fmla="*/ 23515 w 4417162"/>
              <a:gd name="connsiteY42" fmla="*/ 1870075 h 6858000"/>
              <a:gd name="connsiteX43" fmla="*/ 11758 w 4417162"/>
              <a:gd name="connsiteY43" fmla="*/ 1922462 h 6858000"/>
              <a:gd name="connsiteX44" fmla="*/ 3359 w 4417162"/>
              <a:gd name="connsiteY44" fmla="*/ 1982787 h 6858000"/>
              <a:gd name="connsiteX45" fmla="*/ 0 w 4417162"/>
              <a:gd name="connsiteY45" fmla="*/ 2051050 h 6858000"/>
              <a:gd name="connsiteX46" fmla="*/ 3359 w 4417162"/>
              <a:gd name="connsiteY46" fmla="*/ 2119312 h 6858000"/>
              <a:gd name="connsiteX47" fmla="*/ 11758 w 4417162"/>
              <a:gd name="connsiteY47" fmla="*/ 2179637 h 6858000"/>
              <a:gd name="connsiteX48" fmla="*/ 23515 w 4417162"/>
              <a:gd name="connsiteY48" fmla="*/ 2232025 h 6858000"/>
              <a:gd name="connsiteX49" fmla="*/ 38632 w 4417162"/>
              <a:gd name="connsiteY49" fmla="*/ 2278062 h 6858000"/>
              <a:gd name="connsiteX50" fmla="*/ 55427 w 4417162"/>
              <a:gd name="connsiteY50" fmla="*/ 2319337 h 6858000"/>
              <a:gd name="connsiteX51" fmla="*/ 75583 w 4417162"/>
              <a:gd name="connsiteY51" fmla="*/ 2359025 h 6858000"/>
              <a:gd name="connsiteX52" fmla="*/ 95738 w 4417162"/>
              <a:gd name="connsiteY52" fmla="*/ 2395537 h 6858000"/>
              <a:gd name="connsiteX53" fmla="*/ 115893 w 4417162"/>
              <a:gd name="connsiteY53" fmla="*/ 2433637 h 6858000"/>
              <a:gd name="connsiteX54" fmla="*/ 134368 w 4417162"/>
              <a:gd name="connsiteY54" fmla="*/ 2471737 h 6858000"/>
              <a:gd name="connsiteX55" fmla="*/ 152844 w 4417162"/>
              <a:gd name="connsiteY55" fmla="*/ 2513012 h 6858000"/>
              <a:gd name="connsiteX56" fmla="*/ 167960 w 4417162"/>
              <a:gd name="connsiteY56" fmla="*/ 2560637 h 6858000"/>
              <a:gd name="connsiteX57" fmla="*/ 178038 w 4417162"/>
              <a:gd name="connsiteY57" fmla="*/ 2613025 h 6858000"/>
              <a:gd name="connsiteX58" fmla="*/ 188115 w 4417162"/>
              <a:gd name="connsiteY58" fmla="*/ 2671762 h 6858000"/>
              <a:gd name="connsiteX59" fmla="*/ 189795 w 4417162"/>
              <a:gd name="connsiteY59" fmla="*/ 2741612 h 6858000"/>
              <a:gd name="connsiteX60" fmla="*/ 188115 w 4417162"/>
              <a:gd name="connsiteY60" fmla="*/ 2809875 h 6858000"/>
              <a:gd name="connsiteX61" fmla="*/ 178038 w 4417162"/>
              <a:gd name="connsiteY61" fmla="*/ 2868612 h 6858000"/>
              <a:gd name="connsiteX62" fmla="*/ 167960 w 4417162"/>
              <a:gd name="connsiteY62" fmla="*/ 2922587 h 6858000"/>
              <a:gd name="connsiteX63" fmla="*/ 152844 w 4417162"/>
              <a:gd name="connsiteY63" fmla="*/ 2967037 h 6858000"/>
              <a:gd name="connsiteX64" fmla="*/ 134368 w 4417162"/>
              <a:gd name="connsiteY64" fmla="*/ 3009900 h 6858000"/>
              <a:gd name="connsiteX65" fmla="*/ 115893 w 4417162"/>
              <a:gd name="connsiteY65" fmla="*/ 3046412 h 6858000"/>
              <a:gd name="connsiteX66" fmla="*/ 95738 w 4417162"/>
              <a:gd name="connsiteY66" fmla="*/ 3084512 h 6858000"/>
              <a:gd name="connsiteX67" fmla="*/ 75583 w 4417162"/>
              <a:gd name="connsiteY67" fmla="*/ 3121025 h 6858000"/>
              <a:gd name="connsiteX68" fmla="*/ 55427 w 4417162"/>
              <a:gd name="connsiteY68" fmla="*/ 3160712 h 6858000"/>
              <a:gd name="connsiteX69" fmla="*/ 38632 w 4417162"/>
              <a:gd name="connsiteY69" fmla="*/ 3201987 h 6858000"/>
              <a:gd name="connsiteX70" fmla="*/ 23515 w 4417162"/>
              <a:gd name="connsiteY70" fmla="*/ 3248025 h 6858000"/>
              <a:gd name="connsiteX71" fmla="*/ 11758 w 4417162"/>
              <a:gd name="connsiteY71" fmla="*/ 3300412 h 6858000"/>
              <a:gd name="connsiteX72" fmla="*/ 3359 w 4417162"/>
              <a:gd name="connsiteY72" fmla="*/ 3360737 h 6858000"/>
              <a:gd name="connsiteX73" fmla="*/ 0 w 4417162"/>
              <a:gd name="connsiteY73" fmla="*/ 3427412 h 6858000"/>
              <a:gd name="connsiteX74" fmla="*/ 3359 w 4417162"/>
              <a:gd name="connsiteY74" fmla="*/ 3497262 h 6858000"/>
              <a:gd name="connsiteX75" fmla="*/ 11758 w 4417162"/>
              <a:gd name="connsiteY75" fmla="*/ 3557587 h 6858000"/>
              <a:gd name="connsiteX76" fmla="*/ 23515 w 4417162"/>
              <a:gd name="connsiteY76" fmla="*/ 3609975 h 6858000"/>
              <a:gd name="connsiteX77" fmla="*/ 38632 w 4417162"/>
              <a:gd name="connsiteY77" fmla="*/ 3656012 h 6858000"/>
              <a:gd name="connsiteX78" fmla="*/ 55427 w 4417162"/>
              <a:gd name="connsiteY78" fmla="*/ 3697287 h 6858000"/>
              <a:gd name="connsiteX79" fmla="*/ 75583 w 4417162"/>
              <a:gd name="connsiteY79" fmla="*/ 3736975 h 6858000"/>
              <a:gd name="connsiteX80" fmla="*/ 115893 w 4417162"/>
              <a:gd name="connsiteY80" fmla="*/ 3811587 h 6858000"/>
              <a:gd name="connsiteX81" fmla="*/ 134368 w 4417162"/>
              <a:gd name="connsiteY81" fmla="*/ 3848100 h 6858000"/>
              <a:gd name="connsiteX82" fmla="*/ 152844 w 4417162"/>
              <a:gd name="connsiteY82" fmla="*/ 3890962 h 6858000"/>
              <a:gd name="connsiteX83" fmla="*/ 167960 w 4417162"/>
              <a:gd name="connsiteY83" fmla="*/ 3935412 h 6858000"/>
              <a:gd name="connsiteX84" fmla="*/ 178038 w 4417162"/>
              <a:gd name="connsiteY84" fmla="*/ 3987800 h 6858000"/>
              <a:gd name="connsiteX85" fmla="*/ 188115 w 4417162"/>
              <a:gd name="connsiteY85" fmla="*/ 4048125 h 6858000"/>
              <a:gd name="connsiteX86" fmla="*/ 189795 w 4417162"/>
              <a:gd name="connsiteY86" fmla="*/ 4116387 h 6858000"/>
              <a:gd name="connsiteX87" fmla="*/ 188115 w 4417162"/>
              <a:gd name="connsiteY87" fmla="*/ 4186237 h 6858000"/>
              <a:gd name="connsiteX88" fmla="*/ 178038 w 4417162"/>
              <a:gd name="connsiteY88" fmla="*/ 4244975 h 6858000"/>
              <a:gd name="connsiteX89" fmla="*/ 167960 w 4417162"/>
              <a:gd name="connsiteY89" fmla="*/ 4297362 h 6858000"/>
              <a:gd name="connsiteX90" fmla="*/ 152844 w 4417162"/>
              <a:gd name="connsiteY90" fmla="*/ 4343400 h 6858000"/>
              <a:gd name="connsiteX91" fmla="*/ 134368 w 4417162"/>
              <a:gd name="connsiteY91" fmla="*/ 4386262 h 6858000"/>
              <a:gd name="connsiteX92" fmla="*/ 115893 w 4417162"/>
              <a:gd name="connsiteY92" fmla="*/ 4424362 h 6858000"/>
              <a:gd name="connsiteX93" fmla="*/ 75583 w 4417162"/>
              <a:gd name="connsiteY93" fmla="*/ 4498975 h 6858000"/>
              <a:gd name="connsiteX94" fmla="*/ 55427 w 4417162"/>
              <a:gd name="connsiteY94" fmla="*/ 4537075 h 6858000"/>
              <a:gd name="connsiteX95" fmla="*/ 38632 w 4417162"/>
              <a:gd name="connsiteY95" fmla="*/ 4579937 h 6858000"/>
              <a:gd name="connsiteX96" fmla="*/ 23515 w 4417162"/>
              <a:gd name="connsiteY96" fmla="*/ 4625975 h 6858000"/>
              <a:gd name="connsiteX97" fmla="*/ 11758 w 4417162"/>
              <a:gd name="connsiteY97" fmla="*/ 4678362 h 6858000"/>
              <a:gd name="connsiteX98" fmla="*/ 3359 w 4417162"/>
              <a:gd name="connsiteY98" fmla="*/ 4738687 h 6858000"/>
              <a:gd name="connsiteX99" fmla="*/ 0 w 4417162"/>
              <a:gd name="connsiteY99" fmla="*/ 4806950 h 6858000"/>
              <a:gd name="connsiteX100" fmla="*/ 3359 w 4417162"/>
              <a:gd name="connsiteY100" fmla="*/ 4875212 h 6858000"/>
              <a:gd name="connsiteX101" fmla="*/ 11758 w 4417162"/>
              <a:gd name="connsiteY101" fmla="*/ 4935537 h 6858000"/>
              <a:gd name="connsiteX102" fmla="*/ 23515 w 4417162"/>
              <a:gd name="connsiteY102" fmla="*/ 4987925 h 6858000"/>
              <a:gd name="connsiteX103" fmla="*/ 38632 w 4417162"/>
              <a:gd name="connsiteY103" fmla="*/ 5033962 h 6858000"/>
              <a:gd name="connsiteX104" fmla="*/ 55427 w 4417162"/>
              <a:gd name="connsiteY104" fmla="*/ 5075237 h 6858000"/>
              <a:gd name="connsiteX105" fmla="*/ 75583 w 4417162"/>
              <a:gd name="connsiteY105" fmla="*/ 5114925 h 6858000"/>
              <a:gd name="connsiteX106" fmla="*/ 95738 w 4417162"/>
              <a:gd name="connsiteY106" fmla="*/ 5149850 h 6858000"/>
              <a:gd name="connsiteX107" fmla="*/ 115893 w 4417162"/>
              <a:gd name="connsiteY107" fmla="*/ 5186362 h 6858000"/>
              <a:gd name="connsiteX108" fmla="*/ 134368 w 4417162"/>
              <a:gd name="connsiteY108" fmla="*/ 5226050 h 6858000"/>
              <a:gd name="connsiteX109" fmla="*/ 152844 w 4417162"/>
              <a:gd name="connsiteY109" fmla="*/ 5268912 h 6858000"/>
              <a:gd name="connsiteX110" fmla="*/ 167960 w 4417162"/>
              <a:gd name="connsiteY110" fmla="*/ 5313362 h 6858000"/>
              <a:gd name="connsiteX111" fmla="*/ 178038 w 4417162"/>
              <a:gd name="connsiteY111" fmla="*/ 5365750 h 6858000"/>
              <a:gd name="connsiteX112" fmla="*/ 188115 w 4417162"/>
              <a:gd name="connsiteY112" fmla="*/ 5426075 h 6858000"/>
              <a:gd name="connsiteX113" fmla="*/ 189795 w 4417162"/>
              <a:gd name="connsiteY113" fmla="*/ 5494337 h 6858000"/>
              <a:gd name="connsiteX114" fmla="*/ 188115 w 4417162"/>
              <a:gd name="connsiteY114" fmla="*/ 5562600 h 6858000"/>
              <a:gd name="connsiteX115" fmla="*/ 178038 w 4417162"/>
              <a:gd name="connsiteY115" fmla="*/ 5622925 h 6858000"/>
              <a:gd name="connsiteX116" fmla="*/ 167960 w 4417162"/>
              <a:gd name="connsiteY116" fmla="*/ 5675312 h 6858000"/>
              <a:gd name="connsiteX117" fmla="*/ 152844 w 4417162"/>
              <a:gd name="connsiteY117" fmla="*/ 5721350 h 6858000"/>
              <a:gd name="connsiteX118" fmla="*/ 134368 w 4417162"/>
              <a:gd name="connsiteY118" fmla="*/ 5762625 h 6858000"/>
              <a:gd name="connsiteX119" fmla="*/ 115893 w 4417162"/>
              <a:gd name="connsiteY119" fmla="*/ 5802312 h 6858000"/>
              <a:gd name="connsiteX120" fmla="*/ 95738 w 4417162"/>
              <a:gd name="connsiteY120" fmla="*/ 5840412 h 6858000"/>
              <a:gd name="connsiteX121" fmla="*/ 75583 w 4417162"/>
              <a:gd name="connsiteY121" fmla="*/ 5876925 h 6858000"/>
              <a:gd name="connsiteX122" fmla="*/ 55427 w 4417162"/>
              <a:gd name="connsiteY122" fmla="*/ 5915025 h 6858000"/>
              <a:gd name="connsiteX123" fmla="*/ 38632 w 4417162"/>
              <a:gd name="connsiteY123" fmla="*/ 5956300 h 6858000"/>
              <a:gd name="connsiteX124" fmla="*/ 23515 w 4417162"/>
              <a:gd name="connsiteY124" fmla="*/ 6003925 h 6858000"/>
              <a:gd name="connsiteX125" fmla="*/ 11758 w 4417162"/>
              <a:gd name="connsiteY125" fmla="*/ 6056312 h 6858000"/>
              <a:gd name="connsiteX126" fmla="*/ 3359 w 4417162"/>
              <a:gd name="connsiteY126" fmla="*/ 6113462 h 6858000"/>
              <a:gd name="connsiteX127" fmla="*/ 0 w 4417162"/>
              <a:gd name="connsiteY127" fmla="*/ 6183312 h 6858000"/>
              <a:gd name="connsiteX128" fmla="*/ 3359 w 4417162"/>
              <a:gd name="connsiteY128" fmla="*/ 6251575 h 6858000"/>
              <a:gd name="connsiteX129" fmla="*/ 11758 w 4417162"/>
              <a:gd name="connsiteY129" fmla="*/ 6311900 h 6858000"/>
              <a:gd name="connsiteX130" fmla="*/ 23515 w 4417162"/>
              <a:gd name="connsiteY130" fmla="*/ 6361112 h 6858000"/>
              <a:gd name="connsiteX131" fmla="*/ 38632 w 4417162"/>
              <a:gd name="connsiteY131" fmla="*/ 6407150 h 6858000"/>
              <a:gd name="connsiteX132" fmla="*/ 55427 w 4417162"/>
              <a:gd name="connsiteY132" fmla="*/ 6448425 h 6858000"/>
              <a:gd name="connsiteX133" fmla="*/ 73903 w 4417162"/>
              <a:gd name="connsiteY133" fmla="*/ 6488112 h 6858000"/>
              <a:gd name="connsiteX134" fmla="*/ 92379 w 4417162"/>
              <a:gd name="connsiteY134" fmla="*/ 6523037 h 6858000"/>
              <a:gd name="connsiteX135" fmla="*/ 112534 w 4417162"/>
              <a:gd name="connsiteY135" fmla="*/ 6561137 h 6858000"/>
              <a:gd name="connsiteX136" fmla="*/ 132689 w 4417162"/>
              <a:gd name="connsiteY136" fmla="*/ 6597650 h 6858000"/>
              <a:gd name="connsiteX137" fmla="*/ 149485 w 4417162"/>
              <a:gd name="connsiteY137" fmla="*/ 6640512 h 6858000"/>
              <a:gd name="connsiteX138" fmla="*/ 166281 w 4417162"/>
              <a:gd name="connsiteY138" fmla="*/ 6683375 h 6858000"/>
              <a:gd name="connsiteX139" fmla="*/ 176358 w 4417162"/>
              <a:gd name="connsiteY139" fmla="*/ 6735762 h 6858000"/>
              <a:gd name="connsiteX140" fmla="*/ 184756 w 4417162"/>
              <a:gd name="connsiteY140" fmla="*/ 6791325 h 6858000"/>
              <a:gd name="connsiteX141" fmla="*/ 189795 w 4417162"/>
              <a:gd name="connsiteY141" fmla="*/ 6858000 h 6858000"/>
              <a:gd name="connsiteX142" fmla="*/ 334173 w 4417162"/>
              <a:gd name="connsiteY142" fmla="*/ 6858000 h 6858000"/>
              <a:gd name="connsiteX143" fmla="*/ 334174 w 4417162"/>
              <a:gd name="connsiteY143" fmla="*/ 6858000 h 6858000"/>
              <a:gd name="connsiteX144" fmla="*/ 4417162 w 4417162"/>
              <a:gd name="connsiteY14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4417162" h="6858000">
                <a:moveTo>
                  <a:pt x="4417162" y="0"/>
                </a:moveTo>
                <a:lnTo>
                  <a:pt x="334174" y="0"/>
                </a:lnTo>
                <a:lnTo>
                  <a:pt x="334173" y="0"/>
                </a:lnTo>
                <a:lnTo>
                  <a:pt x="189795" y="0"/>
                </a:lnTo>
                <a:lnTo>
                  <a:pt x="184756" y="66675"/>
                </a:lnTo>
                <a:lnTo>
                  <a:pt x="176358" y="122237"/>
                </a:lnTo>
                <a:lnTo>
                  <a:pt x="166281" y="174625"/>
                </a:lnTo>
                <a:lnTo>
                  <a:pt x="149485" y="217487"/>
                </a:lnTo>
                <a:lnTo>
                  <a:pt x="132689" y="260350"/>
                </a:lnTo>
                <a:lnTo>
                  <a:pt x="112534" y="296862"/>
                </a:lnTo>
                <a:lnTo>
                  <a:pt x="92379" y="334962"/>
                </a:lnTo>
                <a:lnTo>
                  <a:pt x="73903" y="369887"/>
                </a:lnTo>
                <a:lnTo>
                  <a:pt x="55427" y="409575"/>
                </a:lnTo>
                <a:lnTo>
                  <a:pt x="38632" y="450850"/>
                </a:lnTo>
                <a:lnTo>
                  <a:pt x="23515" y="496887"/>
                </a:lnTo>
                <a:lnTo>
                  <a:pt x="11758" y="546100"/>
                </a:lnTo>
                <a:lnTo>
                  <a:pt x="3359" y="606425"/>
                </a:lnTo>
                <a:lnTo>
                  <a:pt x="0" y="673100"/>
                </a:lnTo>
                <a:lnTo>
                  <a:pt x="3359" y="744537"/>
                </a:lnTo>
                <a:lnTo>
                  <a:pt x="11758" y="801687"/>
                </a:lnTo>
                <a:lnTo>
                  <a:pt x="23515" y="854075"/>
                </a:lnTo>
                <a:lnTo>
                  <a:pt x="38632" y="901700"/>
                </a:lnTo>
                <a:lnTo>
                  <a:pt x="55427" y="942975"/>
                </a:lnTo>
                <a:lnTo>
                  <a:pt x="75583" y="981075"/>
                </a:lnTo>
                <a:lnTo>
                  <a:pt x="95738" y="1017587"/>
                </a:lnTo>
                <a:lnTo>
                  <a:pt x="115893" y="1055687"/>
                </a:lnTo>
                <a:lnTo>
                  <a:pt x="134368" y="1095375"/>
                </a:lnTo>
                <a:lnTo>
                  <a:pt x="152844" y="1136650"/>
                </a:lnTo>
                <a:lnTo>
                  <a:pt x="167960" y="1182687"/>
                </a:lnTo>
                <a:lnTo>
                  <a:pt x="178038" y="1235075"/>
                </a:lnTo>
                <a:lnTo>
                  <a:pt x="188115" y="1295400"/>
                </a:lnTo>
                <a:lnTo>
                  <a:pt x="189795" y="1363662"/>
                </a:lnTo>
                <a:lnTo>
                  <a:pt x="188115" y="1431925"/>
                </a:lnTo>
                <a:lnTo>
                  <a:pt x="178038" y="1492250"/>
                </a:lnTo>
                <a:lnTo>
                  <a:pt x="167960" y="1544637"/>
                </a:lnTo>
                <a:lnTo>
                  <a:pt x="152844" y="1589087"/>
                </a:lnTo>
                <a:lnTo>
                  <a:pt x="134368" y="1631950"/>
                </a:lnTo>
                <a:lnTo>
                  <a:pt x="115893" y="1671637"/>
                </a:lnTo>
                <a:lnTo>
                  <a:pt x="95738" y="1708150"/>
                </a:lnTo>
                <a:lnTo>
                  <a:pt x="75583" y="1743075"/>
                </a:lnTo>
                <a:lnTo>
                  <a:pt x="55427" y="1782762"/>
                </a:lnTo>
                <a:lnTo>
                  <a:pt x="38632" y="1824037"/>
                </a:lnTo>
                <a:lnTo>
                  <a:pt x="23515" y="1870075"/>
                </a:lnTo>
                <a:lnTo>
                  <a:pt x="11758" y="1922462"/>
                </a:lnTo>
                <a:lnTo>
                  <a:pt x="3359" y="1982787"/>
                </a:lnTo>
                <a:lnTo>
                  <a:pt x="0" y="2051050"/>
                </a:lnTo>
                <a:lnTo>
                  <a:pt x="3359" y="2119312"/>
                </a:lnTo>
                <a:lnTo>
                  <a:pt x="11758" y="2179637"/>
                </a:lnTo>
                <a:lnTo>
                  <a:pt x="23515" y="2232025"/>
                </a:lnTo>
                <a:lnTo>
                  <a:pt x="38632" y="2278062"/>
                </a:lnTo>
                <a:lnTo>
                  <a:pt x="55427" y="2319337"/>
                </a:lnTo>
                <a:lnTo>
                  <a:pt x="75583" y="2359025"/>
                </a:lnTo>
                <a:lnTo>
                  <a:pt x="95738" y="2395537"/>
                </a:lnTo>
                <a:lnTo>
                  <a:pt x="115893" y="2433637"/>
                </a:lnTo>
                <a:lnTo>
                  <a:pt x="134368" y="2471737"/>
                </a:lnTo>
                <a:lnTo>
                  <a:pt x="152844" y="2513012"/>
                </a:lnTo>
                <a:lnTo>
                  <a:pt x="167960" y="2560637"/>
                </a:lnTo>
                <a:lnTo>
                  <a:pt x="178038" y="2613025"/>
                </a:lnTo>
                <a:lnTo>
                  <a:pt x="188115" y="2671762"/>
                </a:lnTo>
                <a:lnTo>
                  <a:pt x="189795" y="2741612"/>
                </a:lnTo>
                <a:lnTo>
                  <a:pt x="188115" y="2809875"/>
                </a:lnTo>
                <a:lnTo>
                  <a:pt x="178038" y="2868612"/>
                </a:lnTo>
                <a:lnTo>
                  <a:pt x="167960" y="2922587"/>
                </a:lnTo>
                <a:lnTo>
                  <a:pt x="152844" y="2967037"/>
                </a:lnTo>
                <a:lnTo>
                  <a:pt x="134368" y="3009900"/>
                </a:lnTo>
                <a:lnTo>
                  <a:pt x="115893" y="3046412"/>
                </a:lnTo>
                <a:lnTo>
                  <a:pt x="95738" y="3084512"/>
                </a:lnTo>
                <a:lnTo>
                  <a:pt x="75583" y="3121025"/>
                </a:lnTo>
                <a:lnTo>
                  <a:pt x="55427" y="3160712"/>
                </a:lnTo>
                <a:lnTo>
                  <a:pt x="38632" y="3201987"/>
                </a:lnTo>
                <a:lnTo>
                  <a:pt x="23515" y="3248025"/>
                </a:lnTo>
                <a:lnTo>
                  <a:pt x="11758" y="3300412"/>
                </a:lnTo>
                <a:lnTo>
                  <a:pt x="3359" y="3360737"/>
                </a:lnTo>
                <a:lnTo>
                  <a:pt x="0" y="3427412"/>
                </a:lnTo>
                <a:lnTo>
                  <a:pt x="3359" y="3497262"/>
                </a:lnTo>
                <a:lnTo>
                  <a:pt x="11758" y="3557587"/>
                </a:lnTo>
                <a:lnTo>
                  <a:pt x="23515" y="3609975"/>
                </a:lnTo>
                <a:lnTo>
                  <a:pt x="38632" y="3656012"/>
                </a:lnTo>
                <a:lnTo>
                  <a:pt x="55427" y="3697287"/>
                </a:lnTo>
                <a:lnTo>
                  <a:pt x="75583" y="3736975"/>
                </a:lnTo>
                <a:lnTo>
                  <a:pt x="115893" y="3811587"/>
                </a:lnTo>
                <a:lnTo>
                  <a:pt x="134368" y="3848100"/>
                </a:lnTo>
                <a:lnTo>
                  <a:pt x="152844" y="3890962"/>
                </a:lnTo>
                <a:lnTo>
                  <a:pt x="167960" y="3935412"/>
                </a:lnTo>
                <a:lnTo>
                  <a:pt x="178038" y="3987800"/>
                </a:lnTo>
                <a:lnTo>
                  <a:pt x="188115" y="4048125"/>
                </a:lnTo>
                <a:lnTo>
                  <a:pt x="189795" y="4116387"/>
                </a:lnTo>
                <a:lnTo>
                  <a:pt x="188115" y="4186237"/>
                </a:lnTo>
                <a:lnTo>
                  <a:pt x="178038" y="4244975"/>
                </a:lnTo>
                <a:lnTo>
                  <a:pt x="167960" y="4297362"/>
                </a:lnTo>
                <a:lnTo>
                  <a:pt x="152844" y="4343400"/>
                </a:lnTo>
                <a:lnTo>
                  <a:pt x="134368" y="4386262"/>
                </a:lnTo>
                <a:lnTo>
                  <a:pt x="115893" y="4424362"/>
                </a:lnTo>
                <a:lnTo>
                  <a:pt x="75583" y="4498975"/>
                </a:lnTo>
                <a:lnTo>
                  <a:pt x="55427" y="4537075"/>
                </a:lnTo>
                <a:lnTo>
                  <a:pt x="38632" y="4579937"/>
                </a:lnTo>
                <a:lnTo>
                  <a:pt x="23515" y="4625975"/>
                </a:lnTo>
                <a:lnTo>
                  <a:pt x="11758" y="4678362"/>
                </a:lnTo>
                <a:lnTo>
                  <a:pt x="3359" y="4738687"/>
                </a:lnTo>
                <a:lnTo>
                  <a:pt x="0" y="4806950"/>
                </a:lnTo>
                <a:lnTo>
                  <a:pt x="3359" y="4875212"/>
                </a:lnTo>
                <a:lnTo>
                  <a:pt x="11758" y="4935537"/>
                </a:lnTo>
                <a:lnTo>
                  <a:pt x="23515" y="4987925"/>
                </a:lnTo>
                <a:lnTo>
                  <a:pt x="38632" y="5033962"/>
                </a:lnTo>
                <a:lnTo>
                  <a:pt x="55427" y="5075237"/>
                </a:lnTo>
                <a:lnTo>
                  <a:pt x="75583" y="5114925"/>
                </a:lnTo>
                <a:lnTo>
                  <a:pt x="95738" y="5149850"/>
                </a:lnTo>
                <a:lnTo>
                  <a:pt x="115893" y="5186362"/>
                </a:lnTo>
                <a:lnTo>
                  <a:pt x="134368" y="5226050"/>
                </a:lnTo>
                <a:lnTo>
                  <a:pt x="152844" y="5268912"/>
                </a:lnTo>
                <a:lnTo>
                  <a:pt x="167960" y="5313362"/>
                </a:lnTo>
                <a:lnTo>
                  <a:pt x="178038" y="5365750"/>
                </a:lnTo>
                <a:lnTo>
                  <a:pt x="188115" y="5426075"/>
                </a:lnTo>
                <a:lnTo>
                  <a:pt x="189795" y="5494337"/>
                </a:lnTo>
                <a:lnTo>
                  <a:pt x="188115" y="5562600"/>
                </a:lnTo>
                <a:lnTo>
                  <a:pt x="178038" y="5622925"/>
                </a:lnTo>
                <a:lnTo>
                  <a:pt x="167960" y="5675312"/>
                </a:lnTo>
                <a:lnTo>
                  <a:pt x="152844" y="5721350"/>
                </a:lnTo>
                <a:lnTo>
                  <a:pt x="134368" y="5762625"/>
                </a:lnTo>
                <a:lnTo>
                  <a:pt x="115893" y="5802312"/>
                </a:lnTo>
                <a:lnTo>
                  <a:pt x="95738" y="5840412"/>
                </a:lnTo>
                <a:lnTo>
                  <a:pt x="75583" y="5876925"/>
                </a:lnTo>
                <a:lnTo>
                  <a:pt x="55427" y="5915025"/>
                </a:lnTo>
                <a:lnTo>
                  <a:pt x="38632" y="5956300"/>
                </a:lnTo>
                <a:lnTo>
                  <a:pt x="23515" y="6003925"/>
                </a:lnTo>
                <a:lnTo>
                  <a:pt x="11758" y="6056312"/>
                </a:lnTo>
                <a:lnTo>
                  <a:pt x="3359" y="6113462"/>
                </a:lnTo>
                <a:lnTo>
                  <a:pt x="0" y="6183312"/>
                </a:lnTo>
                <a:lnTo>
                  <a:pt x="3359" y="6251575"/>
                </a:lnTo>
                <a:lnTo>
                  <a:pt x="11758" y="6311900"/>
                </a:lnTo>
                <a:lnTo>
                  <a:pt x="23515" y="6361112"/>
                </a:lnTo>
                <a:lnTo>
                  <a:pt x="38632" y="6407150"/>
                </a:lnTo>
                <a:lnTo>
                  <a:pt x="55427" y="6448425"/>
                </a:lnTo>
                <a:lnTo>
                  <a:pt x="73903" y="6488112"/>
                </a:lnTo>
                <a:lnTo>
                  <a:pt x="92379" y="6523037"/>
                </a:lnTo>
                <a:lnTo>
                  <a:pt x="112534" y="6561137"/>
                </a:lnTo>
                <a:lnTo>
                  <a:pt x="132689" y="6597650"/>
                </a:lnTo>
                <a:lnTo>
                  <a:pt x="149485" y="6640512"/>
                </a:lnTo>
                <a:lnTo>
                  <a:pt x="166281" y="6683375"/>
                </a:lnTo>
                <a:lnTo>
                  <a:pt x="176358" y="6735762"/>
                </a:lnTo>
                <a:lnTo>
                  <a:pt x="184756" y="6791325"/>
                </a:lnTo>
                <a:lnTo>
                  <a:pt x="189795" y="6858000"/>
                </a:lnTo>
                <a:lnTo>
                  <a:pt x="334173" y="6858000"/>
                </a:lnTo>
                <a:lnTo>
                  <a:pt x="334174" y="6858000"/>
                </a:lnTo>
                <a:lnTo>
                  <a:pt x="4417162" y="6858000"/>
                </a:lnTo>
                <a:close/>
              </a:path>
            </a:pathLst>
          </a:custGeom>
          <a:solidFill>
            <a:schemeClr val="accent1">
              <a:lumMod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627818-7E59-4EB9-AA80-CB9C7C48F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723406"/>
            <a:ext cx="3234018" cy="382672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в массовых развлечениях и формах организации досуга </a:t>
            </a:r>
          </a:p>
        </p:txBody>
      </p:sp>
      <p:pic>
        <p:nvPicPr>
          <p:cNvPr id="4098" name="Picture 2" descr="Как интегрировать бренд в киберспортивный сегмент">
            <a:extLst>
              <a:ext uri="{FF2B5EF4-FFF2-40B4-BE49-F238E27FC236}">
                <a16:creationId xmlns:a16="http://schemas.microsoft.com/office/drawing/2014/main" id="{FDB39E28-1B87-4B98-BADC-E79AE883B66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16251" y="1373284"/>
            <a:ext cx="6631341" cy="4111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80411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1825AC39-5F85-4CAA-8A81-A1287086B2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95DA4D23-37FC-4B90-8188-F0377C5FF4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4417162" cy="6858000"/>
          </a:xfrm>
          <a:custGeom>
            <a:avLst/>
            <a:gdLst>
              <a:gd name="connsiteX0" fmla="*/ 0 w 4417162"/>
              <a:gd name="connsiteY0" fmla="*/ 0 h 6858000"/>
              <a:gd name="connsiteX1" fmla="*/ 144378 w 4417162"/>
              <a:gd name="connsiteY1" fmla="*/ 0 h 6858000"/>
              <a:gd name="connsiteX2" fmla="*/ 2310062 w 4417162"/>
              <a:gd name="connsiteY2" fmla="*/ 0 h 6858000"/>
              <a:gd name="connsiteX3" fmla="*/ 4227367 w 4417162"/>
              <a:gd name="connsiteY3" fmla="*/ 0 h 6858000"/>
              <a:gd name="connsiteX4" fmla="*/ 4232407 w 4417162"/>
              <a:gd name="connsiteY4" fmla="*/ 66675 h 6858000"/>
              <a:gd name="connsiteX5" fmla="*/ 4240804 w 4417162"/>
              <a:gd name="connsiteY5" fmla="*/ 122237 h 6858000"/>
              <a:gd name="connsiteX6" fmla="*/ 4250882 w 4417162"/>
              <a:gd name="connsiteY6" fmla="*/ 174625 h 6858000"/>
              <a:gd name="connsiteX7" fmla="*/ 4267678 w 4417162"/>
              <a:gd name="connsiteY7" fmla="*/ 217487 h 6858000"/>
              <a:gd name="connsiteX8" fmla="*/ 4284474 w 4417162"/>
              <a:gd name="connsiteY8" fmla="*/ 260350 h 6858000"/>
              <a:gd name="connsiteX9" fmla="*/ 4304629 w 4417162"/>
              <a:gd name="connsiteY9" fmla="*/ 296862 h 6858000"/>
              <a:gd name="connsiteX10" fmla="*/ 4324784 w 4417162"/>
              <a:gd name="connsiteY10" fmla="*/ 334962 h 6858000"/>
              <a:gd name="connsiteX11" fmla="*/ 4343260 w 4417162"/>
              <a:gd name="connsiteY11" fmla="*/ 369887 h 6858000"/>
              <a:gd name="connsiteX12" fmla="*/ 4361735 w 4417162"/>
              <a:gd name="connsiteY12" fmla="*/ 409575 h 6858000"/>
              <a:gd name="connsiteX13" fmla="*/ 4378531 w 4417162"/>
              <a:gd name="connsiteY13" fmla="*/ 450850 h 6858000"/>
              <a:gd name="connsiteX14" fmla="*/ 4393648 w 4417162"/>
              <a:gd name="connsiteY14" fmla="*/ 496887 h 6858000"/>
              <a:gd name="connsiteX15" fmla="*/ 4405405 w 4417162"/>
              <a:gd name="connsiteY15" fmla="*/ 546100 h 6858000"/>
              <a:gd name="connsiteX16" fmla="*/ 4413803 w 4417162"/>
              <a:gd name="connsiteY16" fmla="*/ 606425 h 6858000"/>
              <a:gd name="connsiteX17" fmla="*/ 4417162 w 4417162"/>
              <a:gd name="connsiteY17" fmla="*/ 673100 h 6858000"/>
              <a:gd name="connsiteX18" fmla="*/ 4413803 w 4417162"/>
              <a:gd name="connsiteY18" fmla="*/ 744537 h 6858000"/>
              <a:gd name="connsiteX19" fmla="*/ 4405405 w 4417162"/>
              <a:gd name="connsiteY19" fmla="*/ 801687 h 6858000"/>
              <a:gd name="connsiteX20" fmla="*/ 4393648 w 4417162"/>
              <a:gd name="connsiteY20" fmla="*/ 854075 h 6858000"/>
              <a:gd name="connsiteX21" fmla="*/ 4378531 w 4417162"/>
              <a:gd name="connsiteY21" fmla="*/ 901700 h 6858000"/>
              <a:gd name="connsiteX22" fmla="*/ 4361735 w 4417162"/>
              <a:gd name="connsiteY22" fmla="*/ 942975 h 6858000"/>
              <a:gd name="connsiteX23" fmla="*/ 4341580 w 4417162"/>
              <a:gd name="connsiteY23" fmla="*/ 981075 h 6858000"/>
              <a:gd name="connsiteX24" fmla="*/ 4321425 w 4417162"/>
              <a:gd name="connsiteY24" fmla="*/ 1017587 h 6858000"/>
              <a:gd name="connsiteX25" fmla="*/ 4301270 w 4417162"/>
              <a:gd name="connsiteY25" fmla="*/ 1055687 h 6858000"/>
              <a:gd name="connsiteX26" fmla="*/ 4282794 w 4417162"/>
              <a:gd name="connsiteY26" fmla="*/ 1095375 h 6858000"/>
              <a:gd name="connsiteX27" fmla="*/ 4264318 w 4417162"/>
              <a:gd name="connsiteY27" fmla="*/ 1136650 h 6858000"/>
              <a:gd name="connsiteX28" fmla="*/ 4249203 w 4417162"/>
              <a:gd name="connsiteY28" fmla="*/ 1182687 h 6858000"/>
              <a:gd name="connsiteX29" fmla="*/ 4239125 w 4417162"/>
              <a:gd name="connsiteY29" fmla="*/ 1235075 h 6858000"/>
              <a:gd name="connsiteX30" fmla="*/ 4229047 w 4417162"/>
              <a:gd name="connsiteY30" fmla="*/ 1295400 h 6858000"/>
              <a:gd name="connsiteX31" fmla="*/ 4227367 w 4417162"/>
              <a:gd name="connsiteY31" fmla="*/ 1363662 h 6858000"/>
              <a:gd name="connsiteX32" fmla="*/ 4229047 w 4417162"/>
              <a:gd name="connsiteY32" fmla="*/ 1431925 h 6858000"/>
              <a:gd name="connsiteX33" fmla="*/ 4239125 w 4417162"/>
              <a:gd name="connsiteY33" fmla="*/ 1492250 h 6858000"/>
              <a:gd name="connsiteX34" fmla="*/ 4249203 w 4417162"/>
              <a:gd name="connsiteY34" fmla="*/ 1544637 h 6858000"/>
              <a:gd name="connsiteX35" fmla="*/ 4264318 w 4417162"/>
              <a:gd name="connsiteY35" fmla="*/ 1589087 h 6858000"/>
              <a:gd name="connsiteX36" fmla="*/ 4282794 w 4417162"/>
              <a:gd name="connsiteY36" fmla="*/ 1631950 h 6858000"/>
              <a:gd name="connsiteX37" fmla="*/ 4301270 w 4417162"/>
              <a:gd name="connsiteY37" fmla="*/ 1671637 h 6858000"/>
              <a:gd name="connsiteX38" fmla="*/ 4321425 w 4417162"/>
              <a:gd name="connsiteY38" fmla="*/ 1708150 h 6858000"/>
              <a:gd name="connsiteX39" fmla="*/ 4341580 w 4417162"/>
              <a:gd name="connsiteY39" fmla="*/ 1743075 h 6858000"/>
              <a:gd name="connsiteX40" fmla="*/ 4361735 w 4417162"/>
              <a:gd name="connsiteY40" fmla="*/ 1782762 h 6858000"/>
              <a:gd name="connsiteX41" fmla="*/ 4378531 w 4417162"/>
              <a:gd name="connsiteY41" fmla="*/ 1824037 h 6858000"/>
              <a:gd name="connsiteX42" fmla="*/ 4393648 w 4417162"/>
              <a:gd name="connsiteY42" fmla="*/ 1870075 h 6858000"/>
              <a:gd name="connsiteX43" fmla="*/ 4405405 w 4417162"/>
              <a:gd name="connsiteY43" fmla="*/ 1922462 h 6858000"/>
              <a:gd name="connsiteX44" fmla="*/ 4413803 w 4417162"/>
              <a:gd name="connsiteY44" fmla="*/ 1982787 h 6858000"/>
              <a:gd name="connsiteX45" fmla="*/ 4417162 w 4417162"/>
              <a:gd name="connsiteY45" fmla="*/ 2051050 h 6858000"/>
              <a:gd name="connsiteX46" fmla="*/ 4413803 w 4417162"/>
              <a:gd name="connsiteY46" fmla="*/ 2119312 h 6858000"/>
              <a:gd name="connsiteX47" fmla="*/ 4405405 w 4417162"/>
              <a:gd name="connsiteY47" fmla="*/ 2179637 h 6858000"/>
              <a:gd name="connsiteX48" fmla="*/ 4393648 w 4417162"/>
              <a:gd name="connsiteY48" fmla="*/ 2232025 h 6858000"/>
              <a:gd name="connsiteX49" fmla="*/ 4378531 w 4417162"/>
              <a:gd name="connsiteY49" fmla="*/ 2278062 h 6858000"/>
              <a:gd name="connsiteX50" fmla="*/ 4361735 w 4417162"/>
              <a:gd name="connsiteY50" fmla="*/ 2319337 h 6858000"/>
              <a:gd name="connsiteX51" fmla="*/ 4341580 w 4417162"/>
              <a:gd name="connsiteY51" fmla="*/ 2359025 h 6858000"/>
              <a:gd name="connsiteX52" fmla="*/ 4321425 w 4417162"/>
              <a:gd name="connsiteY52" fmla="*/ 2395537 h 6858000"/>
              <a:gd name="connsiteX53" fmla="*/ 4301270 w 4417162"/>
              <a:gd name="connsiteY53" fmla="*/ 2433637 h 6858000"/>
              <a:gd name="connsiteX54" fmla="*/ 4282794 w 4417162"/>
              <a:gd name="connsiteY54" fmla="*/ 2471737 h 6858000"/>
              <a:gd name="connsiteX55" fmla="*/ 4264318 w 4417162"/>
              <a:gd name="connsiteY55" fmla="*/ 2513012 h 6858000"/>
              <a:gd name="connsiteX56" fmla="*/ 4249203 w 4417162"/>
              <a:gd name="connsiteY56" fmla="*/ 2560637 h 6858000"/>
              <a:gd name="connsiteX57" fmla="*/ 4239125 w 4417162"/>
              <a:gd name="connsiteY57" fmla="*/ 2613025 h 6858000"/>
              <a:gd name="connsiteX58" fmla="*/ 4229047 w 4417162"/>
              <a:gd name="connsiteY58" fmla="*/ 2671762 h 6858000"/>
              <a:gd name="connsiteX59" fmla="*/ 4227367 w 4417162"/>
              <a:gd name="connsiteY59" fmla="*/ 2741612 h 6858000"/>
              <a:gd name="connsiteX60" fmla="*/ 4229047 w 4417162"/>
              <a:gd name="connsiteY60" fmla="*/ 2809875 h 6858000"/>
              <a:gd name="connsiteX61" fmla="*/ 4239125 w 4417162"/>
              <a:gd name="connsiteY61" fmla="*/ 2868612 h 6858000"/>
              <a:gd name="connsiteX62" fmla="*/ 4249203 w 4417162"/>
              <a:gd name="connsiteY62" fmla="*/ 2922587 h 6858000"/>
              <a:gd name="connsiteX63" fmla="*/ 4264318 w 4417162"/>
              <a:gd name="connsiteY63" fmla="*/ 2967037 h 6858000"/>
              <a:gd name="connsiteX64" fmla="*/ 4282794 w 4417162"/>
              <a:gd name="connsiteY64" fmla="*/ 3009900 h 6858000"/>
              <a:gd name="connsiteX65" fmla="*/ 4301270 w 4417162"/>
              <a:gd name="connsiteY65" fmla="*/ 3046412 h 6858000"/>
              <a:gd name="connsiteX66" fmla="*/ 4321425 w 4417162"/>
              <a:gd name="connsiteY66" fmla="*/ 3084512 h 6858000"/>
              <a:gd name="connsiteX67" fmla="*/ 4341580 w 4417162"/>
              <a:gd name="connsiteY67" fmla="*/ 3121025 h 6858000"/>
              <a:gd name="connsiteX68" fmla="*/ 4361735 w 4417162"/>
              <a:gd name="connsiteY68" fmla="*/ 3160712 h 6858000"/>
              <a:gd name="connsiteX69" fmla="*/ 4378531 w 4417162"/>
              <a:gd name="connsiteY69" fmla="*/ 3201987 h 6858000"/>
              <a:gd name="connsiteX70" fmla="*/ 4393648 w 4417162"/>
              <a:gd name="connsiteY70" fmla="*/ 3248025 h 6858000"/>
              <a:gd name="connsiteX71" fmla="*/ 4405405 w 4417162"/>
              <a:gd name="connsiteY71" fmla="*/ 3300412 h 6858000"/>
              <a:gd name="connsiteX72" fmla="*/ 4413803 w 4417162"/>
              <a:gd name="connsiteY72" fmla="*/ 3360737 h 6858000"/>
              <a:gd name="connsiteX73" fmla="*/ 4417162 w 4417162"/>
              <a:gd name="connsiteY73" fmla="*/ 3427412 h 6858000"/>
              <a:gd name="connsiteX74" fmla="*/ 4413803 w 4417162"/>
              <a:gd name="connsiteY74" fmla="*/ 3497262 h 6858000"/>
              <a:gd name="connsiteX75" fmla="*/ 4405405 w 4417162"/>
              <a:gd name="connsiteY75" fmla="*/ 3557587 h 6858000"/>
              <a:gd name="connsiteX76" fmla="*/ 4393648 w 4417162"/>
              <a:gd name="connsiteY76" fmla="*/ 3609975 h 6858000"/>
              <a:gd name="connsiteX77" fmla="*/ 4378531 w 4417162"/>
              <a:gd name="connsiteY77" fmla="*/ 3656012 h 6858000"/>
              <a:gd name="connsiteX78" fmla="*/ 4361735 w 4417162"/>
              <a:gd name="connsiteY78" fmla="*/ 3697287 h 6858000"/>
              <a:gd name="connsiteX79" fmla="*/ 4341580 w 4417162"/>
              <a:gd name="connsiteY79" fmla="*/ 3736975 h 6858000"/>
              <a:gd name="connsiteX80" fmla="*/ 4301270 w 4417162"/>
              <a:gd name="connsiteY80" fmla="*/ 3811587 h 6858000"/>
              <a:gd name="connsiteX81" fmla="*/ 4282794 w 4417162"/>
              <a:gd name="connsiteY81" fmla="*/ 3848100 h 6858000"/>
              <a:gd name="connsiteX82" fmla="*/ 4264318 w 4417162"/>
              <a:gd name="connsiteY82" fmla="*/ 3890962 h 6858000"/>
              <a:gd name="connsiteX83" fmla="*/ 4249203 w 4417162"/>
              <a:gd name="connsiteY83" fmla="*/ 3935412 h 6858000"/>
              <a:gd name="connsiteX84" fmla="*/ 4239125 w 4417162"/>
              <a:gd name="connsiteY84" fmla="*/ 3987800 h 6858000"/>
              <a:gd name="connsiteX85" fmla="*/ 4229047 w 4417162"/>
              <a:gd name="connsiteY85" fmla="*/ 4048125 h 6858000"/>
              <a:gd name="connsiteX86" fmla="*/ 4227367 w 4417162"/>
              <a:gd name="connsiteY86" fmla="*/ 4116387 h 6858000"/>
              <a:gd name="connsiteX87" fmla="*/ 4229047 w 4417162"/>
              <a:gd name="connsiteY87" fmla="*/ 4186237 h 6858000"/>
              <a:gd name="connsiteX88" fmla="*/ 4239125 w 4417162"/>
              <a:gd name="connsiteY88" fmla="*/ 4244975 h 6858000"/>
              <a:gd name="connsiteX89" fmla="*/ 4249203 w 4417162"/>
              <a:gd name="connsiteY89" fmla="*/ 4297362 h 6858000"/>
              <a:gd name="connsiteX90" fmla="*/ 4264318 w 4417162"/>
              <a:gd name="connsiteY90" fmla="*/ 4343400 h 6858000"/>
              <a:gd name="connsiteX91" fmla="*/ 4282794 w 4417162"/>
              <a:gd name="connsiteY91" fmla="*/ 4386262 h 6858000"/>
              <a:gd name="connsiteX92" fmla="*/ 4301270 w 4417162"/>
              <a:gd name="connsiteY92" fmla="*/ 4424362 h 6858000"/>
              <a:gd name="connsiteX93" fmla="*/ 4341580 w 4417162"/>
              <a:gd name="connsiteY93" fmla="*/ 4498975 h 6858000"/>
              <a:gd name="connsiteX94" fmla="*/ 4361735 w 4417162"/>
              <a:gd name="connsiteY94" fmla="*/ 4537075 h 6858000"/>
              <a:gd name="connsiteX95" fmla="*/ 4378531 w 4417162"/>
              <a:gd name="connsiteY95" fmla="*/ 4579937 h 6858000"/>
              <a:gd name="connsiteX96" fmla="*/ 4393648 w 4417162"/>
              <a:gd name="connsiteY96" fmla="*/ 4625975 h 6858000"/>
              <a:gd name="connsiteX97" fmla="*/ 4405405 w 4417162"/>
              <a:gd name="connsiteY97" fmla="*/ 4678362 h 6858000"/>
              <a:gd name="connsiteX98" fmla="*/ 4413803 w 4417162"/>
              <a:gd name="connsiteY98" fmla="*/ 4738687 h 6858000"/>
              <a:gd name="connsiteX99" fmla="*/ 4417162 w 4417162"/>
              <a:gd name="connsiteY99" fmla="*/ 4806950 h 6858000"/>
              <a:gd name="connsiteX100" fmla="*/ 4413803 w 4417162"/>
              <a:gd name="connsiteY100" fmla="*/ 4875212 h 6858000"/>
              <a:gd name="connsiteX101" fmla="*/ 4405405 w 4417162"/>
              <a:gd name="connsiteY101" fmla="*/ 4935537 h 6858000"/>
              <a:gd name="connsiteX102" fmla="*/ 4393648 w 4417162"/>
              <a:gd name="connsiteY102" fmla="*/ 4987925 h 6858000"/>
              <a:gd name="connsiteX103" fmla="*/ 4378531 w 4417162"/>
              <a:gd name="connsiteY103" fmla="*/ 5033962 h 6858000"/>
              <a:gd name="connsiteX104" fmla="*/ 4361735 w 4417162"/>
              <a:gd name="connsiteY104" fmla="*/ 5075237 h 6858000"/>
              <a:gd name="connsiteX105" fmla="*/ 4341580 w 4417162"/>
              <a:gd name="connsiteY105" fmla="*/ 5114925 h 6858000"/>
              <a:gd name="connsiteX106" fmla="*/ 4321425 w 4417162"/>
              <a:gd name="connsiteY106" fmla="*/ 5149850 h 6858000"/>
              <a:gd name="connsiteX107" fmla="*/ 4301270 w 4417162"/>
              <a:gd name="connsiteY107" fmla="*/ 5186362 h 6858000"/>
              <a:gd name="connsiteX108" fmla="*/ 4282794 w 4417162"/>
              <a:gd name="connsiteY108" fmla="*/ 5226050 h 6858000"/>
              <a:gd name="connsiteX109" fmla="*/ 4264318 w 4417162"/>
              <a:gd name="connsiteY109" fmla="*/ 5268912 h 6858000"/>
              <a:gd name="connsiteX110" fmla="*/ 4249203 w 4417162"/>
              <a:gd name="connsiteY110" fmla="*/ 5313362 h 6858000"/>
              <a:gd name="connsiteX111" fmla="*/ 4239125 w 4417162"/>
              <a:gd name="connsiteY111" fmla="*/ 5365750 h 6858000"/>
              <a:gd name="connsiteX112" fmla="*/ 4229047 w 4417162"/>
              <a:gd name="connsiteY112" fmla="*/ 5426075 h 6858000"/>
              <a:gd name="connsiteX113" fmla="*/ 4227367 w 4417162"/>
              <a:gd name="connsiteY113" fmla="*/ 5494337 h 6858000"/>
              <a:gd name="connsiteX114" fmla="*/ 4229047 w 4417162"/>
              <a:gd name="connsiteY114" fmla="*/ 5562600 h 6858000"/>
              <a:gd name="connsiteX115" fmla="*/ 4239125 w 4417162"/>
              <a:gd name="connsiteY115" fmla="*/ 5622925 h 6858000"/>
              <a:gd name="connsiteX116" fmla="*/ 4249203 w 4417162"/>
              <a:gd name="connsiteY116" fmla="*/ 5675312 h 6858000"/>
              <a:gd name="connsiteX117" fmla="*/ 4264318 w 4417162"/>
              <a:gd name="connsiteY117" fmla="*/ 5721350 h 6858000"/>
              <a:gd name="connsiteX118" fmla="*/ 4282794 w 4417162"/>
              <a:gd name="connsiteY118" fmla="*/ 5762625 h 6858000"/>
              <a:gd name="connsiteX119" fmla="*/ 4301270 w 4417162"/>
              <a:gd name="connsiteY119" fmla="*/ 5802312 h 6858000"/>
              <a:gd name="connsiteX120" fmla="*/ 4321425 w 4417162"/>
              <a:gd name="connsiteY120" fmla="*/ 5840412 h 6858000"/>
              <a:gd name="connsiteX121" fmla="*/ 4341580 w 4417162"/>
              <a:gd name="connsiteY121" fmla="*/ 5876925 h 6858000"/>
              <a:gd name="connsiteX122" fmla="*/ 4361735 w 4417162"/>
              <a:gd name="connsiteY122" fmla="*/ 5915025 h 6858000"/>
              <a:gd name="connsiteX123" fmla="*/ 4378531 w 4417162"/>
              <a:gd name="connsiteY123" fmla="*/ 5956300 h 6858000"/>
              <a:gd name="connsiteX124" fmla="*/ 4393648 w 4417162"/>
              <a:gd name="connsiteY124" fmla="*/ 6003925 h 6858000"/>
              <a:gd name="connsiteX125" fmla="*/ 4405405 w 4417162"/>
              <a:gd name="connsiteY125" fmla="*/ 6056312 h 6858000"/>
              <a:gd name="connsiteX126" fmla="*/ 4413803 w 4417162"/>
              <a:gd name="connsiteY126" fmla="*/ 6113462 h 6858000"/>
              <a:gd name="connsiteX127" fmla="*/ 4417162 w 4417162"/>
              <a:gd name="connsiteY127" fmla="*/ 6183312 h 6858000"/>
              <a:gd name="connsiteX128" fmla="*/ 4413803 w 4417162"/>
              <a:gd name="connsiteY128" fmla="*/ 6251575 h 6858000"/>
              <a:gd name="connsiteX129" fmla="*/ 4405405 w 4417162"/>
              <a:gd name="connsiteY129" fmla="*/ 6311900 h 6858000"/>
              <a:gd name="connsiteX130" fmla="*/ 4393648 w 4417162"/>
              <a:gd name="connsiteY130" fmla="*/ 6361112 h 6858000"/>
              <a:gd name="connsiteX131" fmla="*/ 4378531 w 4417162"/>
              <a:gd name="connsiteY131" fmla="*/ 6407150 h 6858000"/>
              <a:gd name="connsiteX132" fmla="*/ 4361735 w 4417162"/>
              <a:gd name="connsiteY132" fmla="*/ 6448425 h 6858000"/>
              <a:gd name="connsiteX133" fmla="*/ 4343260 w 4417162"/>
              <a:gd name="connsiteY133" fmla="*/ 6488112 h 6858000"/>
              <a:gd name="connsiteX134" fmla="*/ 4324784 w 4417162"/>
              <a:gd name="connsiteY134" fmla="*/ 6523037 h 6858000"/>
              <a:gd name="connsiteX135" fmla="*/ 4304629 w 4417162"/>
              <a:gd name="connsiteY135" fmla="*/ 6561137 h 6858000"/>
              <a:gd name="connsiteX136" fmla="*/ 4284474 w 4417162"/>
              <a:gd name="connsiteY136" fmla="*/ 6597650 h 6858000"/>
              <a:gd name="connsiteX137" fmla="*/ 4267678 w 4417162"/>
              <a:gd name="connsiteY137" fmla="*/ 6640512 h 6858000"/>
              <a:gd name="connsiteX138" fmla="*/ 4250882 w 4417162"/>
              <a:gd name="connsiteY138" fmla="*/ 6683375 h 6858000"/>
              <a:gd name="connsiteX139" fmla="*/ 4240804 w 4417162"/>
              <a:gd name="connsiteY139" fmla="*/ 6735762 h 6858000"/>
              <a:gd name="connsiteX140" fmla="*/ 4232407 w 4417162"/>
              <a:gd name="connsiteY140" fmla="*/ 6791325 h 6858000"/>
              <a:gd name="connsiteX141" fmla="*/ 4227367 w 4417162"/>
              <a:gd name="connsiteY141" fmla="*/ 6858000 h 6858000"/>
              <a:gd name="connsiteX142" fmla="*/ 2310062 w 4417162"/>
              <a:gd name="connsiteY142" fmla="*/ 6858000 h 6858000"/>
              <a:gd name="connsiteX143" fmla="*/ 144378 w 4417162"/>
              <a:gd name="connsiteY143" fmla="*/ 6858000 h 6858000"/>
              <a:gd name="connsiteX144" fmla="*/ 0 w 4417162"/>
              <a:gd name="connsiteY14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4417162" h="6858000">
                <a:moveTo>
                  <a:pt x="0" y="0"/>
                </a:moveTo>
                <a:lnTo>
                  <a:pt x="144378" y="0"/>
                </a:lnTo>
                <a:lnTo>
                  <a:pt x="2310062" y="0"/>
                </a:lnTo>
                <a:lnTo>
                  <a:pt x="4227367" y="0"/>
                </a:lnTo>
                <a:lnTo>
                  <a:pt x="4232407" y="66675"/>
                </a:lnTo>
                <a:lnTo>
                  <a:pt x="4240804" y="122237"/>
                </a:lnTo>
                <a:lnTo>
                  <a:pt x="4250882" y="174625"/>
                </a:lnTo>
                <a:lnTo>
                  <a:pt x="4267678" y="217487"/>
                </a:lnTo>
                <a:lnTo>
                  <a:pt x="4284474" y="260350"/>
                </a:lnTo>
                <a:lnTo>
                  <a:pt x="4304629" y="296862"/>
                </a:lnTo>
                <a:lnTo>
                  <a:pt x="4324784" y="334962"/>
                </a:lnTo>
                <a:lnTo>
                  <a:pt x="4343260" y="369887"/>
                </a:lnTo>
                <a:lnTo>
                  <a:pt x="4361735" y="409575"/>
                </a:lnTo>
                <a:lnTo>
                  <a:pt x="4378531" y="450850"/>
                </a:lnTo>
                <a:lnTo>
                  <a:pt x="4393648" y="496887"/>
                </a:lnTo>
                <a:lnTo>
                  <a:pt x="4405405" y="546100"/>
                </a:lnTo>
                <a:lnTo>
                  <a:pt x="4413803" y="606425"/>
                </a:lnTo>
                <a:lnTo>
                  <a:pt x="4417162" y="673100"/>
                </a:lnTo>
                <a:lnTo>
                  <a:pt x="4413803" y="744537"/>
                </a:lnTo>
                <a:lnTo>
                  <a:pt x="4405405" y="801687"/>
                </a:lnTo>
                <a:lnTo>
                  <a:pt x="4393648" y="854075"/>
                </a:lnTo>
                <a:lnTo>
                  <a:pt x="4378531" y="901700"/>
                </a:lnTo>
                <a:lnTo>
                  <a:pt x="4361735" y="942975"/>
                </a:lnTo>
                <a:lnTo>
                  <a:pt x="4341580" y="981075"/>
                </a:lnTo>
                <a:lnTo>
                  <a:pt x="4321425" y="1017587"/>
                </a:lnTo>
                <a:lnTo>
                  <a:pt x="4301270" y="1055687"/>
                </a:lnTo>
                <a:lnTo>
                  <a:pt x="4282794" y="1095375"/>
                </a:lnTo>
                <a:lnTo>
                  <a:pt x="4264318" y="1136650"/>
                </a:lnTo>
                <a:lnTo>
                  <a:pt x="4249203" y="1182687"/>
                </a:lnTo>
                <a:lnTo>
                  <a:pt x="4239125" y="1235075"/>
                </a:lnTo>
                <a:lnTo>
                  <a:pt x="4229047" y="1295400"/>
                </a:lnTo>
                <a:lnTo>
                  <a:pt x="4227367" y="1363662"/>
                </a:lnTo>
                <a:lnTo>
                  <a:pt x="4229047" y="1431925"/>
                </a:lnTo>
                <a:lnTo>
                  <a:pt x="4239125" y="1492250"/>
                </a:lnTo>
                <a:lnTo>
                  <a:pt x="4249203" y="1544637"/>
                </a:lnTo>
                <a:lnTo>
                  <a:pt x="4264318" y="1589087"/>
                </a:lnTo>
                <a:lnTo>
                  <a:pt x="4282794" y="1631950"/>
                </a:lnTo>
                <a:lnTo>
                  <a:pt x="4301270" y="1671637"/>
                </a:lnTo>
                <a:lnTo>
                  <a:pt x="4321425" y="1708150"/>
                </a:lnTo>
                <a:lnTo>
                  <a:pt x="4341580" y="1743075"/>
                </a:lnTo>
                <a:lnTo>
                  <a:pt x="4361735" y="1782762"/>
                </a:lnTo>
                <a:lnTo>
                  <a:pt x="4378531" y="1824037"/>
                </a:lnTo>
                <a:lnTo>
                  <a:pt x="4393648" y="1870075"/>
                </a:lnTo>
                <a:lnTo>
                  <a:pt x="4405405" y="1922462"/>
                </a:lnTo>
                <a:lnTo>
                  <a:pt x="4413803" y="1982787"/>
                </a:lnTo>
                <a:lnTo>
                  <a:pt x="4417162" y="2051050"/>
                </a:lnTo>
                <a:lnTo>
                  <a:pt x="4413803" y="2119312"/>
                </a:lnTo>
                <a:lnTo>
                  <a:pt x="4405405" y="2179637"/>
                </a:lnTo>
                <a:lnTo>
                  <a:pt x="4393648" y="2232025"/>
                </a:lnTo>
                <a:lnTo>
                  <a:pt x="4378531" y="2278062"/>
                </a:lnTo>
                <a:lnTo>
                  <a:pt x="4361735" y="2319337"/>
                </a:lnTo>
                <a:lnTo>
                  <a:pt x="4341580" y="2359025"/>
                </a:lnTo>
                <a:lnTo>
                  <a:pt x="4321425" y="2395537"/>
                </a:lnTo>
                <a:lnTo>
                  <a:pt x="4301270" y="2433637"/>
                </a:lnTo>
                <a:lnTo>
                  <a:pt x="4282794" y="2471737"/>
                </a:lnTo>
                <a:lnTo>
                  <a:pt x="4264318" y="2513012"/>
                </a:lnTo>
                <a:lnTo>
                  <a:pt x="4249203" y="2560637"/>
                </a:lnTo>
                <a:lnTo>
                  <a:pt x="4239125" y="2613025"/>
                </a:lnTo>
                <a:lnTo>
                  <a:pt x="4229047" y="2671762"/>
                </a:lnTo>
                <a:lnTo>
                  <a:pt x="4227367" y="2741612"/>
                </a:lnTo>
                <a:lnTo>
                  <a:pt x="4229047" y="2809875"/>
                </a:lnTo>
                <a:lnTo>
                  <a:pt x="4239125" y="2868612"/>
                </a:lnTo>
                <a:lnTo>
                  <a:pt x="4249203" y="2922587"/>
                </a:lnTo>
                <a:lnTo>
                  <a:pt x="4264318" y="2967037"/>
                </a:lnTo>
                <a:lnTo>
                  <a:pt x="4282794" y="3009900"/>
                </a:lnTo>
                <a:lnTo>
                  <a:pt x="4301270" y="3046412"/>
                </a:lnTo>
                <a:lnTo>
                  <a:pt x="4321425" y="3084512"/>
                </a:lnTo>
                <a:lnTo>
                  <a:pt x="4341580" y="3121025"/>
                </a:lnTo>
                <a:lnTo>
                  <a:pt x="4361735" y="3160712"/>
                </a:lnTo>
                <a:lnTo>
                  <a:pt x="4378531" y="3201987"/>
                </a:lnTo>
                <a:lnTo>
                  <a:pt x="4393648" y="3248025"/>
                </a:lnTo>
                <a:lnTo>
                  <a:pt x="4405405" y="3300412"/>
                </a:lnTo>
                <a:lnTo>
                  <a:pt x="4413803" y="3360737"/>
                </a:lnTo>
                <a:lnTo>
                  <a:pt x="4417162" y="3427412"/>
                </a:lnTo>
                <a:lnTo>
                  <a:pt x="4413803" y="3497262"/>
                </a:lnTo>
                <a:lnTo>
                  <a:pt x="4405405" y="3557587"/>
                </a:lnTo>
                <a:lnTo>
                  <a:pt x="4393648" y="3609975"/>
                </a:lnTo>
                <a:lnTo>
                  <a:pt x="4378531" y="3656012"/>
                </a:lnTo>
                <a:lnTo>
                  <a:pt x="4361735" y="3697287"/>
                </a:lnTo>
                <a:lnTo>
                  <a:pt x="4341580" y="3736975"/>
                </a:lnTo>
                <a:lnTo>
                  <a:pt x="4301270" y="3811587"/>
                </a:lnTo>
                <a:lnTo>
                  <a:pt x="4282794" y="3848100"/>
                </a:lnTo>
                <a:lnTo>
                  <a:pt x="4264318" y="3890962"/>
                </a:lnTo>
                <a:lnTo>
                  <a:pt x="4249203" y="3935412"/>
                </a:lnTo>
                <a:lnTo>
                  <a:pt x="4239125" y="3987800"/>
                </a:lnTo>
                <a:lnTo>
                  <a:pt x="4229047" y="4048125"/>
                </a:lnTo>
                <a:lnTo>
                  <a:pt x="4227367" y="4116387"/>
                </a:lnTo>
                <a:lnTo>
                  <a:pt x="4229047" y="4186237"/>
                </a:lnTo>
                <a:lnTo>
                  <a:pt x="4239125" y="4244975"/>
                </a:lnTo>
                <a:lnTo>
                  <a:pt x="4249203" y="4297362"/>
                </a:lnTo>
                <a:lnTo>
                  <a:pt x="4264318" y="4343400"/>
                </a:lnTo>
                <a:lnTo>
                  <a:pt x="4282794" y="4386262"/>
                </a:lnTo>
                <a:lnTo>
                  <a:pt x="4301270" y="4424362"/>
                </a:lnTo>
                <a:lnTo>
                  <a:pt x="4341580" y="4498975"/>
                </a:lnTo>
                <a:lnTo>
                  <a:pt x="4361735" y="4537075"/>
                </a:lnTo>
                <a:lnTo>
                  <a:pt x="4378531" y="4579937"/>
                </a:lnTo>
                <a:lnTo>
                  <a:pt x="4393648" y="4625975"/>
                </a:lnTo>
                <a:lnTo>
                  <a:pt x="4405405" y="4678362"/>
                </a:lnTo>
                <a:lnTo>
                  <a:pt x="4413803" y="4738687"/>
                </a:lnTo>
                <a:lnTo>
                  <a:pt x="4417162" y="4806950"/>
                </a:lnTo>
                <a:lnTo>
                  <a:pt x="4413803" y="4875212"/>
                </a:lnTo>
                <a:lnTo>
                  <a:pt x="4405405" y="4935537"/>
                </a:lnTo>
                <a:lnTo>
                  <a:pt x="4393648" y="4987925"/>
                </a:lnTo>
                <a:lnTo>
                  <a:pt x="4378531" y="5033962"/>
                </a:lnTo>
                <a:lnTo>
                  <a:pt x="4361735" y="5075237"/>
                </a:lnTo>
                <a:lnTo>
                  <a:pt x="4341580" y="5114925"/>
                </a:lnTo>
                <a:lnTo>
                  <a:pt x="4321425" y="5149850"/>
                </a:lnTo>
                <a:lnTo>
                  <a:pt x="4301270" y="5186362"/>
                </a:lnTo>
                <a:lnTo>
                  <a:pt x="4282794" y="5226050"/>
                </a:lnTo>
                <a:lnTo>
                  <a:pt x="4264318" y="5268912"/>
                </a:lnTo>
                <a:lnTo>
                  <a:pt x="4249203" y="5313362"/>
                </a:lnTo>
                <a:lnTo>
                  <a:pt x="4239125" y="5365750"/>
                </a:lnTo>
                <a:lnTo>
                  <a:pt x="4229047" y="5426075"/>
                </a:lnTo>
                <a:lnTo>
                  <a:pt x="4227367" y="5494337"/>
                </a:lnTo>
                <a:lnTo>
                  <a:pt x="4229047" y="5562600"/>
                </a:lnTo>
                <a:lnTo>
                  <a:pt x="4239125" y="5622925"/>
                </a:lnTo>
                <a:lnTo>
                  <a:pt x="4249203" y="5675312"/>
                </a:lnTo>
                <a:lnTo>
                  <a:pt x="4264318" y="5721350"/>
                </a:lnTo>
                <a:lnTo>
                  <a:pt x="4282794" y="5762625"/>
                </a:lnTo>
                <a:lnTo>
                  <a:pt x="4301270" y="5802312"/>
                </a:lnTo>
                <a:lnTo>
                  <a:pt x="4321425" y="5840412"/>
                </a:lnTo>
                <a:lnTo>
                  <a:pt x="4341580" y="5876925"/>
                </a:lnTo>
                <a:lnTo>
                  <a:pt x="4361735" y="5915025"/>
                </a:lnTo>
                <a:lnTo>
                  <a:pt x="4378531" y="5956300"/>
                </a:lnTo>
                <a:lnTo>
                  <a:pt x="4393648" y="6003925"/>
                </a:lnTo>
                <a:lnTo>
                  <a:pt x="4405405" y="6056312"/>
                </a:lnTo>
                <a:lnTo>
                  <a:pt x="4413803" y="6113462"/>
                </a:lnTo>
                <a:lnTo>
                  <a:pt x="4417162" y="6183312"/>
                </a:lnTo>
                <a:lnTo>
                  <a:pt x="4413803" y="6251575"/>
                </a:lnTo>
                <a:lnTo>
                  <a:pt x="4405405" y="6311900"/>
                </a:lnTo>
                <a:lnTo>
                  <a:pt x="4393648" y="6361112"/>
                </a:lnTo>
                <a:lnTo>
                  <a:pt x="4378531" y="6407150"/>
                </a:lnTo>
                <a:lnTo>
                  <a:pt x="4361735" y="6448425"/>
                </a:lnTo>
                <a:lnTo>
                  <a:pt x="4343260" y="6488112"/>
                </a:lnTo>
                <a:lnTo>
                  <a:pt x="4324784" y="6523037"/>
                </a:lnTo>
                <a:lnTo>
                  <a:pt x="4304629" y="6561137"/>
                </a:lnTo>
                <a:lnTo>
                  <a:pt x="4284474" y="6597650"/>
                </a:lnTo>
                <a:lnTo>
                  <a:pt x="4267678" y="6640512"/>
                </a:lnTo>
                <a:lnTo>
                  <a:pt x="4250882" y="6683375"/>
                </a:lnTo>
                <a:lnTo>
                  <a:pt x="4240804" y="6735762"/>
                </a:lnTo>
                <a:lnTo>
                  <a:pt x="4232407" y="6791325"/>
                </a:lnTo>
                <a:lnTo>
                  <a:pt x="4227367" y="6858000"/>
                </a:lnTo>
                <a:lnTo>
                  <a:pt x="2310062" y="6858000"/>
                </a:lnTo>
                <a:lnTo>
                  <a:pt x="14437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</p:sp>
      <p:sp useBgFill="1">
        <p:nvSpPr>
          <p:cNvPr id="75" name="Freeform: Shape 74">
            <a:extLst>
              <a:ext uri="{FF2B5EF4-FFF2-40B4-BE49-F238E27FC236}">
                <a16:creationId xmlns:a16="http://schemas.microsoft.com/office/drawing/2014/main" id="{A7A4B465-FBCC-4CD4-89A1-82992A7B47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4272784" cy="6858000"/>
          </a:xfrm>
          <a:custGeom>
            <a:avLst/>
            <a:gdLst>
              <a:gd name="connsiteX0" fmla="*/ 0 w 4272784"/>
              <a:gd name="connsiteY0" fmla="*/ 0 h 6858000"/>
              <a:gd name="connsiteX1" fmla="*/ 4082989 w 4272784"/>
              <a:gd name="connsiteY1" fmla="*/ 0 h 6858000"/>
              <a:gd name="connsiteX2" fmla="*/ 4088029 w 4272784"/>
              <a:gd name="connsiteY2" fmla="*/ 66675 h 6858000"/>
              <a:gd name="connsiteX3" fmla="*/ 4096426 w 4272784"/>
              <a:gd name="connsiteY3" fmla="*/ 122237 h 6858000"/>
              <a:gd name="connsiteX4" fmla="*/ 4106504 w 4272784"/>
              <a:gd name="connsiteY4" fmla="*/ 174625 h 6858000"/>
              <a:gd name="connsiteX5" fmla="*/ 4123300 w 4272784"/>
              <a:gd name="connsiteY5" fmla="*/ 217487 h 6858000"/>
              <a:gd name="connsiteX6" fmla="*/ 4140096 w 4272784"/>
              <a:gd name="connsiteY6" fmla="*/ 260350 h 6858000"/>
              <a:gd name="connsiteX7" fmla="*/ 4160251 w 4272784"/>
              <a:gd name="connsiteY7" fmla="*/ 296862 h 6858000"/>
              <a:gd name="connsiteX8" fmla="*/ 4180406 w 4272784"/>
              <a:gd name="connsiteY8" fmla="*/ 334962 h 6858000"/>
              <a:gd name="connsiteX9" fmla="*/ 4198882 w 4272784"/>
              <a:gd name="connsiteY9" fmla="*/ 369887 h 6858000"/>
              <a:gd name="connsiteX10" fmla="*/ 4217357 w 4272784"/>
              <a:gd name="connsiteY10" fmla="*/ 409575 h 6858000"/>
              <a:gd name="connsiteX11" fmla="*/ 4234153 w 4272784"/>
              <a:gd name="connsiteY11" fmla="*/ 450850 h 6858000"/>
              <a:gd name="connsiteX12" fmla="*/ 4249270 w 4272784"/>
              <a:gd name="connsiteY12" fmla="*/ 496887 h 6858000"/>
              <a:gd name="connsiteX13" fmla="*/ 4261027 w 4272784"/>
              <a:gd name="connsiteY13" fmla="*/ 546100 h 6858000"/>
              <a:gd name="connsiteX14" fmla="*/ 4269425 w 4272784"/>
              <a:gd name="connsiteY14" fmla="*/ 606425 h 6858000"/>
              <a:gd name="connsiteX15" fmla="*/ 4272784 w 4272784"/>
              <a:gd name="connsiteY15" fmla="*/ 673100 h 6858000"/>
              <a:gd name="connsiteX16" fmla="*/ 4269425 w 4272784"/>
              <a:gd name="connsiteY16" fmla="*/ 744537 h 6858000"/>
              <a:gd name="connsiteX17" fmla="*/ 4261027 w 4272784"/>
              <a:gd name="connsiteY17" fmla="*/ 801687 h 6858000"/>
              <a:gd name="connsiteX18" fmla="*/ 4249270 w 4272784"/>
              <a:gd name="connsiteY18" fmla="*/ 854075 h 6858000"/>
              <a:gd name="connsiteX19" fmla="*/ 4234153 w 4272784"/>
              <a:gd name="connsiteY19" fmla="*/ 901700 h 6858000"/>
              <a:gd name="connsiteX20" fmla="*/ 4217357 w 4272784"/>
              <a:gd name="connsiteY20" fmla="*/ 942975 h 6858000"/>
              <a:gd name="connsiteX21" fmla="*/ 4197202 w 4272784"/>
              <a:gd name="connsiteY21" fmla="*/ 981075 h 6858000"/>
              <a:gd name="connsiteX22" fmla="*/ 4177047 w 4272784"/>
              <a:gd name="connsiteY22" fmla="*/ 1017587 h 6858000"/>
              <a:gd name="connsiteX23" fmla="*/ 4156892 w 4272784"/>
              <a:gd name="connsiteY23" fmla="*/ 1055687 h 6858000"/>
              <a:gd name="connsiteX24" fmla="*/ 4138416 w 4272784"/>
              <a:gd name="connsiteY24" fmla="*/ 1095375 h 6858000"/>
              <a:gd name="connsiteX25" fmla="*/ 4119940 w 4272784"/>
              <a:gd name="connsiteY25" fmla="*/ 1136650 h 6858000"/>
              <a:gd name="connsiteX26" fmla="*/ 4104825 w 4272784"/>
              <a:gd name="connsiteY26" fmla="*/ 1182687 h 6858000"/>
              <a:gd name="connsiteX27" fmla="*/ 4094747 w 4272784"/>
              <a:gd name="connsiteY27" fmla="*/ 1235075 h 6858000"/>
              <a:gd name="connsiteX28" fmla="*/ 4084669 w 4272784"/>
              <a:gd name="connsiteY28" fmla="*/ 1295400 h 6858000"/>
              <a:gd name="connsiteX29" fmla="*/ 4082989 w 4272784"/>
              <a:gd name="connsiteY29" fmla="*/ 1363662 h 6858000"/>
              <a:gd name="connsiteX30" fmla="*/ 4084669 w 4272784"/>
              <a:gd name="connsiteY30" fmla="*/ 1431925 h 6858000"/>
              <a:gd name="connsiteX31" fmla="*/ 4094747 w 4272784"/>
              <a:gd name="connsiteY31" fmla="*/ 1492250 h 6858000"/>
              <a:gd name="connsiteX32" fmla="*/ 4104825 w 4272784"/>
              <a:gd name="connsiteY32" fmla="*/ 1544637 h 6858000"/>
              <a:gd name="connsiteX33" fmla="*/ 4119940 w 4272784"/>
              <a:gd name="connsiteY33" fmla="*/ 1589087 h 6858000"/>
              <a:gd name="connsiteX34" fmla="*/ 4138416 w 4272784"/>
              <a:gd name="connsiteY34" fmla="*/ 1631950 h 6858000"/>
              <a:gd name="connsiteX35" fmla="*/ 4156892 w 4272784"/>
              <a:gd name="connsiteY35" fmla="*/ 1671637 h 6858000"/>
              <a:gd name="connsiteX36" fmla="*/ 4177047 w 4272784"/>
              <a:gd name="connsiteY36" fmla="*/ 1708150 h 6858000"/>
              <a:gd name="connsiteX37" fmla="*/ 4197202 w 4272784"/>
              <a:gd name="connsiteY37" fmla="*/ 1743075 h 6858000"/>
              <a:gd name="connsiteX38" fmla="*/ 4217357 w 4272784"/>
              <a:gd name="connsiteY38" fmla="*/ 1782762 h 6858000"/>
              <a:gd name="connsiteX39" fmla="*/ 4234153 w 4272784"/>
              <a:gd name="connsiteY39" fmla="*/ 1824037 h 6858000"/>
              <a:gd name="connsiteX40" fmla="*/ 4249270 w 4272784"/>
              <a:gd name="connsiteY40" fmla="*/ 1870075 h 6858000"/>
              <a:gd name="connsiteX41" fmla="*/ 4261027 w 4272784"/>
              <a:gd name="connsiteY41" fmla="*/ 1922462 h 6858000"/>
              <a:gd name="connsiteX42" fmla="*/ 4269425 w 4272784"/>
              <a:gd name="connsiteY42" fmla="*/ 1982787 h 6858000"/>
              <a:gd name="connsiteX43" fmla="*/ 4272784 w 4272784"/>
              <a:gd name="connsiteY43" fmla="*/ 2051050 h 6858000"/>
              <a:gd name="connsiteX44" fmla="*/ 4269425 w 4272784"/>
              <a:gd name="connsiteY44" fmla="*/ 2119312 h 6858000"/>
              <a:gd name="connsiteX45" fmla="*/ 4261027 w 4272784"/>
              <a:gd name="connsiteY45" fmla="*/ 2179637 h 6858000"/>
              <a:gd name="connsiteX46" fmla="*/ 4249270 w 4272784"/>
              <a:gd name="connsiteY46" fmla="*/ 2232025 h 6858000"/>
              <a:gd name="connsiteX47" fmla="*/ 4234153 w 4272784"/>
              <a:gd name="connsiteY47" fmla="*/ 2278062 h 6858000"/>
              <a:gd name="connsiteX48" fmla="*/ 4217357 w 4272784"/>
              <a:gd name="connsiteY48" fmla="*/ 2319337 h 6858000"/>
              <a:gd name="connsiteX49" fmla="*/ 4197202 w 4272784"/>
              <a:gd name="connsiteY49" fmla="*/ 2359025 h 6858000"/>
              <a:gd name="connsiteX50" fmla="*/ 4177047 w 4272784"/>
              <a:gd name="connsiteY50" fmla="*/ 2395537 h 6858000"/>
              <a:gd name="connsiteX51" fmla="*/ 4156892 w 4272784"/>
              <a:gd name="connsiteY51" fmla="*/ 2433637 h 6858000"/>
              <a:gd name="connsiteX52" fmla="*/ 4138416 w 4272784"/>
              <a:gd name="connsiteY52" fmla="*/ 2471737 h 6858000"/>
              <a:gd name="connsiteX53" fmla="*/ 4119940 w 4272784"/>
              <a:gd name="connsiteY53" fmla="*/ 2513012 h 6858000"/>
              <a:gd name="connsiteX54" fmla="*/ 4104825 w 4272784"/>
              <a:gd name="connsiteY54" fmla="*/ 2560637 h 6858000"/>
              <a:gd name="connsiteX55" fmla="*/ 4094747 w 4272784"/>
              <a:gd name="connsiteY55" fmla="*/ 2613025 h 6858000"/>
              <a:gd name="connsiteX56" fmla="*/ 4084669 w 4272784"/>
              <a:gd name="connsiteY56" fmla="*/ 2671762 h 6858000"/>
              <a:gd name="connsiteX57" fmla="*/ 4082989 w 4272784"/>
              <a:gd name="connsiteY57" fmla="*/ 2741612 h 6858000"/>
              <a:gd name="connsiteX58" fmla="*/ 4084669 w 4272784"/>
              <a:gd name="connsiteY58" fmla="*/ 2809875 h 6858000"/>
              <a:gd name="connsiteX59" fmla="*/ 4094747 w 4272784"/>
              <a:gd name="connsiteY59" fmla="*/ 2868612 h 6858000"/>
              <a:gd name="connsiteX60" fmla="*/ 4104825 w 4272784"/>
              <a:gd name="connsiteY60" fmla="*/ 2922587 h 6858000"/>
              <a:gd name="connsiteX61" fmla="*/ 4119940 w 4272784"/>
              <a:gd name="connsiteY61" fmla="*/ 2967037 h 6858000"/>
              <a:gd name="connsiteX62" fmla="*/ 4138416 w 4272784"/>
              <a:gd name="connsiteY62" fmla="*/ 3009900 h 6858000"/>
              <a:gd name="connsiteX63" fmla="*/ 4156892 w 4272784"/>
              <a:gd name="connsiteY63" fmla="*/ 3046412 h 6858000"/>
              <a:gd name="connsiteX64" fmla="*/ 4177047 w 4272784"/>
              <a:gd name="connsiteY64" fmla="*/ 3084512 h 6858000"/>
              <a:gd name="connsiteX65" fmla="*/ 4197202 w 4272784"/>
              <a:gd name="connsiteY65" fmla="*/ 3121025 h 6858000"/>
              <a:gd name="connsiteX66" fmla="*/ 4217357 w 4272784"/>
              <a:gd name="connsiteY66" fmla="*/ 3160712 h 6858000"/>
              <a:gd name="connsiteX67" fmla="*/ 4234153 w 4272784"/>
              <a:gd name="connsiteY67" fmla="*/ 3201987 h 6858000"/>
              <a:gd name="connsiteX68" fmla="*/ 4249270 w 4272784"/>
              <a:gd name="connsiteY68" fmla="*/ 3248025 h 6858000"/>
              <a:gd name="connsiteX69" fmla="*/ 4261027 w 4272784"/>
              <a:gd name="connsiteY69" fmla="*/ 3300412 h 6858000"/>
              <a:gd name="connsiteX70" fmla="*/ 4269425 w 4272784"/>
              <a:gd name="connsiteY70" fmla="*/ 3360737 h 6858000"/>
              <a:gd name="connsiteX71" fmla="*/ 4272784 w 4272784"/>
              <a:gd name="connsiteY71" fmla="*/ 3427412 h 6858000"/>
              <a:gd name="connsiteX72" fmla="*/ 4269425 w 4272784"/>
              <a:gd name="connsiteY72" fmla="*/ 3497262 h 6858000"/>
              <a:gd name="connsiteX73" fmla="*/ 4261027 w 4272784"/>
              <a:gd name="connsiteY73" fmla="*/ 3557587 h 6858000"/>
              <a:gd name="connsiteX74" fmla="*/ 4249270 w 4272784"/>
              <a:gd name="connsiteY74" fmla="*/ 3609975 h 6858000"/>
              <a:gd name="connsiteX75" fmla="*/ 4234153 w 4272784"/>
              <a:gd name="connsiteY75" fmla="*/ 3656012 h 6858000"/>
              <a:gd name="connsiteX76" fmla="*/ 4217357 w 4272784"/>
              <a:gd name="connsiteY76" fmla="*/ 3697287 h 6858000"/>
              <a:gd name="connsiteX77" fmla="*/ 4197202 w 4272784"/>
              <a:gd name="connsiteY77" fmla="*/ 3736975 h 6858000"/>
              <a:gd name="connsiteX78" fmla="*/ 4156892 w 4272784"/>
              <a:gd name="connsiteY78" fmla="*/ 3811587 h 6858000"/>
              <a:gd name="connsiteX79" fmla="*/ 4138416 w 4272784"/>
              <a:gd name="connsiteY79" fmla="*/ 3848100 h 6858000"/>
              <a:gd name="connsiteX80" fmla="*/ 4119940 w 4272784"/>
              <a:gd name="connsiteY80" fmla="*/ 3890962 h 6858000"/>
              <a:gd name="connsiteX81" fmla="*/ 4104825 w 4272784"/>
              <a:gd name="connsiteY81" fmla="*/ 3935412 h 6858000"/>
              <a:gd name="connsiteX82" fmla="*/ 4094747 w 4272784"/>
              <a:gd name="connsiteY82" fmla="*/ 3987800 h 6858000"/>
              <a:gd name="connsiteX83" fmla="*/ 4084669 w 4272784"/>
              <a:gd name="connsiteY83" fmla="*/ 4048125 h 6858000"/>
              <a:gd name="connsiteX84" fmla="*/ 4082989 w 4272784"/>
              <a:gd name="connsiteY84" fmla="*/ 4116387 h 6858000"/>
              <a:gd name="connsiteX85" fmla="*/ 4084669 w 4272784"/>
              <a:gd name="connsiteY85" fmla="*/ 4186237 h 6858000"/>
              <a:gd name="connsiteX86" fmla="*/ 4094747 w 4272784"/>
              <a:gd name="connsiteY86" fmla="*/ 4244975 h 6858000"/>
              <a:gd name="connsiteX87" fmla="*/ 4104825 w 4272784"/>
              <a:gd name="connsiteY87" fmla="*/ 4297362 h 6858000"/>
              <a:gd name="connsiteX88" fmla="*/ 4119940 w 4272784"/>
              <a:gd name="connsiteY88" fmla="*/ 4343400 h 6858000"/>
              <a:gd name="connsiteX89" fmla="*/ 4138416 w 4272784"/>
              <a:gd name="connsiteY89" fmla="*/ 4386262 h 6858000"/>
              <a:gd name="connsiteX90" fmla="*/ 4156892 w 4272784"/>
              <a:gd name="connsiteY90" fmla="*/ 4424362 h 6858000"/>
              <a:gd name="connsiteX91" fmla="*/ 4197202 w 4272784"/>
              <a:gd name="connsiteY91" fmla="*/ 4498975 h 6858000"/>
              <a:gd name="connsiteX92" fmla="*/ 4217357 w 4272784"/>
              <a:gd name="connsiteY92" fmla="*/ 4537075 h 6858000"/>
              <a:gd name="connsiteX93" fmla="*/ 4234153 w 4272784"/>
              <a:gd name="connsiteY93" fmla="*/ 4579937 h 6858000"/>
              <a:gd name="connsiteX94" fmla="*/ 4249270 w 4272784"/>
              <a:gd name="connsiteY94" fmla="*/ 4625975 h 6858000"/>
              <a:gd name="connsiteX95" fmla="*/ 4261027 w 4272784"/>
              <a:gd name="connsiteY95" fmla="*/ 4678362 h 6858000"/>
              <a:gd name="connsiteX96" fmla="*/ 4269425 w 4272784"/>
              <a:gd name="connsiteY96" fmla="*/ 4738687 h 6858000"/>
              <a:gd name="connsiteX97" fmla="*/ 4272784 w 4272784"/>
              <a:gd name="connsiteY97" fmla="*/ 4806950 h 6858000"/>
              <a:gd name="connsiteX98" fmla="*/ 4269425 w 4272784"/>
              <a:gd name="connsiteY98" fmla="*/ 4875212 h 6858000"/>
              <a:gd name="connsiteX99" fmla="*/ 4261027 w 4272784"/>
              <a:gd name="connsiteY99" fmla="*/ 4935537 h 6858000"/>
              <a:gd name="connsiteX100" fmla="*/ 4249270 w 4272784"/>
              <a:gd name="connsiteY100" fmla="*/ 4987925 h 6858000"/>
              <a:gd name="connsiteX101" fmla="*/ 4234153 w 4272784"/>
              <a:gd name="connsiteY101" fmla="*/ 5033962 h 6858000"/>
              <a:gd name="connsiteX102" fmla="*/ 4217357 w 4272784"/>
              <a:gd name="connsiteY102" fmla="*/ 5075237 h 6858000"/>
              <a:gd name="connsiteX103" fmla="*/ 4197202 w 4272784"/>
              <a:gd name="connsiteY103" fmla="*/ 5114925 h 6858000"/>
              <a:gd name="connsiteX104" fmla="*/ 4177047 w 4272784"/>
              <a:gd name="connsiteY104" fmla="*/ 5149850 h 6858000"/>
              <a:gd name="connsiteX105" fmla="*/ 4156892 w 4272784"/>
              <a:gd name="connsiteY105" fmla="*/ 5186362 h 6858000"/>
              <a:gd name="connsiteX106" fmla="*/ 4138416 w 4272784"/>
              <a:gd name="connsiteY106" fmla="*/ 5226050 h 6858000"/>
              <a:gd name="connsiteX107" fmla="*/ 4119940 w 4272784"/>
              <a:gd name="connsiteY107" fmla="*/ 5268912 h 6858000"/>
              <a:gd name="connsiteX108" fmla="*/ 4104825 w 4272784"/>
              <a:gd name="connsiteY108" fmla="*/ 5313362 h 6858000"/>
              <a:gd name="connsiteX109" fmla="*/ 4094747 w 4272784"/>
              <a:gd name="connsiteY109" fmla="*/ 5365750 h 6858000"/>
              <a:gd name="connsiteX110" fmla="*/ 4084669 w 4272784"/>
              <a:gd name="connsiteY110" fmla="*/ 5426075 h 6858000"/>
              <a:gd name="connsiteX111" fmla="*/ 4082989 w 4272784"/>
              <a:gd name="connsiteY111" fmla="*/ 5494337 h 6858000"/>
              <a:gd name="connsiteX112" fmla="*/ 4084669 w 4272784"/>
              <a:gd name="connsiteY112" fmla="*/ 5562600 h 6858000"/>
              <a:gd name="connsiteX113" fmla="*/ 4094747 w 4272784"/>
              <a:gd name="connsiteY113" fmla="*/ 5622925 h 6858000"/>
              <a:gd name="connsiteX114" fmla="*/ 4104825 w 4272784"/>
              <a:gd name="connsiteY114" fmla="*/ 5675312 h 6858000"/>
              <a:gd name="connsiteX115" fmla="*/ 4119940 w 4272784"/>
              <a:gd name="connsiteY115" fmla="*/ 5721350 h 6858000"/>
              <a:gd name="connsiteX116" fmla="*/ 4138416 w 4272784"/>
              <a:gd name="connsiteY116" fmla="*/ 5762625 h 6858000"/>
              <a:gd name="connsiteX117" fmla="*/ 4156892 w 4272784"/>
              <a:gd name="connsiteY117" fmla="*/ 5802312 h 6858000"/>
              <a:gd name="connsiteX118" fmla="*/ 4177047 w 4272784"/>
              <a:gd name="connsiteY118" fmla="*/ 5840412 h 6858000"/>
              <a:gd name="connsiteX119" fmla="*/ 4197202 w 4272784"/>
              <a:gd name="connsiteY119" fmla="*/ 5876925 h 6858000"/>
              <a:gd name="connsiteX120" fmla="*/ 4217357 w 4272784"/>
              <a:gd name="connsiteY120" fmla="*/ 5915025 h 6858000"/>
              <a:gd name="connsiteX121" fmla="*/ 4234153 w 4272784"/>
              <a:gd name="connsiteY121" fmla="*/ 5956300 h 6858000"/>
              <a:gd name="connsiteX122" fmla="*/ 4249270 w 4272784"/>
              <a:gd name="connsiteY122" fmla="*/ 6003925 h 6858000"/>
              <a:gd name="connsiteX123" fmla="*/ 4261027 w 4272784"/>
              <a:gd name="connsiteY123" fmla="*/ 6056312 h 6858000"/>
              <a:gd name="connsiteX124" fmla="*/ 4269425 w 4272784"/>
              <a:gd name="connsiteY124" fmla="*/ 6113462 h 6858000"/>
              <a:gd name="connsiteX125" fmla="*/ 4272784 w 4272784"/>
              <a:gd name="connsiteY125" fmla="*/ 6183312 h 6858000"/>
              <a:gd name="connsiteX126" fmla="*/ 4269425 w 4272784"/>
              <a:gd name="connsiteY126" fmla="*/ 6251575 h 6858000"/>
              <a:gd name="connsiteX127" fmla="*/ 4261027 w 4272784"/>
              <a:gd name="connsiteY127" fmla="*/ 6311900 h 6858000"/>
              <a:gd name="connsiteX128" fmla="*/ 4249270 w 4272784"/>
              <a:gd name="connsiteY128" fmla="*/ 6361112 h 6858000"/>
              <a:gd name="connsiteX129" fmla="*/ 4234153 w 4272784"/>
              <a:gd name="connsiteY129" fmla="*/ 6407150 h 6858000"/>
              <a:gd name="connsiteX130" fmla="*/ 4217357 w 4272784"/>
              <a:gd name="connsiteY130" fmla="*/ 6448425 h 6858000"/>
              <a:gd name="connsiteX131" fmla="*/ 4198882 w 4272784"/>
              <a:gd name="connsiteY131" fmla="*/ 6488112 h 6858000"/>
              <a:gd name="connsiteX132" fmla="*/ 4180406 w 4272784"/>
              <a:gd name="connsiteY132" fmla="*/ 6523037 h 6858000"/>
              <a:gd name="connsiteX133" fmla="*/ 4160251 w 4272784"/>
              <a:gd name="connsiteY133" fmla="*/ 6561137 h 6858000"/>
              <a:gd name="connsiteX134" fmla="*/ 4140096 w 4272784"/>
              <a:gd name="connsiteY134" fmla="*/ 6597650 h 6858000"/>
              <a:gd name="connsiteX135" fmla="*/ 4123300 w 4272784"/>
              <a:gd name="connsiteY135" fmla="*/ 6640512 h 6858000"/>
              <a:gd name="connsiteX136" fmla="*/ 4106504 w 4272784"/>
              <a:gd name="connsiteY136" fmla="*/ 6683375 h 6858000"/>
              <a:gd name="connsiteX137" fmla="*/ 4096426 w 4272784"/>
              <a:gd name="connsiteY137" fmla="*/ 6735762 h 6858000"/>
              <a:gd name="connsiteX138" fmla="*/ 4088029 w 4272784"/>
              <a:gd name="connsiteY138" fmla="*/ 6791325 h 6858000"/>
              <a:gd name="connsiteX139" fmla="*/ 4082989 w 4272784"/>
              <a:gd name="connsiteY139" fmla="*/ 6858000 h 6858000"/>
              <a:gd name="connsiteX140" fmla="*/ 0 w 4272784"/>
              <a:gd name="connsiteY14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4272784" h="6858000">
                <a:moveTo>
                  <a:pt x="0" y="0"/>
                </a:moveTo>
                <a:lnTo>
                  <a:pt x="4082989" y="0"/>
                </a:lnTo>
                <a:lnTo>
                  <a:pt x="4088029" y="66675"/>
                </a:lnTo>
                <a:lnTo>
                  <a:pt x="4096426" y="122237"/>
                </a:lnTo>
                <a:lnTo>
                  <a:pt x="4106504" y="174625"/>
                </a:lnTo>
                <a:lnTo>
                  <a:pt x="4123300" y="217487"/>
                </a:lnTo>
                <a:lnTo>
                  <a:pt x="4140096" y="260350"/>
                </a:lnTo>
                <a:lnTo>
                  <a:pt x="4160251" y="296862"/>
                </a:lnTo>
                <a:lnTo>
                  <a:pt x="4180406" y="334962"/>
                </a:lnTo>
                <a:lnTo>
                  <a:pt x="4198882" y="369887"/>
                </a:lnTo>
                <a:lnTo>
                  <a:pt x="4217357" y="409575"/>
                </a:lnTo>
                <a:lnTo>
                  <a:pt x="4234153" y="450850"/>
                </a:lnTo>
                <a:lnTo>
                  <a:pt x="4249270" y="496887"/>
                </a:lnTo>
                <a:lnTo>
                  <a:pt x="4261027" y="546100"/>
                </a:lnTo>
                <a:lnTo>
                  <a:pt x="4269425" y="606425"/>
                </a:lnTo>
                <a:lnTo>
                  <a:pt x="4272784" y="673100"/>
                </a:lnTo>
                <a:lnTo>
                  <a:pt x="4269425" y="744537"/>
                </a:lnTo>
                <a:lnTo>
                  <a:pt x="4261027" y="801687"/>
                </a:lnTo>
                <a:lnTo>
                  <a:pt x="4249270" y="854075"/>
                </a:lnTo>
                <a:lnTo>
                  <a:pt x="4234153" y="901700"/>
                </a:lnTo>
                <a:lnTo>
                  <a:pt x="4217357" y="942975"/>
                </a:lnTo>
                <a:lnTo>
                  <a:pt x="4197202" y="981075"/>
                </a:lnTo>
                <a:lnTo>
                  <a:pt x="4177047" y="1017587"/>
                </a:lnTo>
                <a:lnTo>
                  <a:pt x="4156892" y="1055687"/>
                </a:lnTo>
                <a:lnTo>
                  <a:pt x="4138416" y="1095375"/>
                </a:lnTo>
                <a:lnTo>
                  <a:pt x="4119940" y="1136650"/>
                </a:lnTo>
                <a:lnTo>
                  <a:pt x="4104825" y="1182687"/>
                </a:lnTo>
                <a:lnTo>
                  <a:pt x="4094747" y="1235075"/>
                </a:lnTo>
                <a:lnTo>
                  <a:pt x="4084669" y="1295400"/>
                </a:lnTo>
                <a:lnTo>
                  <a:pt x="4082989" y="1363662"/>
                </a:lnTo>
                <a:lnTo>
                  <a:pt x="4084669" y="1431925"/>
                </a:lnTo>
                <a:lnTo>
                  <a:pt x="4094747" y="1492250"/>
                </a:lnTo>
                <a:lnTo>
                  <a:pt x="4104825" y="1544637"/>
                </a:lnTo>
                <a:lnTo>
                  <a:pt x="4119940" y="1589087"/>
                </a:lnTo>
                <a:lnTo>
                  <a:pt x="4138416" y="1631950"/>
                </a:lnTo>
                <a:lnTo>
                  <a:pt x="4156892" y="1671637"/>
                </a:lnTo>
                <a:lnTo>
                  <a:pt x="4177047" y="1708150"/>
                </a:lnTo>
                <a:lnTo>
                  <a:pt x="4197202" y="1743075"/>
                </a:lnTo>
                <a:lnTo>
                  <a:pt x="4217357" y="1782762"/>
                </a:lnTo>
                <a:lnTo>
                  <a:pt x="4234153" y="1824037"/>
                </a:lnTo>
                <a:lnTo>
                  <a:pt x="4249270" y="1870075"/>
                </a:lnTo>
                <a:lnTo>
                  <a:pt x="4261027" y="1922462"/>
                </a:lnTo>
                <a:lnTo>
                  <a:pt x="4269425" y="1982787"/>
                </a:lnTo>
                <a:lnTo>
                  <a:pt x="4272784" y="2051050"/>
                </a:lnTo>
                <a:lnTo>
                  <a:pt x="4269425" y="2119312"/>
                </a:lnTo>
                <a:lnTo>
                  <a:pt x="4261027" y="2179637"/>
                </a:lnTo>
                <a:lnTo>
                  <a:pt x="4249270" y="2232025"/>
                </a:lnTo>
                <a:lnTo>
                  <a:pt x="4234153" y="2278062"/>
                </a:lnTo>
                <a:lnTo>
                  <a:pt x="4217357" y="2319337"/>
                </a:lnTo>
                <a:lnTo>
                  <a:pt x="4197202" y="2359025"/>
                </a:lnTo>
                <a:lnTo>
                  <a:pt x="4177047" y="2395537"/>
                </a:lnTo>
                <a:lnTo>
                  <a:pt x="4156892" y="2433637"/>
                </a:lnTo>
                <a:lnTo>
                  <a:pt x="4138416" y="2471737"/>
                </a:lnTo>
                <a:lnTo>
                  <a:pt x="4119940" y="2513012"/>
                </a:lnTo>
                <a:lnTo>
                  <a:pt x="4104825" y="2560637"/>
                </a:lnTo>
                <a:lnTo>
                  <a:pt x="4094747" y="2613025"/>
                </a:lnTo>
                <a:lnTo>
                  <a:pt x="4084669" y="2671762"/>
                </a:lnTo>
                <a:lnTo>
                  <a:pt x="4082989" y="2741612"/>
                </a:lnTo>
                <a:lnTo>
                  <a:pt x="4084669" y="2809875"/>
                </a:lnTo>
                <a:lnTo>
                  <a:pt x="4094747" y="2868612"/>
                </a:lnTo>
                <a:lnTo>
                  <a:pt x="4104825" y="2922587"/>
                </a:lnTo>
                <a:lnTo>
                  <a:pt x="4119940" y="2967037"/>
                </a:lnTo>
                <a:lnTo>
                  <a:pt x="4138416" y="3009900"/>
                </a:lnTo>
                <a:lnTo>
                  <a:pt x="4156892" y="3046412"/>
                </a:lnTo>
                <a:lnTo>
                  <a:pt x="4177047" y="3084512"/>
                </a:lnTo>
                <a:lnTo>
                  <a:pt x="4197202" y="3121025"/>
                </a:lnTo>
                <a:lnTo>
                  <a:pt x="4217357" y="3160712"/>
                </a:lnTo>
                <a:lnTo>
                  <a:pt x="4234153" y="3201987"/>
                </a:lnTo>
                <a:lnTo>
                  <a:pt x="4249270" y="3248025"/>
                </a:lnTo>
                <a:lnTo>
                  <a:pt x="4261027" y="3300412"/>
                </a:lnTo>
                <a:lnTo>
                  <a:pt x="4269425" y="3360737"/>
                </a:lnTo>
                <a:lnTo>
                  <a:pt x="4272784" y="3427412"/>
                </a:lnTo>
                <a:lnTo>
                  <a:pt x="4269425" y="3497262"/>
                </a:lnTo>
                <a:lnTo>
                  <a:pt x="4261027" y="3557587"/>
                </a:lnTo>
                <a:lnTo>
                  <a:pt x="4249270" y="3609975"/>
                </a:lnTo>
                <a:lnTo>
                  <a:pt x="4234153" y="3656012"/>
                </a:lnTo>
                <a:lnTo>
                  <a:pt x="4217357" y="3697287"/>
                </a:lnTo>
                <a:lnTo>
                  <a:pt x="4197202" y="3736975"/>
                </a:lnTo>
                <a:lnTo>
                  <a:pt x="4156892" y="3811587"/>
                </a:lnTo>
                <a:lnTo>
                  <a:pt x="4138416" y="3848100"/>
                </a:lnTo>
                <a:lnTo>
                  <a:pt x="4119940" y="3890962"/>
                </a:lnTo>
                <a:lnTo>
                  <a:pt x="4104825" y="3935412"/>
                </a:lnTo>
                <a:lnTo>
                  <a:pt x="4094747" y="3987800"/>
                </a:lnTo>
                <a:lnTo>
                  <a:pt x="4084669" y="4048125"/>
                </a:lnTo>
                <a:lnTo>
                  <a:pt x="4082989" y="4116387"/>
                </a:lnTo>
                <a:lnTo>
                  <a:pt x="4084669" y="4186237"/>
                </a:lnTo>
                <a:lnTo>
                  <a:pt x="4094747" y="4244975"/>
                </a:lnTo>
                <a:lnTo>
                  <a:pt x="4104825" y="4297362"/>
                </a:lnTo>
                <a:lnTo>
                  <a:pt x="4119940" y="4343400"/>
                </a:lnTo>
                <a:lnTo>
                  <a:pt x="4138416" y="4386262"/>
                </a:lnTo>
                <a:lnTo>
                  <a:pt x="4156892" y="4424362"/>
                </a:lnTo>
                <a:lnTo>
                  <a:pt x="4197202" y="4498975"/>
                </a:lnTo>
                <a:lnTo>
                  <a:pt x="4217357" y="4537075"/>
                </a:lnTo>
                <a:lnTo>
                  <a:pt x="4234153" y="4579937"/>
                </a:lnTo>
                <a:lnTo>
                  <a:pt x="4249270" y="4625975"/>
                </a:lnTo>
                <a:lnTo>
                  <a:pt x="4261027" y="4678362"/>
                </a:lnTo>
                <a:lnTo>
                  <a:pt x="4269425" y="4738687"/>
                </a:lnTo>
                <a:lnTo>
                  <a:pt x="4272784" y="4806950"/>
                </a:lnTo>
                <a:lnTo>
                  <a:pt x="4269425" y="4875212"/>
                </a:lnTo>
                <a:lnTo>
                  <a:pt x="4261027" y="4935537"/>
                </a:lnTo>
                <a:lnTo>
                  <a:pt x="4249270" y="4987925"/>
                </a:lnTo>
                <a:lnTo>
                  <a:pt x="4234153" y="5033962"/>
                </a:lnTo>
                <a:lnTo>
                  <a:pt x="4217357" y="5075237"/>
                </a:lnTo>
                <a:lnTo>
                  <a:pt x="4197202" y="5114925"/>
                </a:lnTo>
                <a:lnTo>
                  <a:pt x="4177047" y="5149850"/>
                </a:lnTo>
                <a:lnTo>
                  <a:pt x="4156892" y="5186362"/>
                </a:lnTo>
                <a:lnTo>
                  <a:pt x="4138416" y="5226050"/>
                </a:lnTo>
                <a:lnTo>
                  <a:pt x="4119940" y="5268912"/>
                </a:lnTo>
                <a:lnTo>
                  <a:pt x="4104825" y="5313362"/>
                </a:lnTo>
                <a:lnTo>
                  <a:pt x="4094747" y="5365750"/>
                </a:lnTo>
                <a:lnTo>
                  <a:pt x="4084669" y="5426075"/>
                </a:lnTo>
                <a:lnTo>
                  <a:pt x="4082989" y="5494337"/>
                </a:lnTo>
                <a:lnTo>
                  <a:pt x="4084669" y="5562600"/>
                </a:lnTo>
                <a:lnTo>
                  <a:pt x="4094747" y="5622925"/>
                </a:lnTo>
                <a:lnTo>
                  <a:pt x="4104825" y="5675312"/>
                </a:lnTo>
                <a:lnTo>
                  <a:pt x="4119940" y="5721350"/>
                </a:lnTo>
                <a:lnTo>
                  <a:pt x="4138416" y="5762625"/>
                </a:lnTo>
                <a:lnTo>
                  <a:pt x="4156892" y="5802312"/>
                </a:lnTo>
                <a:lnTo>
                  <a:pt x="4177047" y="5840412"/>
                </a:lnTo>
                <a:lnTo>
                  <a:pt x="4197202" y="5876925"/>
                </a:lnTo>
                <a:lnTo>
                  <a:pt x="4217357" y="5915025"/>
                </a:lnTo>
                <a:lnTo>
                  <a:pt x="4234153" y="5956300"/>
                </a:lnTo>
                <a:lnTo>
                  <a:pt x="4249270" y="6003925"/>
                </a:lnTo>
                <a:lnTo>
                  <a:pt x="4261027" y="6056312"/>
                </a:lnTo>
                <a:lnTo>
                  <a:pt x="4269425" y="6113462"/>
                </a:lnTo>
                <a:lnTo>
                  <a:pt x="4272784" y="6183312"/>
                </a:lnTo>
                <a:lnTo>
                  <a:pt x="4269425" y="6251575"/>
                </a:lnTo>
                <a:lnTo>
                  <a:pt x="4261027" y="6311900"/>
                </a:lnTo>
                <a:lnTo>
                  <a:pt x="4249270" y="6361112"/>
                </a:lnTo>
                <a:lnTo>
                  <a:pt x="4234153" y="6407150"/>
                </a:lnTo>
                <a:lnTo>
                  <a:pt x="4217357" y="6448425"/>
                </a:lnTo>
                <a:lnTo>
                  <a:pt x="4198882" y="6488112"/>
                </a:lnTo>
                <a:lnTo>
                  <a:pt x="4180406" y="6523037"/>
                </a:lnTo>
                <a:lnTo>
                  <a:pt x="4160251" y="6561137"/>
                </a:lnTo>
                <a:lnTo>
                  <a:pt x="4140096" y="6597650"/>
                </a:lnTo>
                <a:lnTo>
                  <a:pt x="4123300" y="6640512"/>
                </a:lnTo>
                <a:lnTo>
                  <a:pt x="4106504" y="6683375"/>
                </a:lnTo>
                <a:lnTo>
                  <a:pt x="4096426" y="6735762"/>
                </a:lnTo>
                <a:lnTo>
                  <a:pt x="4088029" y="6791325"/>
                </a:lnTo>
                <a:lnTo>
                  <a:pt x="4082989" y="6858000"/>
                </a:lnTo>
                <a:lnTo>
                  <a:pt x="0" y="6858000"/>
                </a:lnTo>
                <a:close/>
              </a:path>
            </a:pathLst>
          </a:custGeom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909E572F-9CDC-4214-9D42-FF00176495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417162" cy="6858000"/>
          </a:xfrm>
          <a:custGeom>
            <a:avLst/>
            <a:gdLst>
              <a:gd name="connsiteX0" fmla="*/ 4417162 w 4417162"/>
              <a:gd name="connsiteY0" fmla="*/ 0 h 6858000"/>
              <a:gd name="connsiteX1" fmla="*/ 334174 w 4417162"/>
              <a:gd name="connsiteY1" fmla="*/ 0 h 6858000"/>
              <a:gd name="connsiteX2" fmla="*/ 334173 w 4417162"/>
              <a:gd name="connsiteY2" fmla="*/ 0 h 6858000"/>
              <a:gd name="connsiteX3" fmla="*/ 189795 w 4417162"/>
              <a:gd name="connsiteY3" fmla="*/ 0 h 6858000"/>
              <a:gd name="connsiteX4" fmla="*/ 184756 w 4417162"/>
              <a:gd name="connsiteY4" fmla="*/ 66675 h 6858000"/>
              <a:gd name="connsiteX5" fmla="*/ 176358 w 4417162"/>
              <a:gd name="connsiteY5" fmla="*/ 122237 h 6858000"/>
              <a:gd name="connsiteX6" fmla="*/ 166281 w 4417162"/>
              <a:gd name="connsiteY6" fmla="*/ 174625 h 6858000"/>
              <a:gd name="connsiteX7" fmla="*/ 149485 w 4417162"/>
              <a:gd name="connsiteY7" fmla="*/ 217487 h 6858000"/>
              <a:gd name="connsiteX8" fmla="*/ 132689 w 4417162"/>
              <a:gd name="connsiteY8" fmla="*/ 260350 h 6858000"/>
              <a:gd name="connsiteX9" fmla="*/ 112534 w 4417162"/>
              <a:gd name="connsiteY9" fmla="*/ 296862 h 6858000"/>
              <a:gd name="connsiteX10" fmla="*/ 92379 w 4417162"/>
              <a:gd name="connsiteY10" fmla="*/ 334962 h 6858000"/>
              <a:gd name="connsiteX11" fmla="*/ 73903 w 4417162"/>
              <a:gd name="connsiteY11" fmla="*/ 369887 h 6858000"/>
              <a:gd name="connsiteX12" fmla="*/ 55427 w 4417162"/>
              <a:gd name="connsiteY12" fmla="*/ 409575 h 6858000"/>
              <a:gd name="connsiteX13" fmla="*/ 38632 w 4417162"/>
              <a:gd name="connsiteY13" fmla="*/ 450850 h 6858000"/>
              <a:gd name="connsiteX14" fmla="*/ 23515 w 4417162"/>
              <a:gd name="connsiteY14" fmla="*/ 496887 h 6858000"/>
              <a:gd name="connsiteX15" fmla="*/ 11758 w 4417162"/>
              <a:gd name="connsiteY15" fmla="*/ 546100 h 6858000"/>
              <a:gd name="connsiteX16" fmla="*/ 3359 w 4417162"/>
              <a:gd name="connsiteY16" fmla="*/ 606425 h 6858000"/>
              <a:gd name="connsiteX17" fmla="*/ 0 w 4417162"/>
              <a:gd name="connsiteY17" fmla="*/ 673100 h 6858000"/>
              <a:gd name="connsiteX18" fmla="*/ 3359 w 4417162"/>
              <a:gd name="connsiteY18" fmla="*/ 744537 h 6858000"/>
              <a:gd name="connsiteX19" fmla="*/ 11758 w 4417162"/>
              <a:gd name="connsiteY19" fmla="*/ 801687 h 6858000"/>
              <a:gd name="connsiteX20" fmla="*/ 23515 w 4417162"/>
              <a:gd name="connsiteY20" fmla="*/ 854075 h 6858000"/>
              <a:gd name="connsiteX21" fmla="*/ 38632 w 4417162"/>
              <a:gd name="connsiteY21" fmla="*/ 901700 h 6858000"/>
              <a:gd name="connsiteX22" fmla="*/ 55427 w 4417162"/>
              <a:gd name="connsiteY22" fmla="*/ 942975 h 6858000"/>
              <a:gd name="connsiteX23" fmla="*/ 75583 w 4417162"/>
              <a:gd name="connsiteY23" fmla="*/ 981075 h 6858000"/>
              <a:gd name="connsiteX24" fmla="*/ 95738 w 4417162"/>
              <a:gd name="connsiteY24" fmla="*/ 1017587 h 6858000"/>
              <a:gd name="connsiteX25" fmla="*/ 115893 w 4417162"/>
              <a:gd name="connsiteY25" fmla="*/ 1055687 h 6858000"/>
              <a:gd name="connsiteX26" fmla="*/ 134368 w 4417162"/>
              <a:gd name="connsiteY26" fmla="*/ 1095375 h 6858000"/>
              <a:gd name="connsiteX27" fmla="*/ 152844 w 4417162"/>
              <a:gd name="connsiteY27" fmla="*/ 1136650 h 6858000"/>
              <a:gd name="connsiteX28" fmla="*/ 167960 w 4417162"/>
              <a:gd name="connsiteY28" fmla="*/ 1182687 h 6858000"/>
              <a:gd name="connsiteX29" fmla="*/ 178038 w 4417162"/>
              <a:gd name="connsiteY29" fmla="*/ 1235075 h 6858000"/>
              <a:gd name="connsiteX30" fmla="*/ 188115 w 4417162"/>
              <a:gd name="connsiteY30" fmla="*/ 1295400 h 6858000"/>
              <a:gd name="connsiteX31" fmla="*/ 189795 w 4417162"/>
              <a:gd name="connsiteY31" fmla="*/ 1363662 h 6858000"/>
              <a:gd name="connsiteX32" fmla="*/ 188115 w 4417162"/>
              <a:gd name="connsiteY32" fmla="*/ 1431925 h 6858000"/>
              <a:gd name="connsiteX33" fmla="*/ 178038 w 4417162"/>
              <a:gd name="connsiteY33" fmla="*/ 1492250 h 6858000"/>
              <a:gd name="connsiteX34" fmla="*/ 167960 w 4417162"/>
              <a:gd name="connsiteY34" fmla="*/ 1544637 h 6858000"/>
              <a:gd name="connsiteX35" fmla="*/ 152844 w 4417162"/>
              <a:gd name="connsiteY35" fmla="*/ 1589087 h 6858000"/>
              <a:gd name="connsiteX36" fmla="*/ 134368 w 4417162"/>
              <a:gd name="connsiteY36" fmla="*/ 1631950 h 6858000"/>
              <a:gd name="connsiteX37" fmla="*/ 115893 w 4417162"/>
              <a:gd name="connsiteY37" fmla="*/ 1671637 h 6858000"/>
              <a:gd name="connsiteX38" fmla="*/ 95738 w 4417162"/>
              <a:gd name="connsiteY38" fmla="*/ 1708150 h 6858000"/>
              <a:gd name="connsiteX39" fmla="*/ 75583 w 4417162"/>
              <a:gd name="connsiteY39" fmla="*/ 1743075 h 6858000"/>
              <a:gd name="connsiteX40" fmla="*/ 55427 w 4417162"/>
              <a:gd name="connsiteY40" fmla="*/ 1782762 h 6858000"/>
              <a:gd name="connsiteX41" fmla="*/ 38632 w 4417162"/>
              <a:gd name="connsiteY41" fmla="*/ 1824037 h 6858000"/>
              <a:gd name="connsiteX42" fmla="*/ 23515 w 4417162"/>
              <a:gd name="connsiteY42" fmla="*/ 1870075 h 6858000"/>
              <a:gd name="connsiteX43" fmla="*/ 11758 w 4417162"/>
              <a:gd name="connsiteY43" fmla="*/ 1922462 h 6858000"/>
              <a:gd name="connsiteX44" fmla="*/ 3359 w 4417162"/>
              <a:gd name="connsiteY44" fmla="*/ 1982787 h 6858000"/>
              <a:gd name="connsiteX45" fmla="*/ 0 w 4417162"/>
              <a:gd name="connsiteY45" fmla="*/ 2051050 h 6858000"/>
              <a:gd name="connsiteX46" fmla="*/ 3359 w 4417162"/>
              <a:gd name="connsiteY46" fmla="*/ 2119312 h 6858000"/>
              <a:gd name="connsiteX47" fmla="*/ 11758 w 4417162"/>
              <a:gd name="connsiteY47" fmla="*/ 2179637 h 6858000"/>
              <a:gd name="connsiteX48" fmla="*/ 23515 w 4417162"/>
              <a:gd name="connsiteY48" fmla="*/ 2232025 h 6858000"/>
              <a:gd name="connsiteX49" fmla="*/ 38632 w 4417162"/>
              <a:gd name="connsiteY49" fmla="*/ 2278062 h 6858000"/>
              <a:gd name="connsiteX50" fmla="*/ 55427 w 4417162"/>
              <a:gd name="connsiteY50" fmla="*/ 2319337 h 6858000"/>
              <a:gd name="connsiteX51" fmla="*/ 75583 w 4417162"/>
              <a:gd name="connsiteY51" fmla="*/ 2359025 h 6858000"/>
              <a:gd name="connsiteX52" fmla="*/ 95738 w 4417162"/>
              <a:gd name="connsiteY52" fmla="*/ 2395537 h 6858000"/>
              <a:gd name="connsiteX53" fmla="*/ 115893 w 4417162"/>
              <a:gd name="connsiteY53" fmla="*/ 2433637 h 6858000"/>
              <a:gd name="connsiteX54" fmla="*/ 134368 w 4417162"/>
              <a:gd name="connsiteY54" fmla="*/ 2471737 h 6858000"/>
              <a:gd name="connsiteX55" fmla="*/ 152844 w 4417162"/>
              <a:gd name="connsiteY55" fmla="*/ 2513012 h 6858000"/>
              <a:gd name="connsiteX56" fmla="*/ 167960 w 4417162"/>
              <a:gd name="connsiteY56" fmla="*/ 2560637 h 6858000"/>
              <a:gd name="connsiteX57" fmla="*/ 178038 w 4417162"/>
              <a:gd name="connsiteY57" fmla="*/ 2613025 h 6858000"/>
              <a:gd name="connsiteX58" fmla="*/ 188115 w 4417162"/>
              <a:gd name="connsiteY58" fmla="*/ 2671762 h 6858000"/>
              <a:gd name="connsiteX59" fmla="*/ 189795 w 4417162"/>
              <a:gd name="connsiteY59" fmla="*/ 2741612 h 6858000"/>
              <a:gd name="connsiteX60" fmla="*/ 188115 w 4417162"/>
              <a:gd name="connsiteY60" fmla="*/ 2809875 h 6858000"/>
              <a:gd name="connsiteX61" fmla="*/ 178038 w 4417162"/>
              <a:gd name="connsiteY61" fmla="*/ 2868612 h 6858000"/>
              <a:gd name="connsiteX62" fmla="*/ 167960 w 4417162"/>
              <a:gd name="connsiteY62" fmla="*/ 2922587 h 6858000"/>
              <a:gd name="connsiteX63" fmla="*/ 152844 w 4417162"/>
              <a:gd name="connsiteY63" fmla="*/ 2967037 h 6858000"/>
              <a:gd name="connsiteX64" fmla="*/ 134368 w 4417162"/>
              <a:gd name="connsiteY64" fmla="*/ 3009900 h 6858000"/>
              <a:gd name="connsiteX65" fmla="*/ 115893 w 4417162"/>
              <a:gd name="connsiteY65" fmla="*/ 3046412 h 6858000"/>
              <a:gd name="connsiteX66" fmla="*/ 95738 w 4417162"/>
              <a:gd name="connsiteY66" fmla="*/ 3084512 h 6858000"/>
              <a:gd name="connsiteX67" fmla="*/ 75583 w 4417162"/>
              <a:gd name="connsiteY67" fmla="*/ 3121025 h 6858000"/>
              <a:gd name="connsiteX68" fmla="*/ 55427 w 4417162"/>
              <a:gd name="connsiteY68" fmla="*/ 3160712 h 6858000"/>
              <a:gd name="connsiteX69" fmla="*/ 38632 w 4417162"/>
              <a:gd name="connsiteY69" fmla="*/ 3201987 h 6858000"/>
              <a:gd name="connsiteX70" fmla="*/ 23515 w 4417162"/>
              <a:gd name="connsiteY70" fmla="*/ 3248025 h 6858000"/>
              <a:gd name="connsiteX71" fmla="*/ 11758 w 4417162"/>
              <a:gd name="connsiteY71" fmla="*/ 3300412 h 6858000"/>
              <a:gd name="connsiteX72" fmla="*/ 3359 w 4417162"/>
              <a:gd name="connsiteY72" fmla="*/ 3360737 h 6858000"/>
              <a:gd name="connsiteX73" fmla="*/ 0 w 4417162"/>
              <a:gd name="connsiteY73" fmla="*/ 3427412 h 6858000"/>
              <a:gd name="connsiteX74" fmla="*/ 3359 w 4417162"/>
              <a:gd name="connsiteY74" fmla="*/ 3497262 h 6858000"/>
              <a:gd name="connsiteX75" fmla="*/ 11758 w 4417162"/>
              <a:gd name="connsiteY75" fmla="*/ 3557587 h 6858000"/>
              <a:gd name="connsiteX76" fmla="*/ 23515 w 4417162"/>
              <a:gd name="connsiteY76" fmla="*/ 3609975 h 6858000"/>
              <a:gd name="connsiteX77" fmla="*/ 38632 w 4417162"/>
              <a:gd name="connsiteY77" fmla="*/ 3656012 h 6858000"/>
              <a:gd name="connsiteX78" fmla="*/ 55427 w 4417162"/>
              <a:gd name="connsiteY78" fmla="*/ 3697287 h 6858000"/>
              <a:gd name="connsiteX79" fmla="*/ 75583 w 4417162"/>
              <a:gd name="connsiteY79" fmla="*/ 3736975 h 6858000"/>
              <a:gd name="connsiteX80" fmla="*/ 115893 w 4417162"/>
              <a:gd name="connsiteY80" fmla="*/ 3811587 h 6858000"/>
              <a:gd name="connsiteX81" fmla="*/ 134368 w 4417162"/>
              <a:gd name="connsiteY81" fmla="*/ 3848100 h 6858000"/>
              <a:gd name="connsiteX82" fmla="*/ 152844 w 4417162"/>
              <a:gd name="connsiteY82" fmla="*/ 3890962 h 6858000"/>
              <a:gd name="connsiteX83" fmla="*/ 167960 w 4417162"/>
              <a:gd name="connsiteY83" fmla="*/ 3935412 h 6858000"/>
              <a:gd name="connsiteX84" fmla="*/ 178038 w 4417162"/>
              <a:gd name="connsiteY84" fmla="*/ 3987800 h 6858000"/>
              <a:gd name="connsiteX85" fmla="*/ 188115 w 4417162"/>
              <a:gd name="connsiteY85" fmla="*/ 4048125 h 6858000"/>
              <a:gd name="connsiteX86" fmla="*/ 189795 w 4417162"/>
              <a:gd name="connsiteY86" fmla="*/ 4116387 h 6858000"/>
              <a:gd name="connsiteX87" fmla="*/ 188115 w 4417162"/>
              <a:gd name="connsiteY87" fmla="*/ 4186237 h 6858000"/>
              <a:gd name="connsiteX88" fmla="*/ 178038 w 4417162"/>
              <a:gd name="connsiteY88" fmla="*/ 4244975 h 6858000"/>
              <a:gd name="connsiteX89" fmla="*/ 167960 w 4417162"/>
              <a:gd name="connsiteY89" fmla="*/ 4297362 h 6858000"/>
              <a:gd name="connsiteX90" fmla="*/ 152844 w 4417162"/>
              <a:gd name="connsiteY90" fmla="*/ 4343400 h 6858000"/>
              <a:gd name="connsiteX91" fmla="*/ 134368 w 4417162"/>
              <a:gd name="connsiteY91" fmla="*/ 4386262 h 6858000"/>
              <a:gd name="connsiteX92" fmla="*/ 115893 w 4417162"/>
              <a:gd name="connsiteY92" fmla="*/ 4424362 h 6858000"/>
              <a:gd name="connsiteX93" fmla="*/ 75583 w 4417162"/>
              <a:gd name="connsiteY93" fmla="*/ 4498975 h 6858000"/>
              <a:gd name="connsiteX94" fmla="*/ 55427 w 4417162"/>
              <a:gd name="connsiteY94" fmla="*/ 4537075 h 6858000"/>
              <a:gd name="connsiteX95" fmla="*/ 38632 w 4417162"/>
              <a:gd name="connsiteY95" fmla="*/ 4579937 h 6858000"/>
              <a:gd name="connsiteX96" fmla="*/ 23515 w 4417162"/>
              <a:gd name="connsiteY96" fmla="*/ 4625975 h 6858000"/>
              <a:gd name="connsiteX97" fmla="*/ 11758 w 4417162"/>
              <a:gd name="connsiteY97" fmla="*/ 4678362 h 6858000"/>
              <a:gd name="connsiteX98" fmla="*/ 3359 w 4417162"/>
              <a:gd name="connsiteY98" fmla="*/ 4738687 h 6858000"/>
              <a:gd name="connsiteX99" fmla="*/ 0 w 4417162"/>
              <a:gd name="connsiteY99" fmla="*/ 4806950 h 6858000"/>
              <a:gd name="connsiteX100" fmla="*/ 3359 w 4417162"/>
              <a:gd name="connsiteY100" fmla="*/ 4875212 h 6858000"/>
              <a:gd name="connsiteX101" fmla="*/ 11758 w 4417162"/>
              <a:gd name="connsiteY101" fmla="*/ 4935537 h 6858000"/>
              <a:gd name="connsiteX102" fmla="*/ 23515 w 4417162"/>
              <a:gd name="connsiteY102" fmla="*/ 4987925 h 6858000"/>
              <a:gd name="connsiteX103" fmla="*/ 38632 w 4417162"/>
              <a:gd name="connsiteY103" fmla="*/ 5033962 h 6858000"/>
              <a:gd name="connsiteX104" fmla="*/ 55427 w 4417162"/>
              <a:gd name="connsiteY104" fmla="*/ 5075237 h 6858000"/>
              <a:gd name="connsiteX105" fmla="*/ 75583 w 4417162"/>
              <a:gd name="connsiteY105" fmla="*/ 5114925 h 6858000"/>
              <a:gd name="connsiteX106" fmla="*/ 95738 w 4417162"/>
              <a:gd name="connsiteY106" fmla="*/ 5149850 h 6858000"/>
              <a:gd name="connsiteX107" fmla="*/ 115893 w 4417162"/>
              <a:gd name="connsiteY107" fmla="*/ 5186362 h 6858000"/>
              <a:gd name="connsiteX108" fmla="*/ 134368 w 4417162"/>
              <a:gd name="connsiteY108" fmla="*/ 5226050 h 6858000"/>
              <a:gd name="connsiteX109" fmla="*/ 152844 w 4417162"/>
              <a:gd name="connsiteY109" fmla="*/ 5268912 h 6858000"/>
              <a:gd name="connsiteX110" fmla="*/ 167960 w 4417162"/>
              <a:gd name="connsiteY110" fmla="*/ 5313362 h 6858000"/>
              <a:gd name="connsiteX111" fmla="*/ 178038 w 4417162"/>
              <a:gd name="connsiteY111" fmla="*/ 5365750 h 6858000"/>
              <a:gd name="connsiteX112" fmla="*/ 188115 w 4417162"/>
              <a:gd name="connsiteY112" fmla="*/ 5426075 h 6858000"/>
              <a:gd name="connsiteX113" fmla="*/ 189795 w 4417162"/>
              <a:gd name="connsiteY113" fmla="*/ 5494337 h 6858000"/>
              <a:gd name="connsiteX114" fmla="*/ 188115 w 4417162"/>
              <a:gd name="connsiteY114" fmla="*/ 5562600 h 6858000"/>
              <a:gd name="connsiteX115" fmla="*/ 178038 w 4417162"/>
              <a:gd name="connsiteY115" fmla="*/ 5622925 h 6858000"/>
              <a:gd name="connsiteX116" fmla="*/ 167960 w 4417162"/>
              <a:gd name="connsiteY116" fmla="*/ 5675312 h 6858000"/>
              <a:gd name="connsiteX117" fmla="*/ 152844 w 4417162"/>
              <a:gd name="connsiteY117" fmla="*/ 5721350 h 6858000"/>
              <a:gd name="connsiteX118" fmla="*/ 134368 w 4417162"/>
              <a:gd name="connsiteY118" fmla="*/ 5762625 h 6858000"/>
              <a:gd name="connsiteX119" fmla="*/ 115893 w 4417162"/>
              <a:gd name="connsiteY119" fmla="*/ 5802312 h 6858000"/>
              <a:gd name="connsiteX120" fmla="*/ 95738 w 4417162"/>
              <a:gd name="connsiteY120" fmla="*/ 5840412 h 6858000"/>
              <a:gd name="connsiteX121" fmla="*/ 75583 w 4417162"/>
              <a:gd name="connsiteY121" fmla="*/ 5876925 h 6858000"/>
              <a:gd name="connsiteX122" fmla="*/ 55427 w 4417162"/>
              <a:gd name="connsiteY122" fmla="*/ 5915025 h 6858000"/>
              <a:gd name="connsiteX123" fmla="*/ 38632 w 4417162"/>
              <a:gd name="connsiteY123" fmla="*/ 5956300 h 6858000"/>
              <a:gd name="connsiteX124" fmla="*/ 23515 w 4417162"/>
              <a:gd name="connsiteY124" fmla="*/ 6003925 h 6858000"/>
              <a:gd name="connsiteX125" fmla="*/ 11758 w 4417162"/>
              <a:gd name="connsiteY125" fmla="*/ 6056312 h 6858000"/>
              <a:gd name="connsiteX126" fmla="*/ 3359 w 4417162"/>
              <a:gd name="connsiteY126" fmla="*/ 6113462 h 6858000"/>
              <a:gd name="connsiteX127" fmla="*/ 0 w 4417162"/>
              <a:gd name="connsiteY127" fmla="*/ 6183312 h 6858000"/>
              <a:gd name="connsiteX128" fmla="*/ 3359 w 4417162"/>
              <a:gd name="connsiteY128" fmla="*/ 6251575 h 6858000"/>
              <a:gd name="connsiteX129" fmla="*/ 11758 w 4417162"/>
              <a:gd name="connsiteY129" fmla="*/ 6311900 h 6858000"/>
              <a:gd name="connsiteX130" fmla="*/ 23515 w 4417162"/>
              <a:gd name="connsiteY130" fmla="*/ 6361112 h 6858000"/>
              <a:gd name="connsiteX131" fmla="*/ 38632 w 4417162"/>
              <a:gd name="connsiteY131" fmla="*/ 6407150 h 6858000"/>
              <a:gd name="connsiteX132" fmla="*/ 55427 w 4417162"/>
              <a:gd name="connsiteY132" fmla="*/ 6448425 h 6858000"/>
              <a:gd name="connsiteX133" fmla="*/ 73903 w 4417162"/>
              <a:gd name="connsiteY133" fmla="*/ 6488112 h 6858000"/>
              <a:gd name="connsiteX134" fmla="*/ 92379 w 4417162"/>
              <a:gd name="connsiteY134" fmla="*/ 6523037 h 6858000"/>
              <a:gd name="connsiteX135" fmla="*/ 112534 w 4417162"/>
              <a:gd name="connsiteY135" fmla="*/ 6561137 h 6858000"/>
              <a:gd name="connsiteX136" fmla="*/ 132689 w 4417162"/>
              <a:gd name="connsiteY136" fmla="*/ 6597650 h 6858000"/>
              <a:gd name="connsiteX137" fmla="*/ 149485 w 4417162"/>
              <a:gd name="connsiteY137" fmla="*/ 6640512 h 6858000"/>
              <a:gd name="connsiteX138" fmla="*/ 166281 w 4417162"/>
              <a:gd name="connsiteY138" fmla="*/ 6683375 h 6858000"/>
              <a:gd name="connsiteX139" fmla="*/ 176358 w 4417162"/>
              <a:gd name="connsiteY139" fmla="*/ 6735762 h 6858000"/>
              <a:gd name="connsiteX140" fmla="*/ 184756 w 4417162"/>
              <a:gd name="connsiteY140" fmla="*/ 6791325 h 6858000"/>
              <a:gd name="connsiteX141" fmla="*/ 189795 w 4417162"/>
              <a:gd name="connsiteY141" fmla="*/ 6858000 h 6858000"/>
              <a:gd name="connsiteX142" fmla="*/ 334173 w 4417162"/>
              <a:gd name="connsiteY142" fmla="*/ 6858000 h 6858000"/>
              <a:gd name="connsiteX143" fmla="*/ 334174 w 4417162"/>
              <a:gd name="connsiteY143" fmla="*/ 6858000 h 6858000"/>
              <a:gd name="connsiteX144" fmla="*/ 4417162 w 4417162"/>
              <a:gd name="connsiteY14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4417162" h="6858000">
                <a:moveTo>
                  <a:pt x="4417162" y="0"/>
                </a:moveTo>
                <a:lnTo>
                  <a:pt x="334174" y="0"/>
                </a:lnTo>
                <a:lnTo>
                  <a:pt x="334173" y="0"/>
                </a:lnTo>
                <a:lnTo>
                  <a:pt x="189795" y="0"/>
                </a:lnTo>
                <a:lnTo>
                  <a:pt x="184756" y="66675"/>
                </a:lnTo>
                <a:lnTo>
                  <a:pt x="176358" y="122237"/>
                </a:lnTo>
                <a:lnTo>
                  <a:pt x="166281" y="174625"/>
                </a:lnTo>
                <a:lnTo>
                  <a:pt x="149485" y="217487"/>
                </a:lnTo>
                <a:lnTo>
                  <a:pt x="132689" y="260350"/>
                </a:lnTo>
                <a:lnTo>
                  <a:pt x="112534" y="296862"/>
                </a:lnTo>
                <a:lnTo>
                  <a:pt x="92379" y="334962"/>
                </a:lnTo>
                <a:lnTo>
                  <a:pt x="73903" y="369887"/>
                </a:lnTo>
                <a:lnTo>
                  <a:pt x="55427" y="409575"/>
                </a:lnTo>
                <a:lnTo>
                  <a:pt x="38632" y="450850"/>
                </a:lnTo>
                <a:lnTo>
                  <a:pt x="23515" y="496887"/>
                </a:lnTo>
                <a:lnTo>
                  <a:pt x="11758" y="546100"/>
                </a:lnTo>
                <a:lnTo>
                  <a:pt x="3359" y="606425"/>
                </a:lnTo>
                <a:lnTo>
                  <a:pt x="0" y="673100"/>
                </a:lnTo>
                <a:lnTo>
                  <a:pt x="3359" y="744537"/>
                </a:lnTo>
                <a:lnTo>
                  <a:pt x="11758" y="801687"/>
                </a:lnTo>
                <a:lnTo>
                  <a:pt x="23515" y="854075"/>
                </a:lnTo>
                <a:lnTo>
                  <a:pt x="38632" y="901700"/>
                </a:lnTo>
                <a:lnTo>
                  <a:pt x="55427" y="942975"/>
                </a:lnTo>
                <a:lnTo>
                  <a:pt x="75583" y="981075"/>
                </a:lnTo>
                <a:lnTo>
                  <a:pt x="95738" y="1017587"/>
                </a:lnTo>
                <a:lnTo>
                  <a:pt x="115893" y="1055687"/>
                </a:lnTo>
                <a:lnTo>
                  <a:pt x="134368" y="1095375"/>
                </a:lnTo>
                <a:lnTo>
                  <a:pt x="152844" y="1136650"/>
                </a:lnTo>
                <a:lnTo>
                  <a:pt x="167960" y="1182687"/>
                </a:lnTo>
                <a:lnTo>
                  <a:pt x="178038" y="1235075"/>
                </a:lnTo>
                <a:lnTo>
                  <a:pt x="188115" y="1295400"/>
                </a:lnTo>
                <a:lnTo>
                  <a:pt x="189795" y="1363662"/>
                </a:lnTo>
                <a:lnTo>
                  <a:pt x="188115" y="1431925"/>
                </a:lnTo>
                <a:lnTo>
                  <a:pt x="178038" y="1492250"/>
                </a:lnTo>
                <a:lnTo>
                  <a:pt x="167960" y="1544637"/>
                </a:lnTo>
                <a:lnTo>
                  <a:pt x="152844" y="1589087"/>
                </a:lnTo>
                <a:lnTo>
                  <a:pt x="134368" y="1631950"/>
                </a:lnTo>
                <a:lnTo>
                  <a:pt x="115893" y="1671637"/>
                </a:lnTo>
                <a:lnTo>
                  <a:pt x="95738" y="1708150"/>
                </a:lnTo>
                <a:lnTo>
                  <a:pt x="75583" y="1743075"/>
                </a:lnTo>
                <a:lnTo>
                  <a:pt x="55427" y="1782762"/>
                </a:lnTo>
                <a:lnTo>
                  <a:pt x="38632" y="1824037"/>
                </a:lnTo>
                <a:lnTo>
                  <a:pt x="23515" y="1870075"/>
                </a:lnTo>
                <a:lnTo>
                  <a:pt x="11758" y="1922462"/>
                </a:lnTo>
                <a:lnTo>
                  <a:pt x="3359" y="1982787"/>
                </a:lnTo>
                <a:lnTo>
                  <a:pt x="0" y="2051050"/>
                </a:lnTo>
                <a:lnTo>
                  <a:pt x="3359" y="2119312"/>
                </a:lnTo>
                <a:lnTo>
                  <a:pt x="11758" y="2179637"/>
                </a:lnTo>
                <a:lnTo>
                  <a:pt x="23515" y="2232025"/>
                </a:lnTo>
                <a:lnTo>
                  <a:pt x="38632" y="2278062"/>
                </a:lnTo>
                <a:lnTo>
                  <a:pt x="55427" y="2319337"/>
                </a:lnTo>
                <a:lnTo>
                  <a:pt x="75583" y="2359025"/>
                </a:lnTo>
                <a:lnTo>
                  <a:pt x="95738" y="2395537"/>
                </a:lnTo>
                <a:lnTo>
                  <a:pt x="115893" y="2433637"/>
                </a:lnTo>
                <a:lnTo>
                  <a:pt x="134368" y="2471737"/>
                </a:lnTo>
                <a:lnTo>
                  <a:pt x="152844" y="2513012"/>
                </a:lnTo>
                <a:lnTo>
                  <a:pt x="167960" y="2560637"/>
                </a:lnTo>
                <a:lnTo>
                  <a:pt x="178038" y="2613025"/>
                </a:lnTo>
                <a:lnTo>
                  <a:pt x="188115" y="2671762"/>
                </a:lnTo>
                <a:lnTo>
                  <a:pt x="189795" y="2741612"/>
                </a:lnTo>
                <a:lnTo>
                  <a:pt x="188115" y="2809875"/>
                </a:lnTo>
                <a:lnTo>
                  <a:pt x="178038" y="2868612"/>
                </a:lnTo>
                <a:lnTo>
                  <a:pt x="167960" y="2922587"/>
                </a:lnTo>
                <a:lnTo>
                  <a:pt x="152844" y="2967037"/>
                </a:lnTo>
                <a:lnTo>
                  <a:pt x="134368" y="3009900"/>
                </a:lnTo>
                <a:lnTo>
                  <a:pt x="115893" y="3046412"/>
                </a:lnTo>
                <a:lnTo>
                  <a:pt x="95738" y="3084512"/>
                </a:lnTo>
                <a:lnTo>
                  <a:pt x="75583" y="3121025"/>
                </a:lnTo>
                <a:lnTo>
                  <a:pt x="55427" y="3160712"/>
                </a:lnTo>
                <a:lnTo>
                  <a:pt x="38632" y="3201987"/>
                </a:lnTo>
                <a:lnTo>
                  <a:pt x="23515" y="3248025"/>
                </a:lnTo>
                <a:lnTo>
                  <a:pt x="11758" y="3300412"/>
                </a:lnTo>
                <a:lnTo>
                  <a:pt x="3359" y="3360737"/>
                </a:lnTo>
                <a:lnTo>
                  <a:pt x="0" y="3427412"/>
                </a:lnTo>
                <a:lnTo>
                  <a:pt x="3359" y="3497262"/>
                </a:lnTo>
                <a:lnTo>
                  <a:pt x="11758" y="3557587"/>
                </a:lnTo>
                <a:lnTo>
                  <a:pt x="23515" y="3609975"/>
                </a:lnTo>
                <a:lnTo>
                  <a:pt x="38632" y="3656012"/>
                </a:lnTo>
                <a:lnTo>
                  <a:pt x="55427" y="3697287"/>
                </a:lnTo>
                <a:lnTo>
                  <a:pt x="75583" y="3736975"/>
                </a:lnTo>
                <a:lnTo>
                  <a:pt x="115893" y="3811587"/>
                </a:lnTo>
                <a:lnTo>
                  <a:pt x="134368" y="3848100"/>
                </a:lnTo>
                <a:lnTo>
                  <a:pt x="152844" y="3890962"/>
                </a:lnTo>
                <a:lnTo>
                  <a:pt x="167960" y="3935412"/>
                </a:lnTo>
                <a:lnTo>
                  <a:pt x="178038" y="3987800"/>
                </a:lnTo>
                <a:lnTo>
                  <a:pt x="188115" y="4048125"/>
                </a:lnTo>
                <a:lnTo>
                  <a:pt x="189795" y="4116387"/>
                </a:lnTo>
                <a:lnTo>
                  <a:pt x="188115" y="4186237"/>
                </a:lnTo>
                <a:lnTo>
                  <a:pt x="178038" y="4244975"/>
                </a:lnTo>
                <a:lnTo>
                  <a:pt x="167960" y="4297362"/>
                </a:lnTo>
                <a:lnTo>
                  <a:pt x="152844" y="4343400"/>
                </a:lnTo>
                <a:lnTo>
                  <a:pt x="134368" y="4386262"/>
                </a:lnTo>
                <a:lnTo>
                  <a:pt x="115893" y="4424362"/>
                </a:lnTo>
                <a:lnTo>
                  <a:pt x="75583" y="4498975"/>
                </a:lnTo>
                <a:lnTo>
                  <a:pt x="55427" y="4537075"/>
                </a:lnTo>
                <a:lnTo>
                  <a:pt x="38632" y="4579937"/>
                </a:lnTo>
                <a:lnTo>
                  <a:pt x="23515" y="4625975"/>
                </a:lnTo>
                <a:lnTo>
                  <a:pt x="11758" y="4678362"/>
                </a:lnTo>
                <a:lnTo>
                  <a:pt x="3359" y="4738687"/>
                </a:lnTo>
                <a:lnTo>
                  <a:pt x="0" y="4806950"/>
                </a:lnTo>
                <a:lnTo>
                  <a:pt x="3359" y="4875212"/>
                </a:lnTo>
                <a:lnTo>
                  <a:pt x="11758" y="4935537"/>
                </a:lnTo>
                <a:lnTo>
                  <a:pt x="23515" y="4987925"/>
                </a:lnTo>
                <a:lnTo>
                  <a:pt x="38632" y="5033962"/>
                </a:lnTo>
                <a:lnTo>
                  <a:pt x="55427" y="5075237"/>
                </a:lnTo>
                <a:lnTo>
                  <a:pt x="75583" y="5114925"/>
                </a:lnTo>
                <a:lnTo>
                  <a:pt x="95738" y="5149850"/>
                </a:lnTo>
                <a:lnTo>
                  <a:pt x="115893" y="5186362"/>
                </a:lnTo>
                <a:lnTo>
                  <a:pt x="134368" y="5226050"/>
                </a:lnTo>
                <a:lnTo>
                  <a:pt x="152844" y="5268912"/>
                </a:lnTo>
                <a:lnTo>
                  <a:pt x="167960" y="5313362"/>
                </a:lnTo>
                <a:lnTo>
                  <a:pt x="178038" y="5365750"/>
                </a:lnTo>
                <a:lnTo>
                  <a:pt x="188115" y="5426075"/>
                </a:lnTo>
                <a:lnTo>
                  <a:pt x="189795" y="5494337"/>
                </a:lnTo>
                <a:lnTo>
                  <a:pt x="188115" y="5562600"/>
                </a:lnTo>
                <a:lnTo>
                  <a:pt x="178038" y="5622925"/>
                </a:lnTo>
                <a:lnTo>
                  <a:pt x="167960" y="5675312"/>
                </a:lnTo>
                <a:lnTo>
                  <a:pt x="152844" y="5721350"/>
                </a:lnTo>
                <a:lnTo>
                  <a:pt x="134368" y="5762625"/>
                </a:lnTo>
                <a:lnTo>
                  <a:pt x="115893" y="5802312"/>
                </a:lnTo>
                <a:lnTo>
                  <a:pt x="95738" y="5840412"/>
                </a:lnTo>
                <a:lnTo>
                  <a:pt x="75583" y="5876925"/>
                </a:lnTo>
                <a:lnTo>
                  <a:pt x="55427" y="5915025"/>
                </a:lnTo>
                <a:lnTo>
                  <a:pt x="38632" y="5956300"/>
                </a:lnTo>
                <a:lnTo>
                  <a:pt x="23515" y="6003925"/>
                </a:lnTo>
                <a:lnTo>
                  <a:pt x="11758" y="6056312"/>
                </a:lnTo>
                <a:lnTo>
                  <a:pt x="3359" y="6113462"/>
                </a:lnTo>
                <a:lnTo>
                  <a:pt x="0" y="6183312"/>
                </a:lnTo>
                <a:lnTo>
                  <a:pt x="3359" y="6251575"/>
                </a:lnTo>
                <a:lnTo>
                  <a:pt x="11758" y="6311900"/>
                </a:lnTo>
                <a:lnTo>
                  <a:pt x="23515" y="6361112"/>
                </a:lnTo>
                <a:lnTo>
                  <a:pt x="38632" y="6407150"/>
                </a:lnTo>
                <a:lnTo>
                  <a:pt x="55427" y="6448425"/>
                </a:lnTo>
                <a:lnTo>
                  <a:pt x="73903" y="6488112"/>
                </a:lnTo>
                <a:lnTo>
                  <a:pt x="92379" y="6523037"/>
                </a:lnTo>
                <a:lnTo>
                  <a:pt x="112534" y="6561137"/>
                </a:lnTo>
                <a:lnTo>
                  <a:pt x="132689" y="6597650"/>
                </a:lnTo>
                <a:lnTo>
                  <a:pt x="149485" y="6640512"/>
                </a:lnTo>
                <a:lnTo>
                  <a:pt x="166281" y="6683375"/>
                </a:lnTo>
                <a:lnTo>
                  <a:pt x="176358" y="6735762"/>
                </a:lnTo>
                <a:lnTo>
                  <a:pt x="184756" y="6791325"/>
                </a:lnTo>
                <a:lnTo>
                  <a:pt x="189795" y="6858000"/>
                </a:lnTo>
                <a:lnTo>
                  <a:pt x="334173" y="6858000"/>
                </a:lnTo>
                <a:lnTo>
                  <a:pt x="334174" y="6858000"/>
                </a:lnTo>
                <a:lnTo>
                  <a:pt x="4417162" y="6858000"/>
                </a:lnTo>
                <a:close/>
              </a:path>
            </a:pathLst>
          </a:custGeom>
          <a:solidFill>
            <a:schemeClr val="accent1">
              <a:lumMod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4C31B9-CE5A-4941-8EFF-114973044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723406"/>
            <a:ext cx="3234018" cy="382672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5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в индустрии формирования имиджа и улучшения физических данных человека</a:t>
            </a:r>
          </a:p>
        </p:txBody>
      </p:sp>
      <p:pic>
        <p:nvPicPr>
          <p:cNvPr id="5122" name="Picture 2" descr="Проект «Зеленый фитнес» могут внедрить на предприятиях Татарстана —  Татцентр.ру">
            <a:extLst>
              <a:ext uri="{FF2B5EF4-FFF2-40B4-BE49-F238E27FC236}">
                <a16:creationId xmlns:a16="http://schemas.microsoft.com/office/drawing/2014/main" id="{B8F8B3F5-7D19-4D33-B21B-353AB41374F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16251" y="1505911"/>
            <a:ext cx="6631341" cy="3846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62385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1825AC39-5F85-4CAA-8A81-A1287086B2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95DA4D23-37FC-4B90-8188-F0377C5FF4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4417162" cy="6858000"/>
          </a:xfrm>
          <a:custGeom>
            <a:avLst/>
            <a:gdLst>
              <a:gd name="connsiteX0" fmla="*/ 0 w 4417162"/>
              <a:gd name="connsiteY0" fmla="*/ 0 h 6858000"/>
              <a:gd name="connsiteX1" fmla="*/ 144378 w 4417162"/>
              <a:gd name="connsiteY1" fmla="*/ 0 h 6858000"/>
              <a:gd name="connsiteX2" fmla="*/ 2310062 w 4417162"/>
              <a:gd name="connsiteY2" fmla="*/ 0 h 6858000"/>
              <a:gd name="connsiteX3" fmla="*/ 4227367 w 4417162"/>
              <a:gd name="connsiteY3" fmla="*/ 0 h 6858000"/>
              <a:gd name="connsiteX4" fmla="*/ 4232407 w 4417162"/>
              <a:gd name="connsiteY4" fmla="*/ 66675 h 6858000"/>
              <a:gd name="connsiteX5" fmla="*/ 4240804 w 4417162"/>
              <a:gd name="connsiteY5" fmla="*/ 122237 h 6858000"/>
              <a:gd name="connsiteX6" fmla="*/ 4250882 w 4417162"/>
              <a:gd name="connsiteY6" fmla="*/ 174625 h 6858000"/>
              <a:gd name="connsiteX7" fmla="*/ 4267678 w 4417162"/>
              <a:gd name="connsiteY7" fmla="*/ 217487 h 6858000"/>
              <a:gd name="connsiteX8" fmla="*/ 4284474 w 4417162"/>
              <a:gd name="connsiteY8" fmla="*/ 260350 h 6858000"/>
              <a:gd name="connsiteX9" fmla="*/ 4304629 w 4417162"/>
              <a:gd name="connsiteY9" fmla="*/ 296862 h 6858000"/>
              <a:gd name="connsiteX10" fmla="*/ 4324784 w 4417162"/>
              <a:gd name="connsiteY10" fmla="*/ 334962 h 6858000"/>
              <a:gd name="connsiteX11" fmla="*/ 4343260 w 4417162"/>
              <a:gd name="connsiteY11" fmla="*/ 369887 h 6858000"/>
              <a:gd name="connsiteX12" fmla="*/ 4361735 w 4417162"/>
              <a:gd name="connsiteY12" fmla="*/ 409575 h 6858000"/>
              <a:gd name="connsiteX13" fmla="*/ 4378531 w 4417162"/>
              <a:gd name="connsiteY13" fmla="*/ 450850 h 6858000"/>
              <a:gd name="connsiteX14" fmla="*/ 4393648 w 4417162"/>
              <a:gd name="connsiteY14" fmla="*/ 496887 h 6858000"/>
              <a:gd name="connsiteX15" fmla="*/ 4405405 w 4417162"/>
              <a:gd name="connsiteY15" fmla="*/ 546100 h 6858000"/>
              <a:gd name="connsiteX16" fmla="*/ 4413803 w 4417162"/>
              <a:gd name="connsiteY16" fmla="*/ 606425 h 6858000"/>
              <a:gd name="connsiteX17" fmla="*/ 4417162 w 4417162"/>
              <a:gd name="connsiteY17" fmla="*/ 673100 h 6858000"/>
              <a:gd name="connsiteX18" fmla="*/ 4413803 w 4417162"/>
              <a:gd name="connsiteY18" fmla="*/ 744537 h 6858000"/>
              <a:gd name="connsiteX19" fmla="*/ 4405405 w 4417162"/>
              <a:gd name="connsiteY19" fmla="*/ 801687 h 6858000"/>
              <a:gd name="connsiteX20" fmla="*/ 4393648 w 4417162"/>
              <a:gd name="connsiteY20" fmla="*/ 854075 h 6858000"/>
              <a:gd name="connsiteX21" fmla="*/ 4378531 w 4417162"/>
              <a:gd name="connsiteY21" fmla="*/ 901700 h 6858000"/>
              <a:gd name="connsiteX22" fmla="*/ 4361735 w 4417162"/>
              <a:gd name="connsiteY22" fmla="*/ 942975 h 6858000"/>
              <a:gd name="connsiteX23" fmla="*/ 4341580 w 4417162"/>
              <a:gd name="connsiteY23" fmla="*/ 981075 h 6858000"/>
              <a:gd name="connsiteX24" fmla="*/ 4321425 w 4417162"/>
              <a:gd name="connsiteY24" fmla="*/ 1017587 h 6858000"/>
              <a:gd name="connsiteX25" fmla="*/ 4301270 w 4417162"/>
              <a:gd name="connsiteY25" fmla="*/ 1055687 h 6858000"/>
              <a:gd name="connsiteX26" fmla="*/ 4282794 w 4417162"/>
              <a:gd name="connsiteY26" fmla="*/ 1095375 h 6858000"/>
              <a:gd name="connsiteX27" fmla="*/ 4264318 w 4417162"/>
              <a:gd name="connsiteY27" fmla="*/ 1136650 h 6858000"/>
              <a:gd name="connsiteX28" fmla="*/ 4249203 w 4417162"/>
              <a:gd name="connsiteY28" fmla="*/ 1182687 h 6858000"/>
              <a:gd name="connsiteX29" fmla="*/ 4239125 w 4417162"/>
              <a:gd name="connsiteY29" fmla="*/ 1235075 h 6858000"/>
              <a:gd name="connsiteX30" fmla="*/ 4229047 w 4417162"/>
              <a:gd name="connsiteY30" fmla="*/ 1295400 h 6858000"/>
              <a:gd name="connsiteX31" fmla="*/ 4227367 w 4417162"/>
              <a:gd name="connsiteY31" fmla="*/ 1363662 h 6858000"/>
              <a:gd name="connsiteX32" fmla="*/ 4229047 w 4417162"/>
              <a:gd name="connsiteY32" fmla="*/ 1431925 h 6858000"/>
              <a:gd name="connsiteX33" fmla="*/ 4239125 w 4417162"/>
              <a:gd name="connsiteY33" fmla="*/ 1492250 h 6858000"/>
              <a:gd name="connsiteX34" fmla="*/ 4249203 w 4417162"/>
              <a:gd name="connsiteY34" fmla="*/ 1544637 h 6858000"/>
              <a:gd name="connsiteX35" fmla="*/ 4264318 w 4417162"/>
              <a:gd name="connsiteY35" fmla="*/ 1589087 h 6858000"/>
              <a:gd name="connsiteX36" fmla="*/ 4282794 w 4417162"/>
              <a:gd name="connsiteY36" fmla="*/ 1631950 h 6858000"/>
              <a:gd name="connsiteX37" fmla="*/ 4301270 w 4417162"/>
              <a:gd name="connsiteY37" fmla="*/ 1671637 h 6858000"/>
              <a:gd name="connsiteX38" fmla="*/ 4321425 w 4417162"/>
              <a:gd name="connsiteY38" fmla="*/ 1708150 h 6858000"/>
              <a:gd name="connsiteX39" fmla="*/ 4341580 w 4417162"/>
              <a:gd name="connsiteY39" fmla="*/ 1743075 h 6858000"/>
              <a:gd name="connsiteX40" fmla="*/ 4361735 w 4417162"/>
              <a:gd name="connsiteY40" fmla="*/ 1782762 h 6858000"/>
              <a:gd name="connsiteX41" fmla="*/ 4378531 w 4417162"/>
              <a:gd name="connsiteY41" fmla="*/ 1824037 h 6858000"/>
              <a:gd name="connsiteX42" fmla="*/ 4393648 w 4417162"/>
              <a:gd name="connsiteY42" fmla="*/ 1870075 h 6858000"/>
              <a:gd name="connsiteX43" fmla="*/ 4405405 w 4417162"/>
              <a:gd name="connsiteY43" fmla="*/ 1922462 h 6858000"/>
              <a:gd name="connsiteX44" fmla="*/ 4413803 w 4417162"/>
              <a:gd name="connsiteY44" fmla="*/ 1982787 h 6858000"/>
              <a:gd name="connsiteX45" fmla="*/ 4417162 w 4417162"/>
              <a:gd name="connsiteY45" fmla="*/ 2051050 h 6858000"/>
              <a:gd name="connsiteX46" fmla="*/ 4413803 w 4417162"/>
              <a:gd name="connsiteY46" fmla="*/ 2119312 h 6858000"/>
              <a:gd name="connsiteX47" fmla="*/ 4405405 w 4417162"/>
              <a:gd name="connsiteY47" fmla="*/ 2179637 h 6858000"/>
              <a:gd name="connsiteX48" fmla="*/ 4393648 w 4417162"/>
              <a:gd name="connsiteY48" fmla="*/ 2232025 h 6858000"/>
              <a:gd name="connsiteX49" fmla="*/ 4378531 w 4417162"/>
              <a:gd name="connsiteY49" fmla="*/ 2278062 h 6858000"/>
              <a:gd name="connsiteX50" fmla="*/ 4361735 w 4417162"/>
              <a:gd name="connsiteY50" fmla="*/ 2319337 h 6858000"/>
              <a:gd name="connsiteX51" fmla="*/ 4341580 w 4417162"/>
              <a:gd name="connsiteY51" fmla="*/ 2359025 h 6858000"/>
              <a:gd name="connsiteX52" fmla="*/ 4321425 w 4417162"/>
              <a:gd name="connsiteY52" fmla="*/ 2395537 h 6858000"/>
              <a:gd name="connsiteX53" fmla="*/ 4301270 w 4417162"/>
              <a:gd name="connsiteY53" fmla="*/ 2433637 h 6858000"/>
              <a:gd name="connsiteX54" fmla="*/ 4282794 w 4417162"/>
              <a:gd name="connsiteY54" fmla="*/ 2471737 h 6858000"/>
              <a:gd name="connsiteX55" fmla="*/ 4264318 w 4417162"/>
              <a:gd name="connsiteY55" fmla="*/ 2513012 h 6858000"/>
              <a:gd name="connsiteX56" fmla="*/ 4249203 w 4417162"/>
              <a:gd name="connsiteY56" fmla="*/ 2560637 h 6858000"/>
              <a:gd name="connsiteX57" fmla="*/ 4239125 w 4417162"/>
              <a:gd name="connsiteY57" fmla="*/ 2613025 h 6858000"/>
              <a:gd name="connsiteX58" fmla="*/ 4229047 w 4417162"/>
              <a:gd name="connsiteY58" fmla="*/ 2671762 h 6858000"/>
              <a:gd name="connsiteX59" fmla="*/ 4227367 w 4417162"/>
              <a:gd name="connsiteY59" fmla="*/ 2741612 h 6858000"/>
              <a:gd name="connsiteX60" fmla="*/ 4229047 w 4417162"/>
              <a:gd name="connsiteY60" fmla="*/ 2809875 h 6858000"/>
              <a:gd name="connsiteX61" fmla="*/ 4239125 w 4417162"/>
              <a:gd name="connsiteY61" fmla="*/ 2868612 h 6858000"/>
              <a:gd name="connsiteX62" fmla="*/ 4249203 w 4417162"/>
              <a:gd name="connsiteY62" fmla="*/ 2922587 h 6858000"/>
              <a:gd name="connsiteX63" fmla="*/ 4264318 w 4417162"/>
              <a:gd name="connsiteY63" fmla="*/ 2967037 h 6858000"/>
              <a:gd name="connsiteX64" fmla="*/ 4282794 w 4417162"/>
              <a:gd name="connsiteY64" fmla="*/ 3009900 h 6858000"/>
              <a:gd name="connsiteX65" fmla="*/ 4301270 w 4417162"/>
              <a:gd name="connsiteY65" fmla="*/ 3046412 h 6858000"/>
              <a:gd name="connsiteX66" fmla="*/ 4321425 w 4417162"/>
              <a:gd name="connsiteY66" fmla="*/ 3084512 h 6858000"/>
              <a:gd name="connsiteX67" fmla="*/ 4341580 w 4417162"/>
              <a:gd name="connsiteY67" fmla="*/ 3121025 h 6858000"/>
              <a:gd name="connsiteX68" fmla="*/ 4361735 w 4417162"/>
              <a:gd name="connsiteY68" fmla="*/ 3160712 h 6858000"/>
              <a:gd name="connsiteX69" fmla="*/ 4378531 w 4417162"/>
              <a:gd name="connsiteY69" fmla="*/ 3201987 h 6858000"/>
              <a:gd name="connsiteX70" fmla="*/ 4393648 w 4417162"/>
              <a:gd name="connsiteY70" fmla="*/ 3248025 h 6858000"/>
              <a:gd name="connsiteX71" fmla="*/ 4405405 w 4417162"/>
              <a:gd name="connsiteY71" fmla="*/ 3300412 h 6858000"/>
              <a:gd name="connsiteX72" fmla="*/ 4413803 w 4417162"/>
              <a:gd name="connsiteY72" fmla="*/ 3360737 h 6858000"/>
              <a:gd name="connsiteX73" fmla="*/ 4417162 w 4417162"/>
              <a:gd name="connsiteY73" fmla="*/ 3427412 h 6858000"/>
              <a:gd name="connsiteX74" fmla="*/ 4413803 w 4417162"/>
              <a:gd name="connsiteY74" fmla="*/ 3497262 h 6858000"/>
              <a:gd name="connsiteX75" fmla="*/ 4405405 w 4417162"/>
              <a:gd name="connsiteY75" fmla="*/ 3557587 h 6858000"/>
              <a:gd name="connsiteX76" fmla="*/ 4393648 w 4417162"/>
              <a:gd name="connsiteY76" fmla="*/ 3609975 h 6858000"/>
              <a:gd name="connsiteX77" fmla="*/ 4378531 w 4417162"/>
              <a:gd name="connsiteY77" fmla="*/ 3656012 h 6858000"/>
              <a:gd name="connsiteX78" fmla="*/ 4361735 w 4417162"/>
              <a:gd name="connsiteY78" fmla="*/ 3697287 h 6858000"/>
              <a:gd name="connsiteX79" fmla="*/ 4341580 w 4417162"/>
              <a:gd name="connsiteY79" fmla="*/ 3736975 h 6858000"/>
              <a:gd name="connsiteX80" fmla="*/ 4301270 w 4417162"/>
              <a:gd name="connsiteY80" fmla="*/ 3811587 h 6858000"/>
              <a:gd name="connsiteX81" fmla="*/ 4282794 w 4417162"/>
              <a:gd name="connsiteY81" fmla="*/ 3848100 h 6858000"/>
              <a:gd name="connsiteX82" fmla="*/ 4264318 w 4417162"/>
              <a:gd name="connsiteY82" fmla="*/ 3890962 h 6858000"/>
              <a:gd name="connsiteX83" fmla="*/ 4249203 w 4417162"/>
              <a:gd name="connsiteY83" fmla="*/ 3935412 h 6858000"/>
              <a:gd name="connsiteX84" fmla="*/ 4239125 w 4417162"/>
              <a:gd name="connsiteY84" fmla="*/ 3987800 h 6858000"/>
              <a:gd name="connsiteX85" fmla="*/ 4229047 w 4417162"/>
              <a:gd name="connsiteY85" fmla="*/ 4048125 h 6858000"/>
              <a:gd name="connsiteX86" fmla="*/ 4227367 w 4417162"/>
              <a:gd name="connsiteY86" fmla="*/ 4116387 h 6858000"/>
              <a:gd name="connsiteX87" fmla="*/ 4229047 w 4417162"/>
              <a:gd name="connsiteY87" fmla="*/ 4186237 h 6858000"/>
              <a:gd name="connsiteX88" fmla="*/ 4239125 w 4417162"/>
              <a:gd name="connsiteY88" fmla="*/ 4244975 h 6858000"/>
              <a:gd name="connsiteX89" fmla="*/ 4249203 w 4417162"/>
              <a:gd name="connsiteY89" fmla="*/ 4297362 h 6858000"/>
              <a:gd name="connsiteX90" fmla="*/ 4264318 w 4417162"/>
              <a:gd name="connsiteY90" fmla="*/ 4343400 h 6858000"/>
              <a:gd name="connsiteX91" fmla="*/ 4282794 w 4417162"/>
              <a:gd name="connsiteY91" fmla="*/ 4386262 h 6858000"/>
              <a:gd name="connsiteX92" fmla="*/ 4301270 w 4417162"/>
              <a:gd name="connsiteY92" fmla="*/ 4424362 h 6858000"/>
              <a:gd name="connsiteX93" fmla="*/ 4341580 w 4417162"/>
              <a:gd name="connsiteY93" fmla="*/ 4498975 h 6858000"/>
              <a:gd name="connsiteX94" fmla="*/ 4361735 w 4417162"/>
              <a:gd name="connsiteY94" fmla="*/ 4537075 h 6858000"/>
              <a:gd name="connsiteX95" fmla="*/ 4378531 w 4417162"/>
              <a:gd name="connsiteY95" fmla="*/ 4579937 h 6858000"/>
              <a:gd name="connsiteX96" fmla="*/ 4393648 w 4417162"/>
              <a:gd name="connsiteY96" fmla="*/ 4625975 h 6858000"/>
              <a:gd name="connsiteX97" fmla="*/ 4405405 w 4417162"/>
              <a:gd name="connsiteY97" fmla="*/ 4678362 h 6858000"/>
              <a:gd name="connsiteX98" fmla="*/ 4413803 w 4417162"/>
              <a:gd name="connsiteY98" fmla="*/ 4738687 h 6858000"/>
              <a:gd name="connsiteX99" fmla="*/ 4417162 w 4417162"/>
              <a:gd name="connsiteY99" fmla="*/ 4806950 h 6858000"/>
              <a:gd name="connsiteX100" fmla="*/ 4413803 w 4417162"/>
              <a:gd name="connsiteY100" fmla="*/ 4875212 h 6858000"/>
              <a:gd name="connsiteX101" fmla="*/ 4405405 w 4417162"/>
              <a:gd name="connsiteY101" fmla="*/ 4935537 h 6858000"/>
              <a:gd name="connsiteX102" fmla="*/ 4393648 w 4417162"/>
              <a:gd name="connsiteY102" fmla="*/ 4987925 h 6858000"/>
              <a:gd name="connsiteX103" fmla="*/ 4378531 w 4417162"/>
              <a:gd name="connsiteY103" fmla="*/ 5033962 h 6858000"/>
              <a:gd name="connsiteX104" fmla="*/ 4361735 w 4417162"/>
              <a:gd name="connsiteY104" fmla="*/ 5075237 h 6858000"/>
              <a:gd name="connsiteX105" fmla="*/ 4341580 w 4417162"/>
              <a:gd name="connsiteY105" fmla="*/ 5114925 h 6858000"/>
              <a:gd name="connsiteX106" fmla="*/ 4321425 w 4417162"/>
              <a:gd name="connsiteY106" fmla="*/ 5149850 h 6858000"/>
              <a:gd name="connsiteX107" fmla="*/ 4301270 w 4417162"/>
              <a:gd name="connsiteY107" fmla="*/ 5186362 h 6858000"/>
              <a:gd name="connsiteX108" fmla="*/ 4282794 w 4417162"/>
              <a:gd name="connsiteY108" fmla="*/ 5226050 h 6858000"/>
              <a:gd name="connsiteX109" fmla="*/ 4264318 w 4417162"/>
              <a:gd name="connsiteY109" fmla="*/ 5268912 h 6858000"/>
              <a:gd name="connsiteX110" fmla="*/ 4249203 w 4417162"/>
              <a:gd name="connsiteY110" fmla="*/ 5313362 h 6858000"/>
              <a:gd name="connsiteX111" fmla="*/ 4239125 w 4417162"/>
              <a:gd name="connsiteY111" fmla="*/ 5365750 h 6858000"/>
              <a:gd name="connsiteX112" fmla="*/ 4229047 w 4417162"/>
              <a:gd name="connsiteY112" fmla="*/ 5426075 h 6858000"/>
              <a:gd name="connsiteX113" fmla="*/ 4227367 w 4417162"/>
              <a:gd name="connsiteY113" fmla="*/ 5494337 h 6858000"/>
              <a:gd name="connsiteX114" fmla="*/ 4229047 w 4417162"/>
              <a:gd name="connsiteY114" fmla="*/ 5562600 h 6858000"/>
              <a:gd name="connsiteX115" fmla="*/ 4239125 w 4417162"/>
              <a:gd name="connsiteY115" fmla="*/ 5622925 h 6858000"/>
              <a:gd name="connsiteX116" fmla="*/ 4249203 w 4417162"/>
              <a:gd name="connsiteY116" fmla="*/ 5675312 h 6858000"/>
              <a:gd name="connsiteX117" fmla="*/ 4264318 w 4417162"/>
              <a:gd name="connsiteY117" fmla="*/ 5721350 h 6858000"/>
              <a:gd name="connsiteX118" fmla="*/ 4282794 w 4417162"/>
              <a:gd name="connsiteY118" fmla="*/ 5762625 h 6858000"/>
              <a:gd name="connsiteX119" fmla="*/ 4301270 w 4417162"/>
              <a:gd name="connsiteY119" fmla="*/ 5802312 h 6858000"/>
              <a:gd name="connsiteX120" fmla="*/ 4321425 w 4417162"/>
              <a:gd name="connsiteY120" fmla="*/ 5840412 h 6858000"/>
              <a:gd name="connsiteX121" fmla="*/ 4341580 w 4417162"/>
              <a:gd name="connsiteY121" fmla="*/ 5876925 h 6858000"/>
              <a:gd name="connsiteX122" fmla="*/ 4361735 w 4417162"/>
              <a:gd name="connsiteY122" fmla="*/ 5915025 h 6858000"/>
              <a:gd name="connsiteX123" fmla="*/ 4378531 w 4417162"/>
              <a:gd name="connsiteY123" fmla="*/ 5956300 h 6858000"/>
              <a:gd name="connsiteX124" fmla="*/ 4393648 w 4417162"/>
              <a:gd name="connsiteY124" fmla="*/ 6003925 h 6858000"/>
              <a:gd name="connsiteX125" fmla="*/ 4405405 w 4417162"/>
              <a:gd name="connsiteY125" fmla="*/ 6056312 h 6858000"/>
              <a:gd name="connsiteX126" fmla="*/ 4413803 w 4417162"/>
              <a:gd name="connsiteY126" fmla="*/ 6113462 h 6858000"/>
              <a:gd name="connsiteX127" fmla="*/ 4417162 w 4417162"/>
              <a:gd name="connsiteY127" fmla="*/ 6183312 h 6858000"/>
              <a:gd name="connsiteX128" fmla="*/ 4413803 w 4417162"/>
              <a:gd name="connsiteY128" fmla="*/ 6251575 h 6858000"/>
              <a:gd name="connsiteX129" fmla="*/ 4405405 w 4417162"/>
              <a:gd name="connsiteY129" fmla="*/ 6311900 h 6858000"/>
              <a:gd name="connsiteX130" fmla="*/ 4393648 w 4417162"/>
              <a:gd name="connsiteY130" fmla="*/ 6361112 h 6858000"/>
              <a:gd name="connsiteX131" fmla="*/ 4378531 w 4417162"/>
              <a:gd name="connsiteY131" fmla="*/ 6407150 h 6858000"/>
              <a:gd name="connsiteX132" fmla="*/ 4361735 w 4417162"/>
              <a:gd name="connsiteY132" fmla="*/ 6448425 h 6858000"/>
              <a:gd name="connsiteX133" fmla="*/ 4343260 w 4417162"/>
              <a:gd name="connsiteY133" fmla="*/ 6488112 h 6858000"/>
              <a:gd name="connsiteX134" fmla="*/ 4324784 w 4417162"/>
              <a:gd name="connsiteY134" fmla="*/ 6523037 h 6858000"/>
              <a:gd name="connsiteX135" fmla="*/ 4304629 w 4417162"/>
              <a:gd name="connsiteY135" fmla="*/ 6561137 h 6858000"/>
              <a:gd name="connsiteX136" fmla="*/ 4284474 w 4417162"/>
              <a:gd name="connsiteY136" fmla="*/ 6597650 h 6858000"/>
              <a:gd name="connsiteX137" fmla="*/ 4267678 w 4417162"/>
              <a:gd name="connsiteY137" fmla="*/ 6640512 h 6858000"/>
              <a:gd name="connsiteX138" fmla="*/ 4250882 w 4417162"/>
              <a:gd name="connsiteY138" fmla="*/ 6683375 h 6858000"/>
              <a:gd name="connsiteX139" fmla="*/ 4240804 w 4417162"/>
              <a:gd name="connsiteY139" fmla="*/ 6735762 h 6858000"/>
              <a:gd name="connsiteX140" fmla="*/ 4232407 w 4417162"/>
              <a:gd name="connsiteY140" fmla="*/ 6791325 h 6858000"/>
              <a:gd name="connsiteX141" fmla="*/ 4227367 w 4417162"/>
              <a:gd name="connsiteY141" fmla="*/ 6858000 h 6858000"/>
              <a:gd name="connsiteX142" fmla="*/ 2310062 w 4417162"/>
              <a:gd name="connsiteY142" fmla="*/ 6858000 h 6858000"/>
              <a:gd name="connsiteX143" fmla="*/ 144378 w 4417162"/>
              <a:gd name="connsiteY143" fmla="*/ 6858000 h 6858000"/>
              <a:gd name="connsiteX144" fmla="*/ 0 w 4417162"/>
              <a:gd name="connsiteY14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4417162" h="6858000">
                <a:moveTo>
                  <a:pt x="0" y="0"/>
                </a:moveTo>
                <a:lnTo>
                  <a:pt x="144378" y="0"/>
                </a:lnTo>
                <a:lnTo>
                  <a:pt x="2310062" y="0"/>
                </a:lnTo>
                <a:lnTo>
                  <a:pt x="4227367" y="0"/>
                </a:lnTo>
                <a:lnTo>
                  <a:pt x="4232407" y="66675"/>
                </a:lnTo>
                <a:lnTo>
                  <a:pt x="4240804" y="122237"/>
                </a:lnTo>
                <a:lnTo>
                  <a:pt x="4250882" y="174625"/>
                </a:lnTo>
                <a:lnTo>
                  <a:pt x="4267678" y="217487"/>
                </a:lnTo>
                <a:lnTo>
                  <a:pt x="4284474" y="260350"/>
                </a:lnTo>
                <a:lnTo>
                  <a:pt x="4304629" y="296862"/>
                </a:lnTo>
                <a:lnTo>
                  <a:pt x="4324784" y="334962"/>
                </a:lnTo>
                <a:lnTo>
                  <a:pt x="4343260" y="369887"/>
                </a:lnTo>
                <a:lnTo>
                  <a:pt x="4361735" y="409575"/>
                </a:lnTo>
                <a:lnTo>
                  <a:pt x="4378531" y="450850"/>
                </a:lnTo>
                <a:lnTo>
                  <a:pt x="4393648" y="496887"/>
                </a:lnTo>
                <a:lnTo>
                  <a:pt x="4405405" y="546100"/>
                </a:lnTo>
                <a:lnTo>
                  <a:pt x="4413803" y="606425"/>
                </a:lnTo>
                <a:lnTo>
                  <a:pt x="4417162" y="673100"/>
                </a:lnTo>
                <a:lnTo>
                  <a:pt x="4413803" y="744537"/>
                </a:lnTo>
                <a:lnTo>
                  <a:pt x="4405405" y="801687"/>
                </a:lnTo>
                <a:lnTo>
                  <a:pt x="4393648" y="854075"/>
                </a:lnTo>
                <a:lnTo>
                  <a:pt x="4378531" y="901700"/>
                </a:lnTo>
                <a:lnTo>
                  <a:pt x="4361735" y="942975"/>
                </a:lnTo>
                <a:lnTo>
                  <a:pt x="4341580" y="981075"/>
                </a:lnTo>
                <a:lnTo>
                  <a:pt x="4321425" y="1017587"/>
                </a:lnTo>
                <a:lnTo>
                  <a:pt x="4301270" y="1055687"/>
                </a:lnTo>
                <a:lnTo>
                  <a:pt x="4282794" y="1095375"/>
                </a:lnTo>
                <a:lnTo>
                  <a:pt x="4264318" y="1136650"/>
                </a:lnTo>
                <a:lnTo>
                  <a:pt x="4249203" y="1182687"/>
                </a:lnTo>
                <a:lnTo>
                  <a:pt x="4239125" y="1235075"/>
                </a:lnTo>
                <a:lnTo>
                  <a:pt x="4229047" y="1295400"/>
                </a:lnTo>
                <a:lnTo>
                  <a:pt x="4227367" y="1363662"/>
                </a:lnTo>
                <a:lnTo>
                  <a:pt x="4229047" y="1431925"/>
                </a:lnTo>
                <a:lnTo>
                  <a:pt x="4239125" y="1492250"/>
                </a:lnTo>
                <a:lnTo>
                  <a:pt x="4249203" y="1544637"/>
                </a:lnTo>
                <a:lnTo>
                  <a:pt x="4264318" y="1589087"/>
                </a:lnTo>
                <a:lnTo>
                  <a:pt x="4282794" y="1631950"/>
                </a:lnTo>
                <a:lnTo>
                  <a:pt x="4301270" y="1671637"/>
                </a:lnTo>
                <a:lnTo>
                  <a:pt x="4321425" y="1708150"/>
                </a:lnTo>
                <a:lnTo>
                  <a:pt x="4341580" y="1743075"/>
                </a:lnTo>
                <a:lnTo>
                  <a:pt x="4361735" y="1782762"/>
                </a:lnTo>
                <a:lnTo>
                  <a:pt x="4378531" y="1824037"/>
                </a:lnTo>
                <a:lnTo>
                  <a:pt x="4393648" y="1870075"/>
                </a:lnTo>
                <a:lnTo>
                  <a:pt x="4405405" y="1922462"/>
                </a:lnTo>
                <a:lnTo>
                  <a:pt x="4413803" y="1982787"/>
                </a:lnTo>
                <a:lnTo>
                  <a:pt x="4417162" y="2051050"/>
                </a:lnTo>
                <a:lnTo>
                  <a:pt x="4413803" y="2119312"/>
                </a:lnTo>
                <a:lnTo>
                  <a:pt x="4405405" y="2179637"/>
                </a:lnTo>
                <a:lnTo>
                  <a:pt x="4393648" y="2232025"/>
                </a:lnTo>
                <a:lnTo>
                  <a:pt x="4378531" y="2278062"/>
                </a:lnTo>
                <a:lnTo>
                  <a:pt x="4361735" y="2319337"/>
                </a:lnTo>
                <a:lnTo>
                  <a:pt x="4341580" y="2359025"/>
                </a:lnTo>
                <a:lnTo>
                  <a:pt x="4321425" y="2395537"/>
                </a:lnTo>
                <a:lnTo>
                  <a:pt x="4301270" y="2433637"/>
                </a:lnTo>
                <a:lnTo>
                  <a:pt x="4282794" y="2471737"/>
                </a:lnTo>
                <a:lnTo>
                  <a:pt x="4264318" y="2513012"/>
                </a:lnTo>
                <a:lnTo>
                  <a:pt x="4249203" y="2560637"/>
                </a:lnTo>
                <a:lnTo>
                  <a:pt x="4239125" y="2613025"/>
                </a:lnTo>
                <a:lnTo>
                  <a:pt x="4229047" y="2671762"/>
                </a:lnTo>
                <a:lnTo>
                  <a:pt x="4227367" y="2741612"/>
                </a:lnTo>
                <a:lnTo>
                  <a:pt x="4229047" y="2809875"/>
                </a:lnTo>
                <a:lnTo>
                  <a:pt x="4239125" y="2868612"/>
                </a:lnTo>
                <a:lnTo>
                  <a:pt x="4249203" y="2922587"/>
                </a:lnTo>
                <a:lnTo>
                  <a:pt x="4264318" y="2967037"/>
                </a:lnTo>
                <a:lnTo>
                  <a:pt x="4282794" y="3009900"/>
                </a:lnTo>
                <a:lnTo>
                  <a:pt x="4301270" y="3046412"/>
                </a:lnTo>
                <a:lnTo>
                  <a:pt x="4321425" y="3084512"/>
                </a:lnTo>
                <a:lnTo>
                  <a:pt x="4341580" y="3121025"/>
                </a:lnTo>
                <a:lnTo>
                  <a:pt x="4361735" y="3160712"/>
                </a:lnTo>
                <a:lnTo>
                  <a:pt x="4378531" y="3201987"/>
                </a:lnTo>
                <a:lnTo>
                  <a:pt x="4393648" y="3248025"/>
                </a:lnTo>
                <a:lnTo>
                  <a:pt x="4405405" y="3300412"/>
                </a:lnTo>
                <a:lnTo>
                  <a:pt x="4413803" y="3360737"/>
                </a:lnTo>
                <a:lnTo>
                  <a:pt x="4417162" y="3427412"/>
                </a:lnTo>
                <a:lnTo>
                  <a:pt x="4413803" y="3497262"/>
                </a:lnTo>
                <a:lnTo>
                  <a:pt x="4405405" y="3557587"/>
                </a:lnTo>
                <a:lnTo>
                  <a:pt x="4393648" y="3609975"/>
                </a:lnTo>
                <a:lnTo>
                  <a:pt x="4378531" y="3656012"/>
                </a:lnTo>
                <a:lnTo>
                  <a:pt x="4361735" y="3697287"/>
                </a:lnTo>
                <a:lnTo>
                  <a:pt x="4341580" y="3736975"/>
                </a:lnTo>
                <a:lnTo>
                  <a:pt x="4301270" y="3811587"/>
                </a:lnTo>
                <a:lnTo>
                  <a:pt x="4282794" y="3848100"/>
                </a:lnTo>
                <a:lnTo>
                  <a:pt x="4264318" y="3890962"/>
                </a:lnTo>
                <a:lnTo>
                  <a:pt x="4249203" y="3935412"/>
                </a:lnTo>
                <a:lnTo>
                  <a:pt x="4239125" y="3987800"/>
                </a:lnTo>
                <a:lnTo>
                  <a:pt x="4229047" y="4048125"/>
                </a:lnTo>
                <a:lnTo>
                  <a:pt x="4227367" y="4116387"/>
                </a:lnTo>
                <a:lnTo>
                  <a:pt x="4229047" y="4186237"/>
                </a:lnTo>
                <a:lnTo>
                  <a:pt x="4239125" y="4244975"/>
                </a:lnTo>
                <a:lnTo>
                  <a:pt x="4249203" y="4297362"/>
                </a:lnTo>
                <a:lnTo>
                  <a:pt x="4264318" y="4343400"/>
                </a:lnTo>
                <a:lnTo>
                  <a:pt x="4282794" y="4386262"/>
                </a:lnTo>
                <a:lnTo>
                  <a:pt x="4301270" y="4424362"/>
                </a:lnTo>
                <a:lnTo>
                  <a:pt x="4341580" y="4498975"/>
                </a:lnTo>
                <a:lnTo>
                  <a:pt x="4361735" y="4537075"/>
                </a:lnTo>
                <a:lnTo>
                  <a:pt x="4378531" y="4579937"/>
                </a:lnTo>
                <a:lnTo>
                  <a:pt x="4393648" y="4625975"/>
                </a:lnTo>
                <a:lnTo>
                  <a:pt x="4405405" y="4678362"/>
                </a:lnTo>
                <a:lnTo>
                  <a:pt x="4413803" y="4738687"/>
                </a:lnTo>
                <a:lnTo>
                  <a:pt x="4417162" y="4806950"/>
                </a:lnTo>
                <a:lnTo>
                  <a:pt x="4413803" y="4875212"/>
                </a:lnTo>
                <a:lnTo>
                  <a:pt x="4405405" y="4935537"/>
                </a:lnTo>
                <a:lnTo>
                  <a:pt x="4393648" y="4987925"/>
                </a:lnTo>
                <a:lnTo>
                  <a:pt x="4378531" y="5033962"/>
                </a:lnTo>
                <a:lnTo>
                  <a:pt x="4361735" y="5075237"/>
                </a:lnTo>
                <a:lnTo>
                  <a:pt x="4341580" y="5114925"/>
                </a:lnTo>
                <a:lnTo>
                  <a:pt x="4321425" y="5149850"/>
                </a:lnTo>
                <a:lnTo>
                  <a:pt x="4301270" y="5186362"/>
                </a:lnTo>
                <a:lnTo>
                  <a:pt x="4282794" y="5226050"/>
                </a:lnTo>
                <a:lnTo>
                  <a:pt x="4264318" y="5268912"/>
                </a:lnTo>
                <a:lnTo>
                  <a:pt x="4249203" y="5313362"/>
                </a:lnTo>
                <a:lnTo>
                  <a:pt x="4239125" y="5365750"/>
                </a:lnTo>
                <a:lnTo>
                  <a:pt x="4229047" y="5426075"/>
                </a:lnTo>
                <a:lnTo>
                  <a:pt x="4227367" y="5494337"/>
                </a:lnTo>
                <a:lnTo>
                  <a:pt x="4229047" y="5562600"/>
                </a:lnTo>
                <a:lnTo>
                  <a:pt x="4239125" y="5622925"/>
                </a:lnTo>
                <a:lnTo>
                  <a:pt x="4249203" y="5675312"/>
                </a:lnTo>
                <a:lnTo>
                  <a:pt x="4264318" y="5721350"/>
                </a:lnTo>
                <a:lnTo>
                  <a:pt x="4282794" y="5762625"/>
                </a:lnTo>
                <a:lnTo>
                  <a:pt x="4301270" y="5802312"/>
                </a:lnTo>
                <a:lnTo>
                  <a:pt x="4321425" y="5840412"/>
                </a:lnTo>
                <a:lnTo>
                  <a:pt x="4341580" y="5876925"/>
                </a:lnTo>
                <a:lnTo>
                  <a:pt x="4361735" y="5915025"/>
                </a:lnTo>
                <a:lnTo>
                  <a:pt x="4378531" y="5956300"/>
                </a:lnTo>
                <a:lnTo>
                  <a:pt x="4393648" y="6003925"/>
                </a:lnTo>
                <a:lnTo>
                  <a:pt x="4405405" y="6056312"/>
                </a:lnTo>
                <a:lnTo>
                  <a:pt x="4413803" y="6113462"/>
                </a:lnTo>
                <a:lnTo>
                  <a:pt x="4417162" y="6183312"/>
                </a:lnTo>
                <a:lnTo>
                  <a:pt x="4413803" y="6251575"/>
                </a:lnTo>
                <a:lnTo>
                  <a:pt x="4405405" y="6311900"/>
                </a:lnTo>
                <a:lnTo>
                  <a:pt x="4393648" y="6361112"/>
                </a:lnTo>
                <a:lnTo>
                  <a:pt x="4378531" y="6407150"/>
                </a:lnTo>
                <a:lnTo>
                  <a:pt x="4361735" y="6448425"/>
                </a:lnTo>
                <a:lnTo>
                  <a:pt x="4343260" y="6488112"/>
                </a:lnTo>
                <a:lnTo>
                  <a:pt x="4324784" y="6523037"/>
                </a:lnTo>
                <a:lnTo>
                  <a:pt x="4304629" y="6561137"/>
                </a:lnTo>
                <a:lnTo>
                  <a:pt x="4284474" y="6597650"/>
                </a:lnTo>
                <a:lnTo>
                  <a:pt x="4267678" y="6640512"/>
                </a:lnTo>
                <a:lnTo>
                  <a:pt x="4250882" y="6683375"/>
                </a:lnTo>
                <a:lnTo>
                  <a:pt x="4240804" y="6735762"/>
                </a:lnTo>
                <a:lnTo>
                  <a:pt x="4232407" y="6791325"/>
                </a:lnTo>
                <a:lnTo>
                  <a:pt x="4227367" y="6858000"/>
                </a:lnTo>
                <a:lnTo>
                  <a:pt x="2310062" y="6858000"/>
                </a:lnTo>
                <a:lnTo>
                  <a:pt x="14437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</p:sp>
      <p:sp useBgFill="1">
        <p:nvSpPr>
          <p:cNvPr id="75" name="Freeform: Shape 74">
            <a:extLst>
              <a:ext uri="{FF2B5EF4-FFF2-40B4-BE49-F238E27FC236}">
                <a16:creationId xmlns:a16="http://schemas.microsoft.com/office/drawing/2014/main" id="{A7A4B465-FBCC-4CD4-89A1-82992A7B47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4272784" cy="6858000"/>
          </a:xfrm>
          <a:custGeom>
            <a:avLst/>
            <a:gdLst>
              <a:gd name="connsiteX0" fmla="*/ 0 w 4272784"/>
              <a:gd name="connsiteY0" fmla="*/ 0 h 6858000"/>
              <a:gd name="connsiteX1" fmla="*/ 4082989 w 4272784"/>
              <a:gd name="connsiteY1" fmla="*/ 0 h 6858000"/>
              <a:gd name="connsiteX2" fmla="*/ 4088029 w 4272784"/>
              <a:gd name="connsiteY2" fmla="*/ 66675 h 6858000"/>
              <a:gd name="connsiteX3" fmla="*/ 4096426 w 4272784"/>
              <a:gd name="connsiteY3" fmla="*/ 122237 h 6858000"/>
              <a:gd name="connsiteX4" fmla="*/ 4106504 w 4272784"/>
              <a:gd name="connsiteY4" fmla="*/ 174625 h 6858000"/>
              <a:gd name="connsiteX5" fmla="*/ 4123300 w 4272784"/>
              <a:gd name="connsiteY5" fmla="*/ 217487 h 6858000"/>
              <a:gd name="connsiteX6" fmla="*/ 4140096 w 4272784"/>
              <a:gd name="connsiteY6" fmla="*/ 260350 h 6858000"/>
              <a:gd name="connsiteX7" fmla="*/ 4160251 w 4272784"/>
              <a:gd name="connsiteY7" fmla="*/ 296862 h 6858000"/>
              <a:gd name="connsiteX8" fmla="*/ 4180406 w 4272784"/>
              <a:gd name="connsiteY8" fmla="*/ 334962 h 6858000"/>
              <a:gd name="connsiteX9" fmla="*/ 4198882 w 4272784"/>
              <a:gd name="connsiteY9" fmla="*/ 369887 h 6858000"/>
              <a:gd name="connsiteX10" fmla="*/ 4217357 w 4272784"/>
              <a:gd name="connsiteY10" fmla="*/ 409575 h 6858000"/>
              <a:gd name="connsiteX11" fmla="*/ 4234153 w 4272784"/>
              <a:gd name="connsiteY11" fmla="*/ 450850 h 6858000"/>
              <a:gd name="connsiteX12" fmla="*/ 4249270 w 4272784"/>
              <a:gd name="connsiteY12" fmla="*/ 496887 h 6858000"/>
              <a:gd name="connsiteX13" fmla="*/ 4261027 w 4272784"/>
              <a:gd name="connsiteY13" fmla="*/ 546100 h 6858000"/>
              <a:gd name="connsiteX14" fmla="*/ 4269425 w 4272784"/>
              <a:gd name="connsiteY14" fmla="*/ 606425 h 6858000"/>
              <a:gd name="connsiteX15" fmla="*/ 4272784 w 4272784"/>
              <a:gd name="connsiteY15" fmla="*/ 673100 h 6858000"/>
              <a:gd name="connsiteX16" fmla="*/ 4269425 w 4272784"/>
              <a:gd name="connsiteY16" fmla="*/ 744537 h 6858000"/>
              <a:gd name="connsiteX17" fmla="*/ 4261027 w 4272784"/>
              <a:gd name="connsiteY17" fmla="*/ 801687 h 6858000"/>
              <a:gd name="connsiteX18" fmla="*/ 4249270 w 4272784"/>
              <a:gd name="connsiteY18" fmla="*/ 854075 h 6858000"/>
              <a:gd name="connsiteX19" fmla="*/ 4234153 w 4272784"/>
              <a:gd name="connsiteY19" fmla="*/ 901700 h 6858000"/>
              <a:gd name="connsiteX20" fmla="*/ 4217357 w 4272784"/>
              <a:gd name="connsiteY20" fmla="*/ 942975 h 6858000"/>
              <a:gd name="connsiteX21" fmla="*/ 4197202 w 4272784"/>
              <a:gd name="connsiteY21" fmla="*/ 981075 h 6858000"/>
              <a:gd name="connsiteX22" fmla="*/ 4177047 w 4272784"/>
              <a:gd name="connsiteY22" fmla="*/ 1017587 h 6858000"/>
              <a:gd name="connsiteX23" fmla="*/ 4156892 w 4272784"/>
              <a:gd name="connsiteY23" fmla="*/ 1055687 h 6858000"/>
              <a:gd name="connsiteX24" fmla="*/ 4138416 w 4272784"/>
              <a:gd name="connsiteY24" fmla="*/ 1095375 h 6858000"/>
              <a:gd name="connsiteX25" fmla="*/ 4119940 w 4272784"/>
              <a:gd name="connsiteY25" fmla="*/ 1136650 h 6858000"/>
              <a:gd name="connsiteX26" fmla="*/ 4104825 w 4272784"/>
              <a:gd name="connsiteY26" fmla="*/ 1182687 h 6858000"/>
              <a:gd name="connsiteX27" fmla="*/ 4094747 w 4272784"/>
              <a:gd name="connsiteY27" fmla="*/ 1235075 h 6858000"/>
              <a:gd name="connsiteX28" fmla="*/ 4084669 w 4272784"/>
              <a:gd name="connsiteY28" fmla="*/ 1295400 h 6858000"/>
              <a:gd name="connsiteX29" fmla="*/ 4082989 w 4272784"/>
              <a:gd name="connsiteY29" fmla="*/ 1363662 h 6858000"/>
              <a:gd name="connsiteX30" fmla="*/ 4084669 w 4272784"/>
              <a:gd name="connsiteY30" fmla="*/ 1431925 h 6858000"/>
              <a:gd name="connsiteX31" fmla="*/ 4094747 w 4272784"/>
              <a:gd name="connsiteY31" fmla="*/ 1492250 h 6858000"/>
              <a:gd name="connsiteX32" fmla="*/ 4104825 w 4272784"/>
              <a:gd name="connsiteY32" fmla="*/ 1544637 h 6858000"/>
              <a:gd name="connsiteX33" fmla="*/ 4119940 w 4272784"/>
              <a:gd name="connsiteY33" fmla="*/ 1589087 h 6858000"/>
              <a:gd name="connsiteX34" fmla="*/ 4138416 w 4272784"/>
              <a:gd name="connsiteY34" fmla="*/ 1631950 h 6858000"/>
              <a:gd name="connsiteX35" fmla="*/ 4156892 w 4272784"/>
              <a:gd name="connsiteY35" fmla="*/ 1671637 h 6858000"/>
              <a:gd name="connsiteX36" fmla="*/ 4177047 w 4272784"/>
              <a:gd name="connsiteY36" fmla="*/ 1708150 h 6858000"/>
              <a:gd name="connsiteX37" fmla="*/ 4197202 w 4272784"/>
              <a:gd name="connsiteY37" fmla="*/ 1743075 h 6858000"/>
              <a:gd name="connsiteX38" fmla="*/ 4217357 w 4272784"/>
              <a:gd name="connsiteY38" fmla="*/ 1782762 h 6858000"/>
              <a:gd name="connsiteX39" fmla="*/ 4234153 w 4272784"/>
              <a:gd name="connsiteY39" fmla="*/ 1824037 h 6858000"/>
              <a:gd name="connsiteX40" fmla="*/ 4249270 w 4272784"/>
              <a:gd name="connsiteY40" fmla="*/ 1870075 h 6858000"/>
              <a:gd name="connsiteX41" fmla="*/ 4261027 w 4272784"/>
              <a:gd name="connsiteY41" fmla="*/ 1922462 h 6858000"/>
              <a:gd name="connsiteX42" fmla="*/ 4269425 w 4272784"/>
              <a:gd name="connsiteY42" fmla="*/ 1982787 h 6858000"/>
              <a:gd name="connsiteX43" fmla="*/ 4272784 w 4272784"/>
              <a:gd name="connsiteY43" fmla="*/ 2051050 h 6858000"/>
              <a:gd name="connsiteX44" fmla="*/ 4269425 w 4272784"/>
              <a:gd name="connsiteY44" fmla="*/ 2119312 h 6858000"/>
              <a:gd name="connsiteX45" fmla="*/ 4261027 w 4272784"/>
              <a:gd name="connsiteY45" fmla="*/ 2179637 h 6858000"/>
              <a:gd name="connsiteX46" fmla="*/ 4249270 w 4272784"/>
              <a:gd name="connsiteY46" fmla="*/ 2232025 h 6858000"/>
              <a:gd name="connsiteX47" fmla="*/ 4234153 w 4272784"/>
              <a:gd name="connsiteY47" fmla="*/ 2278062 h 6858000"/>
              <a:gd name="connsiteX48" fmla="*/ 4217357 w 4272784"/>
              <a:gd name="connsiteY48" fmla="*/ 2319337 h 6858000"/>
              <a:gd name="connsiteX49" fmla="*/ 4197202 w 4272784"/>
              <a:gd name="connsiteY49" fmla="*/ 2359025 h 6858000"/>
              <a:gd name="connsiteX50" fmla="*/ 4177047 w 4272784"/>
              <a:gd name="connsiteY50" fmla="*/ 2395537 h 6858000"/>
              <a:gd name="connsiteX51" fmla="*/ 4156892 w 4272784"/>
              <a:gd name="connsiteY51" fmla="*/ 2433637 h 6858000"/>
              <a:gd name="connsiteX52" fmla="*/ 4138416 w 4272784"/>
              <a:gd name="connsiteY52" fmla="*/ 2471737 h 6858000"/>
              <a:gd name="connsiteX53" fmla="*/ 4119940 w 4272784"/>
              <a:gd name="connsiteY53" fmla="*/ 2513012 h 6858000"/>
              <a:gd name="connsiteX54" fmla="*/ 4104825 w 4272784"/>
              <a:gd name="connsiteY54" fmla="*/ 2560637 h 6858000"/>
              <a:gd name="connsiteX55" fmla="*/ 4094747 w 4272784"/>
              <a:gd name="connsiteY55" fmla="*/ 2613025 h 6858000"/>
              <a:gd name="connsiteX56" fmla="*/ 4084669 w 4272784"/>
              <a:gd name="connsiteY56" fmla="*/ 2671762 h 6858000"/>
              <a:gd name="connsiteX57" fmla="*/ 4082989 w 4272784"/>
              <a:gd name="connsiteY57" fmla="*/ 2741612 h 6858000"/>
              <a:gd name="connsiteX58" fmla="*/ 4084669 w 4272784"/>
              <a:gd name="connsiteY58" fmla="*/ 2809875 h 6858000"/>
              <a:gd name="connsiteX59" fmla="*/ 4094747 w 4272784"/>
              <a:gd name="connsiteY59" fmla="*/ 2868612 h 6858000"/>
              <a:gd name="connsiteX60" fmla="*/ 4104825 w 4272784"/>
              <a:gd name="connsiteY60" fmla="*/ 2922587 h 6858000"/>
              <a:gd name="connsiteX61" fmla="*/ 4119940 w 4272784"/>
              <a:gd name="connsiteY61" fmla="*/ 2967037 h 6858000"/>
              <a:gd name="connsiteX62" fmla="*/ 4138416 w 4272784"/>
              <a:gd name="connsiteY62" fmla="*/ 3009900 h 6858000"/>
              <a:gd name="connsiteX63" fmla="*/ 4156892 w 4272784"/>
              <a:gd name="connsiteY63" fmla="*/ 3046412 h 6858000"/>
              <a:gd name="connsiteX64" fmla="*/ 4177047 w 4272784"/>
              <a:gd name="connsiteY64" fmla="*/ 3084512 h 6858000"/>
              <a:gd name="connsiteX65" fmla="*/ 4197202 w 4272784"/>
              <a:gd name="connsiteY65" fmla="*/ 3121025 h 6858000"/>
              <a:gd name="connsiteX66" fmla="*/ 4217357 w 4272784"/>
              <a:gd name="connsiteY66" fmla="*/ 3160712 h 6858000"/>
              <a:gd name="connsiteX67" fmla="*/ 4234153 w 4272784"/>
              <a:gd name="connsiteY67" fmla="*/ 3201987 h 6858000"/>
              <a:gd name="connsiteX68" fmla="*/ 4249270 w 4272784"/>
              <a:gd name="connsiteY68" fmla="*/ 3248025 h 6858000"/>
              <a:gd name="connsiteX69" fmla="*/ 4261027 w 4272784"/>
              <a:gd name="connsiteY69" fmla="*/ 3300412 h 6858000"/>
              <a:gd name="connsiteX70" fmla="*/ 4269425 w 4272784"/>
              <a:gd name="connsiteY70" fmla="*/ 3360737 h 6858000"/>
              <a:gd name="connsiteX71" fmla="*/ 4272784 w 4272784"/>
              <a:gd name="connsiteY71" fmla="*/ 3427412 h 6858000"/>
              <a:gd name="connsiteX72" fmla="*/ 4269425 w 4272784"/>
              <a:gd name="connsiteY72" fmla="*/ 3497262 h 6858000"/>
              <a:gd name="connsiteX73" fmla="*/ 4261027 w 4272784"/>
              <a:gd name="connsiteY73" fmla="*/ 3557587 h 6858000"/>
              <a:gd name="connsiteX74" fmla="*/ 4249270 w 4272784"/>
              <a:gd name="connsiteY74" fmla="*/ 3609975 h 6858000"/>
              <a:gd name="connsiteX75" fmla="*/ 4234153 w 4272784"/>
              <a:gd name="connsiteY75" fmla="*/ 3656012 h 6858000"/>
              <a:gd name="connsiteX76" fmla="*/ 4217357 w 4272784"/>
              <a:gd name="connsiteY76" fmla="*/ 3697287 h 6858000"/>
              <a:gd name="connsiteX77" fmla="*/ 4197202 w 4272784"/>
              <a:gd name="connsiteY77" fmla="*/ 3736975 h 6858000"/>
              <a:gd name="connsiteX78" fmla="*/ 4156892 w 4272784"/>
              <a:gd name="connsiteY78" fmla="*/ 3811587 h 6858000"/>
              <a:gd name="connsiteX79" fmla="*/ 4138416 w 4272784"/>
              <a:gd name="connsiteY79" fmla="*/ 3848100 h 6858000"/>
              <a:gd name="connsiteX80" fmla="*/ 4119940 w 4272784"/>
              <a:gd name="connsiteY80" fmla="*/ 3890962 h 6858000"/>
              <a:gd name="connsiteX81" fmla="*/ 4104825 w 4272784"/>
              <a:gd name="connsiteY81" fmla="*/ 3935412 h 6858000"/>
              <a:gd name="connsiteX82" fmla="*/ 4094747 w 4272784"/>
              <a:gd name="connsiteY82" fmla="*/ 3987800 h 6858000"/>
              <a:gd name="connsiteX83" fmla="*/ 4084669 w 4272784"/>
              <a:gd name="connsiteY83" fmla="*/ 4048125 h 6858000"/>
              <a:gd name="connsiteX84" fmla="*/ 4082989 w 4272784"/>
              <a:gd name="connsiteY84" fmla="*/ 4116387 h 6858000"/>
              <a:gd name="connsiteX85" fmla="*/ 4084669 w 4272784"/>
              <a:gd name="connsiteY85" fmla="*/ 4186237 h 6858000"/>
              <a:gd name="connsiteX86" fmla="*/ 4094747 w 4272784"/>
              <a:gd name="connsiteY86" fmla="*/ 4244975 h 6858000"/>
              <a:gd name="connsiteX87" fmla="*/ 4104825 w 4272784"/>
              <a:gd name="connsiteY87" fmla="*/ 4297362 h 6858000"/>
              <a:gd name="connsiteX88" fmla="*/ 4119940 w 4272784"/>
              <a:gd name="connsiteY88" fmla="*/ 4343400 h 6858000"/>
              <a:gd name="connsiteX89" fmla="*/ 4138416 w 4272784"/>
              <a:gd name="connsiteY89" fmla="*/ 4386262 h 6858000"/>
              <a:gd name="connsiteX90" fmla="*/ 4156892 w 4272784"/>
              <a:gd name="connsiteY90" fmla="*/ 4424362 h 6858000"/>
              <a:gd name="connsiteX91" fmla="*/ 4197202 w 4272784"/>
              <a:gd name="connsiteY91" fmla="*/ 4498975 h 6858000"/>
              <a:gd name="connsiteX92" fmla="*/ 4217357 w 4272784"/>
              <a:gd name="connsiteY92" fmla="*/ 4537075 h 6858000"/>
              <a:gd name="connsiteX93" fmla="*/ 4234153 w 4272784"/>
              <a:gd name="connsiteY93" fmla="*/ 4579937 h 6858000"/>
              <a:gd name="connsiteX94" fmla="*/ 4249270 w 4272784"/>
              <a:gd name="connsiteY94" fmla="*/ 4625975 h 6858000"/>
              <a:gd name="connsiteX95" fmla="*/ 4261027 w 4272784"/>
              <a:gd name="connsiteY95" fmla="*/ 4678362 h 6858000"/>
              <a:gd name="connsiteX96" fmla="*/ 4269425 w 4272784"/>
              <a:gd name="connsiteY96" fmla="*/ 4738687 h 6858000"/>
              <a:gd name="connsiteX97" fmla="*/ 4272784 w 4272784"/>
              <a:gd name="connsiteY97" fmla="*/ 4806950 h 6858000"/>
              <a:gd name="connsiteX98" fmla="*/ 4269425 w 4272784"/>
              <a:gd name="connsiteY98" fmla="*/ 4875212 h 6858000"/>
              <a:gd name="connsiteX99" fmla="*/ 4261027 w 4272784"/>
              <a:gd name="connsiteY99" fmla="*/ 4935537 h 6858000"/>
              <a:gd name="connsiteX100" fmla="*/ 4249270 w 4272784"/>
              <a:gd name="connsiteY100" fmla="*/ 4987925 h 6858000"/>
              <a:gd name="connsiteX101" fmla="*/ 4234153 w 4272784"/>
              <a:gd name="connsiteY101" fmla="*/ 5033962 h 6858000"/>
              <a:gd name="connsiteX102" fmla="*/ 4217357 w 4272784"/>
              <a:gd name="connsiteY102" fmla="*/ 5075237 h 6858000"/>
              <a:gd name="connsiteX103" fmla="*/ 4197202 w 4272784"/>
              <a:gd name="connsiteY103" fmla="*/ 5114925 h 6858000"/>
              <a:gd name="connsiteX104" fmla="*/ 4177047 w 4272784"/>
              <a:gd name="connsiteY104" fmla="*/ 5149850 h 6858000"/>
              <a:gd name="connsiteX105" fmla="*/ 4156892 w 4272784"/>
              <a:gd name="connsiteY105" fmla="*/ 5186362 h 6858000"/>
              <a:gd name="connsiteX106" fmla="*/ 4138416 w 4272784"/>
              <a:gd name="connsiteY106" fmla="*/ 5226050 h 6858000"/>
              <a:gd name="connsiteX107" fmla="*/ 4119940 w 4272784"/>
              <a:gd name="connsiteY107" fmla="*/ 5268912 h 6858000"/>
              <a:gd name="connsiteX108" fmla="*/ 4104825 w 4272784"/>
              <a:gd name="connsiteY108" fmla="*/ 5313362 h 6858000"/>
              <a:gd name="connsiteX109" fmla="*/ 4094747 w 4272784"/>
              <a:gd name="connsiteY109" fmla="*/ 5365750 h 6858000"/>
              <a:gd name="connsiteX110" fmla="*/ 4084669 w 4272784"/>
              <a:gd name="connsiteY110" fmla="*/ 5426075 h 6858000"/>
              <a:gd name="connsiteX111" fmla="*/ 4082989 w 4272784"/>
              <a:gd name="connsiteY111" fmla="*/ 5494337 h 6858000"/>
              <a:gd name="connsiteX112" fmla="*/ 4084669 w 4272784"/>
              <a:gd name="connsiteY112" fmla="*/ 5562600 h 6858000"/>
              <a:gd name="connsiteX113" fmla="*/ 4094747 w 4272784"/>
              <a:gd name="connsiteY113" fmla="*/ 5622925 h 6858000"/>
              <a:gd name="connsiteX114" fmla="*/ 4104825 w 4272784"/>
              <a:gd name="connsiteY114" fmla="*/ 5675312 h 6858000"/>
              <a:gd name="connsiteX115" fmla="*/ 4119940 w 4272784"/>
              <a:gd name="connsiteY115" fmla="*/ 5721350 h 6858000"/>
              <a:gd name="connsiteX116" fmla="*/ 4138416 w 4272784"/>
              <a:gd name="connsiteY116" fmla="*/ 5762625 h 6858000"/>
              <a:gd name="connsiteX117" fmla="*/ 4156892 w 4272784"/>
              <a:gd name="connsiteY117" fmla="*/ 5802312 h 6858000"/>
              <a:gd name="connsiteX118" fmla="*/ 4177047 w 4272784"/>
              <a:gd name="connsiteY118" fmla="*/ 5840412 h 6858000"/>
              <a:gd name="connsiteX119" fmla="*/ 4197202 w 4272784"/>
              <a:gd name="connsiteY119" fmla="*/ 5876925 h 6858000"/>
              <a:gd name="connsiteX120" fmla="*/ 4217357 w 4272784"/>
              <a:gd name="connsiteY120" fmla="*/ 5915025 h 6858000"/>
              <a:gd name="connsiteX121" fmla="*/ 4234153 w 4272784"/>
              <a:gd name="connsiteY121" fmla="*/ 5956300 h 6858000"/>
              <a:gd name="connsiteX122" fmla="*/ 4249270 w 4272784"/>
              <a:gd name="connsiteY122" fmla="*/ 6003925 h 6858000"/>
              <a:gd name="connsiteX123" fmla="*/ 4261027 w 4272784"/>
              <a:gd name="connsiteY123" fmla="*/ 6056312 h 6858000"/>
              <a:gd name="connsiteX124" fmla="*/ 4269425 w 4272784"/>
              <a:gd name="connsiteY124" fmla="*/ 6113462 h 6858000"/>
              <a:gd name="connsiteX125" fmla="*/ 4272784 w 4272784"/>
              <a:gd name="connsiteY125" fmla="*/ 6183312 h 6858000"/>
              <a:gd name="connsiteX126" fmla="*/ 4269425 w 4272784"/>
              <a:gd name="connsiteY126" fmla="*/ 6251575 h 6858000"/>
              <a:gd name="connsiteX127" fmla="*/ 4261027 w 4272784"/>
              <a:gd name="connsiteY127" fmla="*/ 6311900 h 6858000"/>
              <a:gd name="connsiteX128" fmla="*/ 4249270 w 4272784"/>
              <a:gd name="connsiteY128" fmla="*/ 6361112 h 6858000"/>
              <a:gd name="connsiteX129" fmla="*/ 4234153 w 4272784"/>
              <a:gd name="connsiteY129" fmla="*/ 6407150 h 6858000"/>
              <a:gd name="connsiteX130" fmla="*/ 4217357 w 4272784"/>
              <a:gd name="connsiteY130" fmla="*/ 6448425 h 6858000"/>
              <a:gd name="connsiteX131" fmla="*/ 4198882 w 4272784"/>
              <a:gd name="connsiteY131" fmla="*/ 6488112 h 6858000"/>
              <a:gd name="connsiteX132" fmla="*/ 4180406 w 4272784"/>
              <a:gd name="connsiteY132" fmla="*/ 6523037 h 6858000"/>
              <a:gd name="connsiteX133" fmla="*/ 4160251 w 4272784"/>
              <a:gd name="connsiteY133" fmla="*/ 6561137 h 6858000"/>
              <a:gd name="connsiteX134" fmla="*/ 4140096 w 4272784"/>
              <a:gd name="connsiteY134" fmla="*/ 6597650 h 6858000"/>
              <a:gd name="connsiteX135" fmla="*/ 4123300 w 4272784"/>
              <a:gd name="connsiteY135" fmla="*/ 6640512 h 6858000"/>
              <a:gd name="connsiteX136" fmla="*/ 4106504 w 4272784"/>
              <a:gd name="connsiteY136" fmla="*/ 6683375 h 6858000"/>
              <a:gd name="connsiteX137" fmla="*/ 4096426 w 4272784"/>
              <a:gd name="connsiteY137" fmla="*/ 6735762 h 6858000"/>
              <a:gd name="connsiteX138" fmla="*/ 4088029 w 4272784"/>
              <a:gd name="connsiteY138" fmla="*/ 6791325 h 6858000"/>
              <a:gd name="connsiteX139" fmla="*/ 4082989 w 4272784"/>
              <a:gd name="connsiteY139" fmla="*/ 6858000 h 6858000"/>
              <a:gd name="connsiteX140" fmla="*/ 0 w 4272784"/>
              <a:gd name="connsiteY14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4272784" h="6858000">
                <a:moveTo>
                  <a:pt x="0" y="0"/>
                </a:moveTo>
                <a:lnTo>
                  <a:pt x="4082989" y="0"/>
                </a:lnTo>
                <a:lnTo>
                  <a:pt x="4088029" y="66675"/>
                </a:lnTo>
                <a:lnTo>
                  <a:pt x="4096426" y="122237"/>
                </a:lnTo>
                <a:lnTo>
                  <a:pt x="4106504" y="174625"/>
                </a:lnTo>
                <a:lnTo>
                  <a:pt x="4123300" y="217487"/>
                </a:lnTo>
                <a:lnTo>
                  <a:pt x="4140096" y="260350"/>
                </a:lnTo>
                <a:lnTo>
                  <a:pt x="4160251" y="296862"/>
                </a:lnTo>
                <a:lnTo>
                  <a:pt x="4180406" y="334962"/>
                </a:lnTo>
                <a:lnTo>
                  <a:pt x="4198882" y="369887"/>
                </a:lnTo>
                <a:lnTo>
                  <a:pt x="4217357" y="409575"/>
                </a:lnTo>
                <a:lnTo>
                  <a:pt x="4234153" y="450850"/>
                </a:lnTo>
                <a:lnTo>
                  <a:pt x="4249270" y="496887"/>
                </a:lnTo>
                <a:lnTo>
                  <a:pt x="4261027" y="546100"/>
                </a:lnTo>
                <a:lnTo>
                  <a:pt x="4269425" y="606425"/>
                </a:lnTo>
                <a:lnTo>
                  <a:pt x="4272784" y="673100"/>
                </a:lnTo>
                <a:lnTo>
                  <a:pt x="4269425" y="744537"/>
                </a:lnTo>
                <a:lnTo>
                  <a:pt x="4261027" y="801687"/>
                </a:lnTo>
                <a:lnTo>
                  <a:pt x="4249270" y="854075"/>
                </a:lnTo>
                <a:lnTo>
                  <a:pt x="4234153" y="901700"/>
                </a:lnTo>
                <a:lnTo>
                  <a:pt x="4217357" y="942975"/>
                </a:lnTo>
                <a:lnTo>
                  <a:pt x="4197202" y="981075"/>
                </a:lnTo>
                <a:lnTo>
                  <a:pt x="4177047" y="1017587"/>
                </a:lnTo>
                <a:lnTo>
                  <a:pt x="4156892" y="1055687"/>
                </a:lnTo>
                <a:lnTo>
                  <a:pt x="4138416" y="1095375"/>
                </a:lnTo>
                <a:lnTo>
                  <a:pt x="4119940" y="1136650"/>
                </a:lnTo>
                <a:lnTo>
                  <a:pt x="4104825" y="1182687"/>
                </a:lnTo>
                <a:lnTo>
                  <a:pt x="4094747" y="1235075"/>
                </a:lnTo>
                <a:lnTo>
                  <a:pt x="4084669" y="1295400"/>
                </a:lnTo>
                <a:lnTo>
                  <a:pt x="4082989" y="1363662"/>
                </a:lnTo>
                <a:lnTo>
                  <a:pt x="4084669" y="1431925"/>
                </a:lnTo>
                <a:lnTo>
                  <a:pt x="4094747" y="1492250"/>
                </a:lnTo>
                <a:lnTo>
                  <a:pt x="4104825" y="1544637"/>
                </a:lnTo>
                <a:lnTo>
                  <a:pt x="4119940" y="1589087"/>
                </a:lnTo>
                <a:lnTo>
                  <a:pt x="4138416" y="1631950"/>
                </a:lnTo>
                <a:lnTo>
                  <a:pt x="4156892" y="1671637"/>
                </a:lnTo>
                <a:lnTo>
                  <a:pt x="4177047" y="1708150"/>
                </a:lnTo>
                <a:lnTo>
                  <a:pt x="4197202" y="1743075"/>
                </a:lnTo>
                <a:lnTo>
                  <a:pt x="4217357" y="1782762"/>
                </a:lnTo>
                <a:lnTo>
                  <a:pt x="4234153" y="1824037"/>
                </a:lnTo>
                <a:lnTo>
                  <a:pt x="4249270" y="1870075"/>
                </a:lnTo>
                <a:lnTo>
                  <a:pt x="4261027" y="1922462"/>
                </a:lnTo>
                <a:lnTo>
                  <a:pt x="4269425" y="1982787"/>
                </a:lnTo>
                <a:lnTo>
                  <a:pt x="4272784" y="2051050"/>
                </a:lnTo>
                <a:lnTo>
                  <a:pt x="4269425" y="2119312"/>
                </a:lnTo>
                <a:lnTo>
                  <a:pt x="4261027" y="2179637"/>
                </a:lnTo>
                <a:lnTo>
                  <a:pt x="4249270" y="2232025"/>
                </a:lnTo>
                <a:lnTo>
                  <a:pt x="4234153" y="2278062"/>
                </a:lnTo>
                <a:lnTo>
                  <a:pt x="4217357" y="2319337"/>
                </a:lnTo>
                <a:lnTo>
                  <a:pt x="4197202" y="2359025"/>
                </a:lnTo>
                <a:lnTo>
                  <a:pt x="4177047" y="2395537"/>
                </a:lnTo>
                <a:lnTo>
                  <a:pt x="4156892" y="2433637"/>
                </a:lnTo>
                <a:lnTo>
                  <a:pt x="4138416" y="2471737"/>
                </a:lnTo>
                <a:lnTo>
                  <a:pt x="4119940" y="2513012"/>
                </a:lnTo>
                <a:lnTo>
                  <a:pt x="4104825" y="2560637"/>
                </a:lnTo>
                <a:lnTo>
                  <a:pt x="4094747" y="2613025"/>
                </a:lnTo>
                <a:lnTo>
                  <a:pt x="4084669" y="2671762"/>
                </a:lnTo>
                <a:lnTo>
                  <a:pt x="4082989" y="2741612"/>
                </a:lnTo>
                <a:lnTo>
                  <a:pt x="4084669" y="2809875"/>
                </a:lnTo>
                <a:lnTo>
                  <a:pt x="4094747" y="2868612"/>
                </a:lnTo>
                <a:lnTo>
                  <a:pt x="4104825" y="2922587"/>
                </a:lnTo>
                <a:lnTo>
                  <a:pt x="4119940" y="2967037"/>
                </a:lnTo>
                <a:lnTo>
                  <a:pt x="4138416" y="3009900"/>
                </a:lnTo>
                <a:lnTo>
                  <a:pt x="4156892" y="3046412"/>
                </a:lnTo>
                <a:lnTo>
                  <a:pt x="4177047" y="3084512"/>
                </a:lnTo>
                <a:lnTo>
                  <a:pt x="4197202" y="3121025"/>
                </a:lnTo>
                <a:lnTo>
                  <a:pt x="4217357" y="3160712"/>
                </a:lnTo>
                <a:lnTo>
                  <a:pt x="4234153" y="3201987"/>
                </a:lnTo>
                <a:lnTo>
                  <a:pt x="4249270" y="3248025"/>
                </a:lnTo>
                <a:lnTo>
                  <a:pt x="4261027" y="3300412"/>
                </a:lnTo>
                <a:lnTo>
                  <a:pt x="4269425" y="3360737"/>
                </a:lnTo>
                <a:lnTo>
                  <a:pt x="4272784" y="3427412"/>
                </a:lnTo>
                <a:lnTo>
                  <a:pt x="4269425" y="3497262"/>
                </a:lnTo>
                <a:lnTo>
                  <a:pt x="4261027" y="3557587"/>
                </a:lnTo>
                <a:lnTo>
                  <a:pt x="4249270" y="3609975"/>
                </a:lnTo>
                <a:lnTo>
                  <a:pt x="4234153" y="3656012"/>
                </a:lnTo>
                <a:lnTo>
                  <a:pt x="4217357" y="3697287"/>
                </a:lnTo>
                <a:lnTo>
                  <a:pt x="4197202" y="3736975"/>
                </a:lnTo>
                <a:lnTo>
                  <a:pt x="4156892" y="3811587"/>
                </a:lnTo>
                <a:lnTo>
                  <a:pt x="4138416" y="3848100"/>
                </a:lnTo>
                <a:lnTo>
                  <a:pt x="4119940" y="3890962"/>
                </a:lnTo>
                <a:lnTo>
                  <a:pt x="4104825" y="3935412"/>
                </a:lnTo>
                <a:lnTo>
                  <a:pt x="4094747" y="3987800"/>
                </a:lnTo>
                <a:lnTo>
                  <a:pt x="4084669" y="4048125"/>
                </a:lnTo>
                <a:lnTo>
                  <a:pt x="4082989" y="4116387"/>
                </a:lnTo>
                <a:lnTo>
                  <a:pt x="4084669" y="4186237"/>
                </a:lnTo>
                <a:lnTo>
                  <a:pt x="4094747" y="4244975"/>
                </a:lnTo>
                <a:lnTo>
                  <a:pt x="4104825" y="4297362"/>
                </a:lnTo>
                <a:lnTo>
                  <a:pt x="4119940" y="4343400"/>
                </a:lnTo>
                <a:lnTo>
                  <a:pt x="4138416" y="4386262"/>
                </a:lnTo>
                <a:lnTo>
                  <a:pt x="4156892" y="4424362"/>
                </a:lnTo>
                <a:lnTo>
                  <a:pt x="4197202" y="4498975"/>
                </a:lnTo>
                <a:lnTo>
                  <a:pt x="4217357" y="4537075"/>
                </a:lnTo>
                <a:lnTo>
                  <a:pt x="4234153" y="4579937"/>
                </a:lnTo>
                <a:lnTo>
                  <a:pt x="4249270" y="4625975"/>
                </a:lnTo>
                <a:lnTo>
                  <a:pt x="4261027" y="4678362"/>
                </a:lnTo>
                <a:lnTo>
                  <a:pt x="4269425" y="4738687"/>
                </a:lnTo>
                <a:lnTo>
                  <a:pt x="4272784" y="4806950"/>
                </a:lnTo>
                <a:lnTo>
                  <a:pt x="4269425" y="4875212"/>
                </a:lnTo>
                <a:lnTo>
                  <a:pt x="4261027" y="4935537"/>
                </a:lnTo>
                <a:lnTo>
                  <a:pt x="4249270" y="4987925"/>
                </a:lnTo>
                <a:lnTo>
                  <a:pt x="4234153" y="5033962"/>
                </a:lnTo>
                <a:lnTo>
                  <a:pt x="4217357" y="5075237"/>
                </a:lnTo>
                <a:lnTo>
                  <a:pt x="4197202" y="5114925"/>
                </a:lnTo>
                <a:lnTo>
                  <a:pt x="4177047" y="5149850"/>
                </a:lnTo>
                <a:lnTo>
                  <a:pt x="4156892" y="5186362"/>
                </a:lnTo>
                <a:lnTo>
                  <a:pt x="4138416" y="5226050"/>
                </a:lnTo>
                <a:lnTo>
                  <a:pt x="4119940" y="5268912"/>
                </a:lnTo>
                <a:lnTo>
                  <a:pt x="4104825" y="5313362"/>
                </a:lnTo>
                <a:lnTo>
                  <a:pt x="4094747" y="5365750"/>
                </a:lnTo>
                <a:lnTo>
                  <a:pt x="4084669" y="5426075"/>
                </a:lnTo>
                <a:lnTo>
                  <a:pt x="4082989" y="5494337"/>
                </a:lnTo>
                <a:lnTo>
                  <a:pt x="4084669" y="5562600"/>
                </a:lnTo>
                <a:lnTo>
                  <a:pt x="4094747" y="5622925"/>
                </a:lnTo>
                <a:lnTo>
                  <a:pt x="4104825" y="5675312"/>
                </a:lnTo>
                <a:lnTo>
                  <a:pt x="4119940" y="5721350"/>
                </a:lnTo>
                <a:lnTo>
                  <a:pt x="4138416" y="5762625"/>
                </a:lnTo>
                <a:lnTo>
                  <a:pt x="4156892" y="5802312"/>
                </a:lnTo>
                <a:lnTo>
                  <a:pt x="4177047" y="5840412"/>
                </a:lnTo>
                <a:lnTo>
                  <a:pt x="4197202" y="5876925"/>
                </a:lnTo>
                <a:lnTo>
                  <a:pt x="4217357" y="5915025"/>
                </a:lnTo>
                <a:lnTo>
                  <a:pt x="4234153" y="5956300"/>
                </a:lnTo>
                <a:lnTo>
                  <a:pt x="4249270" y="6003925"/>
                </a:lnTo>
                <a:lnTo>
                  <a:pt x="4261027" y="6056312"/>
                </a:lnTo>
                <a:lnTo>
                  <a:pt x="4269425" y="6113462"/>
                </a:lnTo>
                <a:lnTo>
                  <a:pt x="4272784" y="6183312"/>
                </a:lnTo>
                <a:lnTo>
                  <a:pt x="4269425" y="6251575"/>
                </a:lnTo>
                <a:lnTo>
                  <a:pt x="4261027" y="6311900"/>
                </a:lnTo>
                <a:lnTo>
                  <a:pt x="4249270" y="6361112"/>
                </a:lnTo>
                <a:lnTo>
                  <a:pt x="4234153" y="6407150"/>
                </a:lnTo>
                <a:lnTo>
                  <a:pt x="4217357" y="6448425"/>
                </a:lnTo>
                <a:lnTo>
                  <a:pt x="4198882" y="6488112"/>
                </a:lnTo>
                <a:lnTo>
                  <a:pt x="4180406" y="6523037"/>
                </a:lnTo>
                <a:lnTo>
                  <a:pt x="4160251" y="6561137"/>
                </a:lnTo>
                <a:lnTo>
                  <a:pt x="4140096" y="6597650"/>
                </a:lnTo>
                <a:lnTo>
                  <a:pt x="4123300" y="6640512"/>
                </a:lnTo>
                <a:lnTo>
                  <a:pt x="4106504" y="6683375"/>
                </a:lnTo>
                <a:lnTo>
                  <a:pt x="4096426" y="6735762"/>
                </a:lnTo>
                <a:lnTo>
                  <a:pt x="4088029" y="6791325"/>
                </a:lnTo>
                <a:lnTo>
                  <a:pt x="4082989" y="6858000"/>
                </a:lnTo>
                <a:lnTo>
                  <a:pt x="0" y="6858000"/>
                </a:lnTo>
                <a:close/>
              </a:path>
            </a:pathLst>
          </a:custGeom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909E572F-9CDC-4214-9D42-FF00176495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417162" cy="6858000"/>
          </a:xfrm>
          <a:custGeom>
            <a:avLst/>
            <a:gdLst>
              <a:gd name="connsiteX0" fmla="*/ 4417162 w 4417162"/>
              <a:gd name="connsiteY0" fmla="*/ 0 h 6858000"/>
              <a:gd name="connsiteX1" fmla="*/ 334174 w 4417162"/>
              <a:gd name="connsiteY1" fmla="*/ 0 h 6858000"/>
              <a:gd name="connsiteX2" fmla="*/ 334173 w 4417162"/>
              <a:gd name="connsiteY2" fmla="*/ 0 h 6858000"/>
              <a:gd name="connsiteX3" fmla="*/ 189795 w 4417162"/>
              <a:gd name="connsiteY3" fmla="*/ 0 h 6858000"/>
              <a:gd name="connsiteX4" fmla="*/ 184756 w 4417162"/>
              <a:gd name="connsiteY4" fmla="*/ 66675 h 6858000"/>
              <a:gd name="connsiteX5" fmla="*/ 176358 w 4417162"/>
              <a:gd name="connsiteY5" fmla="*/ 122237 h 6858000"/>
              <a:gd name="connsiteX6" fmla="*/ 166281 w 4417162"/>
              <a:gd name="connsiteY6" fmla="*/ 174625 h 6858000"/>
              <a:gd name="connsiteX7" fmla="*/ 149485 w 4417162"/>
              <a:gd name="connsiteY7" fmla="*/ 217487 h 6858000"/>
              <a:gd name="connsiteX8" fmla="*/ 132689 w 4417162"/>
              <a:gd name="connsiteY8" fmla="*/ 260350 h 6858000"/>
              <a:gd name="connsiteX9" fmla="*/ 112534 w 4417162"/>
              <a:gd name="connsiteY9" fmla="*/ 296862 h 6858000"/>
              <a:gd name="connsiteX10" fmla="*/ 92379 w 4417162"/>
              <a:gd name="connsiteY10" fmla="*/ 334962 h 6858000"/>
              <a:gd name="connsiteX11" fmla="*/ 73903 w 4417162"/>
              <a:gd name="connsiteY11" fmla="*/ 369887 h 6858000"/>
              <a:gd name="connsiteX12" fmla="*/ 55427 w 4417162"/>
              <a:gd name="connsiteY12" fmla="*/ 409575 h 6858000"/>
              <a:gd name="connsiteX13" fmla="*/ 38632 w 4417162"/>
              <a:gd name="connsiteY13" fmla="*/ 450850 h 6858000"/>
              <a:gd name="connsiteX14" fmla="*/ 23515 w 4417162"/>
              <a:gd name="connsiteY14" fmla="*/ 496887 h 6858000"/>
              <a:gd name="connsiteX15" fmla="*/ 11758 w 4417162"/>
              <a:gd name="connsiteY15" fmla="*/ 546100 h 6858000"/>
              <a:gd name="connsiteX16" fmla="*/ 3359 w 4417162"/>
              <a:gd name="connsiteY16" fmla="*/ 606425 h 6858000"/>
              <a:gd name="connsiteX17" fmla="*/ 0 w 4417162"/>
              <a:gd name="connsiteY17" fmla="*/ 673100 h 6858000"/>
              <a:gd name="connsiteX18" fmla="*/ 3359 w 4417162"/>
              <a:gd name="connsiteY18" fmla="*/ 744537 h 6858000"/>
              <a:gd name="connsiteX19" fmla="*/ 11758 w 4417162"/>
              <a:gd name="connsiteY19" fmla="*/ 801687 h 6858000"/>
              <a:gd name="connsiteX20" fmla="*/ 23515 w 4417162"/>
              <a:gd name="connsiteY20" fmla="*/ 854075 h 6858000"/>
              <a:gd name="connsiteX21" fmla="*/ 38632 w 4417162"/>
              <a:gd name="connsiteY21" fmla="*/ 901700 h 6858000"/>
              <a:gd name="connsiteX22" fmla="*/ 55427 w 4417162"/>
              <a:gd name="connsiteY22" fmla="*/ 942975 h 6858000"/>
              <a:gd name="connsiteX23" fmla="*/ 75583 w 4417162"/>
              <a:gd name="connsiteY23" fmla="*/ 981075 h 6858000"/>
              <a:gd name="connsiteX24" fmla="*/ 95738 w 4417162"/>
              <a:gd name="connsiteY24" fmla="*/ 1017587 h 6858000"/>
              <a:gd name="connsiteX25" fmla="*/ 115893 w 4417162"/>
              <a:gd name="connsiteY25" fmla="*/ 1055687 h 6858000"/>
              <a:gd name="connsiteX26" fmla="*/ 134368 w 4417162"/>
              <a:gd name="connsiteY26" fmla="*/ 1095375 h 6858000"/>
              <a:gd name="connsiteX27" fmla="*/ 152844 w 4417162"/>
              <a:gd name="connsiteY27" fmla="*/ 1136650 h 6858000"/>
              <a:gd name="connsiteX28" fmla="*/ 167960 w 4417162"/>
              <a:gd name="connsiteY28" fmla="*/ 1182687 h 6858000"/>
              <a:gd name="connsiteX29" fmla="*/ 178038 w 4417162"/>
              <a:gd name="connsiteY29" fmla="*/ 1235075 h 6858000"/>
              <a:gd name="connsiteX30" fmla="*/ 188115 w 4417162"/>
              <a:gd name="connsiteY30" fmla="*/ 1295400 h 6858000"/>
              <a:gd name="connsiteX31" fmla="*/ 189795 w 4417162"/>
              <a:gd name="connsiteY31" fmla="*/ 1363662 h 6858000"/>
              <a:gd name="connsiteX32" fmla="*/ 188115 w 4417162"/>
              <a:gd name="connsiteY32" fmla="*/ 1431925 h 6858000"/>
              <a:gd name="connsiteX33" fmla="*/ 178038 w 4417162"/>
              <a:gd name="connsiteY33" fmla="*/ 1492250 h 6858000"/>
              <a:gd name="connsiteX34" fmla="*/ 167960 w 4417162"/>
              <a:gd name="connsiteY34" fmla="*/ 1544637 h 6858000"/>
              <a:gd name="connsiteX35" fmla="*/ 152844 w 4417162"/>
              <a:gd name="connsiteY35" fmla="*/ 1589087 h 6858000"/>
              <a:gd name="connsiteX36" fmla="*/ 134368 w 4417162"/>
              <a:gd name="connsiteY36" fmla="*/ 1631950 h 6858000"/>
              <a:gd name="connsiteX37" fmla="*/ 115893 w 4417162"/>
              <a:gd name="connsiteY37" fmla="*/ 1671637 h 6858000"/>
              <a:gd name="connsiteX38" fmla="*/ 95738 w 4417162"/>
              <a:gd name="connsiteY38" fmla="*/ 1708150 h 6858000"/>
              <a:gd name="connsiteX39" fmla="*/ 75583 w 4417162"/>
              <a:gd name="connsiteY39" fmla="*/ 1743075 h 6858000"/>
              <a:gd name="connsiteX40" fmla="*/ 55427 w 4417162"/>
              <a:gd name="connsiteY40" fmla="*/ 1782762 h 6858000"/>
              <a:gd name="connsiteX41" fmla="*/ 38632 w 4417162"/>
              <a:gd name="connsiteY41" fmla="*/ 1824037 h 6858000"/>
              <a:gd name="connsiteX42" fmla="*/ 23515 w 4417162"/>
              <a:gd name="connsiteY42" fmla="*/ 1870075 h 6858000"/>
              <a:gd name="connsiteX43" fmla="*/ 11758 w 4417162"/>
              <a:gd name="connsiteY43" fmla="*/ 1922462 h 6858000"/>
              <a:gd name="connsiteX44" fmla="*/ 3359 w 4417162"/>
              <a:gd name="connsiteY44" fmla="*/ 1982787 h 6858000"/>
              <a:gd name="connsiteX45" fmla="*/ 0 w 4417162"/>
              <a:gd name="connsiteY45" fmla="*/ 2051050 h 6858000"/>
              <a:gd name="connsiteX46" fmla="*/ 3359 w 4417162"/>
              <a:gd name="connsiteY46" fmla="*/ 2119312 h 6858000"/>
              <a:gd name="connsiteX47" fmla="*/ 11758 w 4417162"/>
              <a:gd name="connsiteY47" fmla="*/ 2179637 h 6858000"/>
              <a:gd name="connsiteX48" fmla="*/ 23515 w 4417162"/>
              <a:gd name="connsiteY48" fmla="*/ 2232025 h 6858000"/>
              <a:gd name="connsiteX49" fmla="*/ 38632 w 4417162"/>
              <a:gd name="connsiteY49" fmla="*/ 2278062 h 6858000"/>
              <a:gd name="connsiteX50" fmla="*/ 55427 w 4417162"/>
              <a:gd name="connsiteY50" fmla="*/ 2319337 h 6858000"/>
              <a:gd name="connsiteX51" fmla="*/ 75583 w 4417162"/>
              <a:gd name="connsiteY51" fmla="*/ 2359025 h 6858000"/>
              <a:gd name="connsiteX52" fmla="*/ 95738 w 4417162"/>
              <a:gd name="connsiteY52" fmla="*/ 2395537 h 6858000"/>
              <a:gd name="connsiteX53" fmla="*/ 115893 w 4417162"/>
              <a:gd name="connsiteY53" fmla="*/ 2433637 h 6858000"/>
              <a:gd name="connsiteX54" fmla="*/ 134368 w 4417162"/>
              <a:gd name="connsiteY54" fmla="*/ 2471737 h 6858000"/>
              <a:gd name="connsiteX55" fmla="*/ 152844 w 4417162"/>
              <a:gd name="connsiteY55" fmla="*/ 2513012 h 6858000"/>
              <a:gd name="connsiteX56" fmla="*/ 167960 w 4417162"/>
              <a:gd name="connsiteY56" fmla="*/ 2560637 h 6858000"/>
              <a:gd name="connsiteX57" fmla="*/ 178038 w 4417162"/>
              <a:gd name="connsiteY57" fmla="*/ 2613025 h 6858000"/>
              <a:gd name="connsiteX58" fmla="*/ 188115 w 4417162"/>
              <a:gd name="connsiteY58" fmla="*/ 2671762 h 6858000"/>
              <a:gd name="connsiteX59" fmla="*/ 189795 w 4417162"/>
              <a:gd name="connsiteY59" fmla="*/ 2741612 h 6858000"/>
              <a:gd name="connsiteX60" fmla="*/ 188115 w 4417162"/>
              <a:gd name="connsiteY60" fmla="*/ 2809875 h 6858000"/>
              <a:gd name="connsiteX61" fmla="*/ 178038 w 4417162"/>
              <a:gd name="connsiteY61" fmla="*/ 2868612 h 6858000"/>
              <a:gd name="connsiteX62" fmla="*/ 167960 w 4417162"/>
              <a:gd name="connsiteY62" fmla="*/ 2922587 h 6858000"/>
              <a:gd name="connsiteX63" fmla="*/ 152844 w 4417162"/>
              <a:gd name="connsiteY63" fmla="*/ 2967037 h 6858000"/>
              <a:gd name="connsiteX64" fmla="*/ 134368 w 4417162"/>
              <a:gd name="connsiteY64" fmla="*/ 3009900 h 6858000"/>
              <a:gd name="connsiteX65" fmla="*/ 115893 w 4417162"/>
              <a:gd name="connsiteY65" fmla="*/ 3046412 h 6858000"/>
              <a:gd name="connsiteX66" fmla="*/ 95738 w 4417162"/>
              <a:gd name="connsiteY66" fmla="*/ 3084512 h 6858000"/>
              <a:gd name="connsiteX67" fmla="*/ 75583 w 4417162"/>
              <a:gd name="connsiteY67" fmla="*/ 3121025 h 6858000"/>
              <a:gd name="connsiteX68" fmla="*/ 55427 w 4417162"/>
              <a:gd name="connsiteY68" fmla="*/ 3160712 h 6858000"/>
              <a:gd name="connsiteX69" fmla="*/ 38632 w 4417162"/>
              <a:gd name="connsiteY69" fmla="*/ 3201987 h 6858000"/>
              <a:gd name="connsiteX70" fmla="*/ 23515 w 4417162"/>
              <a:gd name="connsiteY70" fmla="*/ 3248025 h 6858000"/>
              <a:gd name="connsiteX71" fmla="*/ 11758 w 4417162"/>
              <a:gd name="connsiteY71" fmla="*/ 3300412 h 6858000"/>
              <a:gd name="connsiteX72" fmla="*/ 3359 w 4417162"/>
              <a:gd name="connsiteY72" fmla="*/ 3360737 h 6858000"/>
              <a:gd name="connsiteX73" fmla="*/ 0 w 4417162"/>
              <a:gd name="connsiteY73" fmla="*/ 3427412 h 6858000"/>
              <a:gd name="connsiteX74" fmla="*/ 3359 w 4417162"/>
              <a:gd name="connsiteY74" fmla="*/ 3497262 h 6858000"/>
              <a:gd name="connsiteX75" fmla="*/ 11758 w 4417162"/>
              <a:gd name="connsiteY75" fmla="*/ 3557587 h 6858000"/>
              <a:gd name="connsiteX76" fmla="*/ 23515 w 4417162"/>
              <a:gd name="connsiteY76" fmla="*/ 3609975 h 6858000"/>
              <a:gd name="connsiteX77" fmla="*/ 38632 w 4417162"/>
              <a:gd name="connsiteY77" fmla="*/ 3656012 h 6858000"/>
              <a:gd name="connsiteX78" fmla="*/ 55427 w 4417162"/>
              <a:gd name="connsiteY78" fmla="*/ 3697287 h 6858000"/>
              <a:gd name="connsiteX79" fmla="*/ 75583 w 4417162"/>
              <a:gd name="connsiteY79" fmla="*/ 3736975 h 6858000"/>
              <a:gd name="connsiteX80" fmla="*/ 115893 w 4417162"/>
              <a:gd name="connsiteY80" fmla="*/ 3811587 h 6858000"/>
              <a:gd name="connsiteX81" fmla="*/ 134368 w 4417162"/>
              <a:gd name="connsiteY81" fmla="*/ 3848100 h 6858000"/>
              <a:gd name="connsiteX82" fmla="*/ 152844 w 4417162"/>
              <a:gd name="connsiteY82" fmla="*/ 3890962 h 6858000"/>
              <a:gd name="connsiteX83" fmla="*/ 167960 w 4417162"/>
              <a:gd name="connsiteY83" fmla="*/ 3935412 h 6858000"/>
              <a:gd name="connsiteX84" fmla="*/ 178038 w 4417162"/>
              <a:gd name="connsiteY84" fmla="*/ 3987800 h 6858000"/>
              <a:gd name="connsiteX85" fmla="*/ 188115 w 4417162"/>
              <a:gd name="connsiteY85" fmla="*/ 4048125 h 6858000"/>
              <a:gd name="connsiteX86" fmla="*/ 189795 w 4417162"/>
              <a:gd name="connsiteY86" fmla="*/ 4116387 h 6858000"/>
              <a:gd name="connsiteX87" fmla="*/ 188115 w 4417162"/>
              <a:gd name="connsiteY87" fmla="*/ 4186237 h 6858000"/>
              <a:gd name="connsiteX88" fmla="*/ 178038 w 4417162"/>
              <a:gd name="connsiteY88" fmla="*/ 4244975 h 6858000"/>
              <a:gd name="connsiteX89" fmla="*/ 167960 w 4417162"/>
              <a:gd name="connsiteY89" fmla="*/ 4297362 h 6858000"/>
              <a:gd name="connsiteX90" fmla="*/ 152844 w 4417162"/>
              <a:gd name="connsiteY90" fmla="*/ 4343400 h 6858000"/>
              <a:gd name="connsiteX91" fmla="*/ 134368 w 4417162"/>
              <a:gd name="connsiteY91" fmla="*/ 4386262 h 6858000"/>
              <a:gd name="connsiteX92" fmla="*/ 115893 w 4417162"/>
              <a:gd name="connsiteY92" fmla="*/ 4424362 h 6858000"/>
              <a:gd name="connsiteX93" fmla="*/ 75583 w 4417162"/>
              <a:gd name="connsiteY93" fmla="*/ 4498975 h 6858000"/>
              <a:gd name="connsiteX94" fmla="*/ 55427 w 4417162"/>
              <a:gd name="connsiteY94" fmla="*/ 4537075 h 6858000"/>
              <a:gd name="connsiteX95" fmla="*/ 38632 w 4417162"/>
              <a:gd name="connsiteY95" fmla="*/ 4579937 h 6858000"/>
              <a:gd name="connsiteX96" fmla="*/ 23515 w 4417162"/>
              <a:gd name="connsiteY96" fmla="*/ 4625975 h 6858000"/>
              <a:gd name="connsiteX97" fmla="*/ 11758 w 4417162"/>
              <a:gd name="connsiteY97" fmla="*/ 4678362 h 6858000"/>
              <a:gd name="connsiteX98" fmla="*/ 3359 w 4417162"/>
              <a:gd name="connsiteY98" fmla="*/ 4738687 h 6858000"/>
              <a:gd name="connsiteX99" fmla="*/ 0 w 4417162"/>
              <a:gd name="connsiteY99" fmla="*/ 4806950 h 6858000"/>
              <a:gd name="connsiteX100" fmla="*/ 3359 w 4417162"/>
              <a:gd name="connsiteY100" fmla="*/ 4875212 h 6858000"/>
              <a:gd name="connsiteX101" fmla="*/ 11758 w 4417162"/>
              <a:gd name="connsiteY101" fmla="*/ 4935537 h 6858000"/>
              <a:gd name="connsiteX102" fmla="*/ 23515 w 4417162"/>
              <a:gd name="connsiteY102" fmla="*/ 4987925 h 6858000"/>
              <a:gd name="connsiteX103" fmla="*/ 38632 w 4417162"/>
              <a:gd name="connsiteY103" fmla="*/ 5033962 h 6858000"/>
              <a:gd name="connsiteX104" fmla="*/ 55427 w 4417162"/>
              <a:gd name="connsiteY104" fmla="*/ 5075237 h 6858000"/>
              <a:gd name="connsiteX105" fmla="*/ 75583 w 4417162"/>
              <a:gd name="connsiteY105" fmla="*/ 5114925 h 6858000"/>
              <a:gd name="connsiteX106" fmla="*/ 95738 w 4417162"/>
              <a:gd name="connsiteY106" fmla="*/ 5149850 h 6858000"/>
              <a:gd name="connsiteX107" fmla="*/ 115893 w 4417162"/>
              <a:gd name="connsiteY107" fmla="*/ 5186362 h 6858000"/>
              <a:gd name="connsiteX108" fmla="*/ 134368 w 4417162"/>
              <a:gd name="connsiteY108" fmla="*/ 5226050 h 6858000"/>
              <a:gd name="connsiteX109" fmla="*/ 152844 w 4417162"/>
              <a:gd name="connsiteY109" fmla="*/ 5268912 h 6858000"/>
              <a:gd name="connsiteX110" fmla="*/ 167960 w 4417162"/>
              <a:gd name="connsiteY110" fmla="*/ 5313362 h 6858000"/>
              <a:gd name="connsiteX111" fmla="*/ 178038 w 4417162"/>
              <a:gd name="connsiteY111" fmla="*/ 5365750 h 6858000"/>
              <a:gd name="connsiteX112" fmla="*/ 188115 w 4417162"/>
              <a:gd name="connsiteY112" fmla="*/ 5426075 h 6858000"/>
              <a:gd name="connsiteX113" fmla="*/ 189795 w 4417162"/>
              <a:gd name="connsiteY113" fmla="*/ 5494337 h 6858000"/>
              <a:gd name="connsiteX114" fmla="*/ 188115 w 4417162"/>
              <a:gd name="connsiteY114" fmla="*/ 5562600 h 6858000"/>
              <a:gd name="connsiteX115" fmla="*/ 178038 w 4417162"/>
              <a:gd name="connsiteY115" fmla="*/ 5622925 h 6858000"/>
              <a:gd name="connsiteX116" fmla="*/ 167960 w 4417162"/>
              <a:gd name="connsiteY116" fmla="*/ 5675312 h 6858000"/>
              <a:gd name="connsiteX117" fmla="*/ 152844 w 4417162"/>
              <a:gd name="connsiteY117" fmla="*/ 5721350 h 6858000"/>
              <a:gd name="connsiteX118" fmla="*/ 134368 w 4417162"/>
              <a:gd name="connsiteY118" fmla="*/ 5762625 h 6858000"/>
              <a:gd name="connsiteX119" fmla="*/ 115893 w 4417162"/>
              <a:gd name="connsiteY119" fmla="*/ 5802312 h 6858000"/>
              <a:gd name="connsiteX120" fmla="*/ 95738 w 4417162"/>
              <a:gd name="connsiteY120" fmla="*/ 5840412 h 6858000"/>
              <a:gd name="connsiteX121" fmla="*/ 75583 w 4417162"/>
              <a:gd name="connsiteY121" fmla="*/ 5876925 h 6858000"/>
              <a:gd name="connsiteX122" fmla="*/ 55427 w 4417162"/>
              <a:gd name="connsiteY122" fmla="*/ 5915025 h 6858000"/>
              <a:gd name="connsiteX123" fmla="*/ 38632 w 4417162"/>
              <a:gd name="connsiteY123" fmla="*/ 5956300 h 6858000"/>
              <a:gd name="connsiteX124" fmla="*/ 23515 w 4417162"/>
              <a:gd name="connsiteY124" fmla="*/ 6003925 h 6858000"/>
              <a:gd name="connsiteX125" fmla="*/ 11758 w 4417162"/>
              <a:gd name="connsiteY125" fmla="*/ 6056312 h 6858000"/>
              <a:gd name="connsiteX126" fmla="*/ 3359 w 4417162"/>
              <a:gd name="connsiteY126" fmla="*/ 6113462 h 6858000"/>
              <a:gd name="connsiteX127" fmla="*/ 0 w 4417162"/>
              <a:gd name="connsiteY127" fmla="*/ 6183312 h 6858000"/>
              <a:gd name="connsiteX128" fmla="*/ 3359 w 4417162"/>
              <a:gd name="connsiteY128" fmla="*/ 6251575 h 6858000"/>
              <a:gd name="connsiteX129" fmla="*/ 11758 w 4417162"/>
              <a:gd name="connsiteY129" fmla="*/ 6311900 h 6858000"/>
              <a:gd name="connsiteX130" fmla="*/ 23515 w 4417162"/>
              <a:gd name="connsiteY130" fmla="*/ 6361112 h 6858000"/>
              <a:gd name="connsiteX131" fmla="*/ 38632 w 4417162"/>
              <a:gd name="connsiteY131" fmla="*/ 6407150 h 6858000"/>
              <a:gd name="connsiteX132" fmla="*/ 55427 w 4417162"/>
              <a:gd name="connsiteY132" fmla="*/ 6448425 h 6858000"/>
              <a:gd name="connsiteX133" fmla="*/ 73903 w 4417162"/>
              <a:gd name="connsiteY133" fmla="*/ 6488112 h 6858000"/>
              <a:gd name="connsiteX134" fmla="*/ 92379 w 4417162"/>
              <a:gd name="connsiteY134" fmla="*/ 6523037 h 6858000"/>
              <a:gd name="connsiteX135" fmla="*/ 112534 w 4417162"/>
              <a:gd name="connsiteY135" fmla="*/ 6561137 h 6858000"/>
              <a:gd name="connsiteX136" fmla="*/ 132689 w 4417162"/>
              <a:gd name="connsiteY136" fmla="*/ 6597650 h 6858000"/>
              <a:gd name="connsiteX137" fmla="*/ 149485 w 4417162"/>
              <a:gd name="connsiteY137" fmla="*/ 6640512 h 6858000"/>
              <a:gd name="connsiteX138" fmla="*/ 166281 w 4417162"/>
              <a:gd name="connsiteY138" fmla="*/ 6683375 h 6858000"/>
              <a:gd name="connsiteX139" fmla="*/ 176358 w 4417162"/>
              <a:gd name="connsiteY139" fmla="*/ 6735762 h 6858000"/>
              <a:gd name="connsiteX140" fmla="*/ 184756 w 4417162"/>
              <a:gd name="connsiteY140" fmla="*/ 6791325 h 6858000"/>
              <a:gd name="connsiteX141" fmla="*/ 189795 w 4417162"/>
              <a:gd name="connsiteY141" fmla="*/ 6858000 h 6858000"/>
              <a:gd name="connsiteX142" fmla="*/ 334173 w 4417162"/>
              <a:gd name="connsiteY142" fmla="*/ 6858000 h 6858000"/>
              <a:gd name="connsiteX143" fmla="*/ 334174 w 4417162"/>
              <a:gd name="connsiteY143" fmla="*/ 6858000 h 6858000"/>
              <a:gd name="connsiteX144" fmla="*/ 4417162 w 4417162"/>
              <a:gd name="connsiteY14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4417162" h="6858000">
                <a:moveTo>
                  <a:pt x="4417162" y="0"/>
                </a:moveTo>
                <a:lnTo>
                  <a:pt x="334174" y="0"/>
                </a:lnTo>
                <a:lnTo>
                  <a:pt x="334173" y="0"/>
                </a:lnTo>
                <a:lnTo>
                  <a:pt x="189795" y="0"/>
                </a:lnTo>
                <a:lnTo>
                  <a:pt x="184756" y="66675"/>
                </a:lnTo>
                <a:lnTo>
                  <a:pt x="176358" y="122237"/>
                </a:lnTo>
                <a:lnTo>
                  <a:pt x="166281" y="174625"/>
                </a:lnTo>
                <a:lnTo>
                  <a:pt x="149485" y="217487"/>
                </a:lnTo>
                <a:lnTo>
                  <a:pt x="132689" y="260350"/>
                </a:lnTo>
                <a:lnTo>
                  <a:pt x="112534" y="296862"/>
                </a:lnTo>
                <a:lnTo>
                  <a:pt x="92379" y="334962"/>
                </a:lnTo>
                <a:lnTo>
                  <a:pt x="73903" y="369887"/>
                </a:lnTo>
                <a:lnTo>
                  <a:pt x="55427" y="409575"/>
                </a:lnTo>
                <a:lnTo>
                  <a:pt x="38632" y="450850"/>
                </a:lnTo>
                <a:lnTo>
                  <a:pt x="23515" y="496887"/>
                </a:lnTo>
                <a:lnTo>
                  <a:pt x="11758" y="546100"/>
                </a:lnTo>
                <a:lnTo>
                  <a:pt x="3359" y="606425"/>
                </a:lnTo>
                <a:lnTo>
                  <a:pt x="0" y="673100"/>
                </a:lnTo>
                <a:lnTo>
                  <a:pt x="3359" y="744537"/>
                </a:lnTo>
                <a:lnTo>
                  <a:pt x="11758" y="801687"/>
                </a:lnTo>
                <a:lnTo>
                  <a:pt x="23515" y="854075"/>
                </a:lnTo>
                <a:lnTo>
                  <a:pt x="38632" y="901700"/>
                </a:lnTo>
                <a:lnTo>
                  <a:pt x="55427" y="942975"/>
                </a:lnTo>
                <a:lnTo>
                  <a:pt x="75583" y="981075"/>
                </a:lnTo>
                <a:lnTo>
                  <a:pt x="95738" y="1017587"/>
                </a:lnTo>
                <a:lnTo>
                  <a:pt x="115893" y="1055687"/>
                </a:lnTo>
                <a:lnTo>
                  <a:pt x="134368" y="1095375"/>
                </a:lnTo>
                <a:lnTo>
                  <a:pt x="152844" y="1136650"/>
                </a:lnTo>
                <a:lnTo>
                  <a:pt x="167960" y="1182687"/>
                </a:lnTo>
                <a:lnTo>
                  <a:pt x="178038" y="1235075"/>
                </a:lnTo>
                <a:lnTo>
                  <a:pt x="188115" y="1295400"/>
                </a:lnTo>
                <a:lnTo>
                  <a:pt x="189795" y="1363662"/>
                </a:lnTo>
                <a:lnTo>
                  <a:pt x="188115" y="1431925"/>
                </a:lnTo>
                <a:lnTo>
                  <a:pt x="178038" y="1492250"/>
                </a:lnTo>
                <a:lnTo>
                  <a:pt x="167960" y="1544637"/>
                </a:lnTo>
                <a:lnTo>
                  <a:pt x="152844" y="1589087"/>
                </a:lnTo>
                <a:lnTo>
                  <a:pt x="134368" y="1631950"/>
                </a:lnTo>
                <a:lnTo>
                  <a:pt x="115893" y="1671637"/>
                </a:lnTo>
                <a:lnTo>
                  <a:pt x="95738" y="1708150"/>
                </a:lnTo>
                <a:lnTo>
                  <a:pt x="75583" y="1743075"/>
                </a:lnTo>
                <a:lnTo>
                  <a:pt x="55427" y="1782762"/>
                </a:lnTo>
                <a:lnTo>
                  <a:pt x="38632" y="1824037"/>
                </a:lnTo>
                <a:lnTo>
                  <a:pt x="23515" y="1870075"/>
                </a:lnTo>
                <a:lnTo>
                  <a:pt x="11758" y="1922462"/>
                </a:lnTo>
                <a:lnTo>
                  <a:pt x="3359" y="1982787"/>
                </a:lnTo>
                <a:lnTo>
                  <a:pt x="0" y="2051050"/>
                </a:lnTo>
                <a:lnTo>
                  <a:pt x="3359" y="2119312"/>
                </a:lnTo>
                <a:lnTo>
                  <a:pt x="11758" y="2179637"/>
                </a:lnTo>
                <a:lnTo>
                  <a:pt x="23515" y="2232025"/>
                </a:lnTo>
                <a:lnTo>
                  <a:pt x="38632" y="2278062"/>
                </a:lnTo>
                <a:lnTo>
                  <a:pt x="55427" y="2319337"/>
                </a:lnTo>
                <a:lnTo>
                  <a:pt x="75583" y="2359025"/>
                </a:lnTo>
                <a:lnTo>
                  <a:pt x="95738" y="2395537"/>
                </a:lnTo>
                <a:lnTo>
                  <a:pt x="115893" y="2433637"/>
                </a:lnTo>
                <a:lnTo>
                  <a:pt x="134368" y="2471737"/>
                </a:lnTo>
                <a:lnTo>
                  <a:pt x="152844" y="2513012"/>
                </a:lnTo>
                <a:lnTo>
                  <a:pt x="167960" y="2560637"/>
                </a:lnTo>
                <a:lnTo>
                  <a:pt x="178038" y="2613025"/>
                </a:lnTo>
                <a:lnTo>
                  <a:pt x="188115" y="2671762"/>
                </a:lnTo>
                <a:lnTo>
                  <a:pt x="189795" y="2741612"/>
                </a:lnTo>
                <a:lnTo>
                  <a:pt x="188115" y="2809875"/>
                </a:lnTo>
                <a:lnTo>
                  <a:pt x="178038" y="2868612"/>
                </a:lnTo>
                <a:lnTo>
                  <a:pt x="167960" y="2922587"/>
                </a:lnTo>
                <a:lnTo>
                  <a:pt x="152844" y="2967037"/>
                </a:lnTo>
                <a:lnTo>
                  <a:pt x="134368" y="3009900"/>
                </a:lnTo>
                <a:lnTo>
                  <a:pt x="115893" y="3046412"/>
                </a:lnTo>
                <a:lnTo>
                  <a:pt x="95738" y="3084512"/>
                </a:lnTo>
                <a:lnTo>
                  <a:pt x="75583" y="3121025"/>
                </a:lnTo>
                <a:lnTo>
                  <a:pt x="55427" y="3160712"/>
                </a:lnTo>
                <a:lnTo>
                  <a:pt x="38632" y="3201987"/>
                </a:lnTo>
                <a:lnTo>
                  <a:pt x="23515" y="3248025"/>
                </a:lnTo>
                <a:lnTo>
                  <a:pt x="11758" y="3300412"/>
                </a:lnTo>
                <a:lnTo>
                  <a:pt x="3359" y="3360737"/>
                </a:lnTo>
                <a:lnTo>
                  <a:pt x="0" y="3427412"/>
                </a:lnTo>
                <a:lnTo>
                  <a:pt x="3359" y="3497262"/>
                </a:lnTo>
                <a:lnTo>
                  <a:pt x="11758" y="3557587"/>
                </a:lnTo>
                <a:lnTo>
                  <a:pt x="23515" y="3609975"/>
                </a:lnTo>
                <a:lnTo>
                  <a:pt x="38632" y="3656012"/>
                </a:lnTo>
                <a:lnTo>
                  <a:pt x="55427" y="3697287"/>
                </a:lnTo>
                <a:lnTo>
                  <a:pt x="75583" y="3736975"/>
                </a:lnTo>
                <a:lnTo>
                  <a:pt x="115893" y="3811587"/>
                </a:lnTo>
                <a:lnTo>
                  <a:pt x="134368" y="3848100"/>
                </a:lnTo>
                <a:lnTo>
                  <a:pt x="152844" y="3890962"/>
                </a:lnTo>
                <a:lnTo>
                  <a:pt x="167960" y="3935412"/>
                </a:lnTo>
                <a:lnTo>
                  <a:pt x="178038" y="3987800"/>
                </a:lnTo>
                <a:lnTo>
                  <a:pt x="188115" y="4048125"/>
                </a:lnTo>
                <a:lnTo>
                  <a:pt x="189795" y="4116387"/>
                </a:lnTo>
                <a:lnTo>
                  <a:pt x="188115" y="4186237"/>
                </a:lnTo>
                <a:lnTo>
                  <a:pt x="178038" y="4244975"/>
                </a:lnTo>
                <a:lnTo>
                  <a:pt x="167960" y="4297362"/>
                </a:lnTo>
                <a:lnTo>
                  <a:pt x="152844" y="4343400"/>
                </a:lnTo>
                <a:lnTo>
                  <a:pt x="134368" y="4386262"/>
                </a:lnTo>
                <a:lnTo>
                  <a:pt x="115893" y="4424362"/>
                </a:lnTo>
                <a:lnTo>
                  <a:pt x="75583" y="4498975"/>
                </a:lnTo>
                <a:lnTo>
                  <a:pt x="55427" y="4537075"/>
                </a:lnTo>
                <a:lnTo>
                  <a:pt x="38632" y="4579937"/>
                </a:lnTo>
                <a:lnTo>
                  <a:pt x="23515" y="4625975"/>
                </a:lnTo>
                <a:lnTo>
                  <a:pt x="11758" y="4678362"/>
                </a:lnTo>
                <a:lnTo>
                  <a:pt x="3359" y="4738687"/>
                </a:lnTo>
                <a:lnTo>
                  <a:pt x="0" y="4806950"/>
                </a:lnTo>
                <a:lnTo>
                  <a:pt x="3359" y="4875212"/>
                </a:lnTo>
                <a:lnTo>
                  <a:pt x="11758" y="4935537"/>
                </a:lnTo>
                <a:lnTo>
                  <a:pt x="23515" y="4987925"/>
                </a:lnTo>
                <a:lnTo>
                  <a:pt x="38632" y="5033962"/>
                </a:lnTo>
                <a:lnTo>
                  <a:pt x="55427" y="5075237"/>
                </a:lnTo>
                <a:lnTo>
                  <a:pt x="75583" y="5114925"/>
                </a:lnTo>
                <a:lnTo>
                  <a:pt x="95738" y="5149850"/>
                </a:lnTo>
                <a:lnTo>
                  <a:pt x="115893" y="5186362"/>
                </a:lnTo>
                <a:lnTo>
                  <a:pt x="134368" y="5226050"/>
                </a:lnTo>
                <a:lnTo>
                  <a:pt x="152844" y="5268912"/>
                </a:lnTo>
                <a:lnTo>
                  <a:pt x="167960" y="5313362"/>
                </a:lnTo>
                <a:lnTo>
                  <a:pt x="178038" y="5365750"/>
                </a:lnTo>
                <a:lnTo>
                  <a:pt x="188115" y="5426075"/>
                </a:lnTo>
                <a:lnTo>
                  <a:pt x="189795" y="5494337"/>
                </a:lnTo>
                <a:lnTo>
                  <a:pt x="188115" y="5562600"/>
                </a:lnTo>
                <a:lnTo>
                  <a:pt x="178038" y="5622925"/>
                </a:lnTo>
                <a:lnTo>
                  <a:pt x="167960" y="5675312"/>
                </a:lnTo>
                <a:lnTo>
                  <a:pt x="152844" y="5721350"/>
                </a:lnTo>
                <a:lnTo>
                  <a:pt x="134368" y="5762625"/>
                </a:lnTo>
                <a:lnTo>
                  <a:pt x="115893" y="5802312"/>
                </a:lnTo>
                <a:lnTo>
                  <a:pt x="95738" y="5840412"/>
                </a:lnTo>
                <a:lnTo>
                  <a:pt x="75583" y="5876925"/>
                </a:lnTo>
                <a:lnTo>
                  <a:pt x="55427" y="5915025"/>
                </a:lnTo>
                <a:lnTo>
                  <a:pt x="38632" y="5956300"/>
                </a:lnTo>
                <a:lnTo>
                  <a:pt x="23515" y="6003925"/>
                </a:lnTo>
                <a:lnTo>
                  <a:pt x="11758" y="6056312"/>
                </a:lnTo>
                <a:lnTo>
                  <a:pt x="3359" y="6113462"/>
                </a:lnTo>
                <a:lnTo>
                  <a:pt x="0" y="6183312"/>
                </a:lnTo>
                <a:lnTo>
                  <a:pt x="3359" y="6251575"/>
                </a:lnTo>
                <a:lnTo>
                  <a:pt x="11758" y="6311900"/>
                </a:lnTo>
                <a:lnTo>
                  <a:pt x="23515" y="6361112"/>
                </a:lnTo>
                <a:lnTo>
                  <a:pt x="38632" y="6407150"/>
                </a:lnTo>
                <a:lnTo>
                  <a:pt x="55427" y="6448425"/>
                </a:lnTo>
                <a:lnTo>
                  <a:pt x="73903" y="6488112"/>
                </a:lnTo>
                <a:lnTo>
                  <a:pt x="92379" y="6523037"/>
                </a:lnTo>
                <a:lnTo>
                  <a:pt x="112534" y="6561137"/>
                </a:lnTo>
                <a:lnTo>
                  <a:pt x="132689" y="6597650"/>
                </a:lnTo>
                <a:lnTo>
                  <a:pt x="149485" y="6640512"/>
                </a:lnTo>
                <a:lnTo>
                  <a:pt x="166281" y="6683375"/>
                </a:lnTo>
                <a:lnTo>
                  <a:pt x="176358" y="6735762"/>
                </a:lnTo>
                <a:lnTo>
                  <a:pt x="184756" y="6791325"/>
                </a:lnTo>
                <a:lnTo>
                  <a:pt x="189795" y="6858000"/>
                </a:lnTo>
                <a:lnTo>
                  <a:pt x="334173" y="6858000"/>
                </a:lnTo>
                <a:lnTo>
                  <a:pt x="334174" y="6858000"/>
                </a:lnTo>
                <a:lnTo>
                  <a:pt x="4417162" y="6858000"/>
                </a:lnTo>
                <a:close/>
              </a:path>
            </a:pathLst>
          </a:custGeom>
          <a:solidFill>
            <a:schemeClr val="accent1">
              <a:lumMod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9D1E9D-EE1B-4EAB-98CC-9C001595E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723406"/>
            <a:ext cx="3234018" cy="382672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в массовом производстве предметов бытового потребления</a:t>
            </a:r>
          </a:p>
        </p:txBody>
      </p:sp>
      <p:pic>
        <p:nvPicPr>
          <p:cNvPr id="6146" name="Picture 2" descr="Долгожданный iPhone 12 сравнили с iPhone SE, iPhone SE 2020, iPhone X и  iPhone 11">
            <a:extLst>
              <a:ext uri="{FF2B5EF4-FFF2-40B4-BE49-F238E27FC236}">
                <a16:creationId xmlns:a16="http://schemas.microsoft.com/office/drawing/2014/main" id="{EA0E2B1B-D6B9-4F3D-88B6-71471549C47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16251" y="1563935"/>
            <a:ext cx="6631341" cy="3730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81878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D351E1-9218-4D4B-B4C3-07B237AF2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ru-RU" sz="4600" dirty="0"/>
              <a:t>Особенности массовой культуры 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Объект 2">
            <a:extLst>
              <a:ext uri="{FF2B5EF4-FFF2-40B4-BE49-F238E27FC236}">
                <a16:creationId xmlns:a16="http://schemas.microsoft.com/office/drawing/2014/main" id="{39FA2412-DB05-4FDB-AD4F-43CD46B73B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r>
              <a:rPr lang="ru-RU" sz="2400" dirty="0"/>
              <a:t>Не имеет традиций</a:t>
            </a:r>
          </a:p>
          <a:p>
            <a:r>
              <a:rPr lang="ru-RU" sz="2400" dirty="0"/>
              <a:t>Образцы массовой культуры быстро теряют актуальность и моду</a:t>
            </a:r>
          </a:p>
          <a:p>
            <a:r>
              <a:rPr lang="ru-RU" sz="2400" dirty="0"/>
              <a:t>Произведенный продукт отличается простотой формы, упрощёнными смыслами, узнаваемыми ходами, повторяющимися сюжетами и типажами</a:t>
            </a:r>
          </a:p>
          <a:p>
            <a:r>
              <a:rPr lang="ru-RU" sz="2400" dirty="0"/>
              <a:t> использование архетипов, то есть сложившихся в культуре устойчивых образов</a:t>
            </a:r>
          </a:p>
          <a:p>
            <a:endParaRPr lang="ru-RU" sz="2400" dirty="0"/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8514336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C608BEB-860E-4094-8511-78603564A7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050" cy="68580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F6704B-E5BE-4A60-B638-12BC292C33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12488"/>
            <a:ext cx="2899189" cy="4363844"/>
          </a:xfrm>
        </p:spPr>
        <p:txBody>
          <a:bodyPr anchor="t">
            <a:normAutofit/>
          </a:bodyPr>
          <a:lstStyle/>
          <a:p>
            <a:r>
              <a:rPr lang="ru-RU" sz="4000">
                <a:solidFill>
                  <a:srgbClr val="FFFFFF"/>
                </a:solidFill>
              </a:rPr>
              <a:t>Плюсы и минусы массовой культуры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61AFACD-A65A-45AB-8358-989EE2F768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80855" y="1412489"/>
            <a:ext cx="3427283" cy="43638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/>
              <a:t>• Просвещает массы, предлагая им наиболее значимые достижения человеческой культуры в доступной форме </a:t>
            </a:r>
          </a:p>
          <a:p>
            <a:pPr marL="0" indent="0">
              <a:buNone/>
            </a:pPr>
            <a:r>
              <a:rPr lang="ru-RU" sz="2000"/>
              <a:t>• Поднимает актуальные вопросы (например, о здоровом образе жизни, проблемах экологии) </a:t>
            </a:r>
          </a:p>
          <a:p>
            <a:pPr marL="0" indent="0">
              <a:buNone/>
            </a:pPr>
            <a:r>
              <a:rPr lang="ru-RU" sz="2000"/>
              <a:t>• Способствует снятию общественного напряжения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F16A8D4-FE87-4604-88B2-394B5D1EB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29871" y="1412488"/>
            <a:ext cx="0" cy="365760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Объект 3">
            <a:extLst>
              <a:ext uri="{FF2B5EF4-FFF2-40B4-BE49-F238E27FC236}">
                <a16:creationId xmlns:a16="http://schemas.microsoft.com/office/drawing/2014/main" id="{F44EE878-7CA7-49A1-B0E4-572413C757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51604" y="1412489"/>
            <a:ext cx="3197701" cy="43638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/>
              <a:t>• Упрощает сложные общественные явления и стандартизирует их восприятие</a:t>
            </a:r>
          </a:p>
          <a:p>
            <a:pPr marL="0" indent="0">
              <a:buNone/>
            </a:pPr>
            <a:r>
              <a:rPr lang="ru-RU" sz="2000" dirty="0"/>
              <a:t> • Эксплуатирует темы эротики и насилия</a:t>
            </a:r>
          </a:p>
          <a:p>
            <a:pPr marL="0" indent="0">
              <a:buNone/>
            </a:pPr>
            <a:r>
              <a:rPr lang="ru-RU" sz="2000" dirty="0"/>
              <a:t> • Создаёт условия для манипуляций массовым сознанием, мифы, иллюзии</a:t>
            </a:r>
          </a:p>
        </p:txBody>
      </p:sp>
    </p:spTree>
    <p:extLst>
      <p:ext uri="{BB962C8B-B14F-4D97-AF65-F5344CB8AC3E}">
        <p14:creationId xmlns:p14="http://schemas.microsoft.com/office/powerpoint/2010/main" val="18171643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72" name="Rectangle 70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A11DDF-68BD-4D23-B368-F6D75042B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Звездные</a:t>
            </a:r>
            <a:r>
              <a:rPr lang="en-US" sz="4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войны</a:t>
            </a:r>
            <a:r>
              <a:rPr lang="en-US" sz="4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– </a:t>
            </a:r>
            <a:r>
              <a:rPr lang="en-US" sz="4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часть</a:t>
            </a:r>
            <a:r>
              <a:rPr lang="en-US" sz="4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массовой</a:t>
            </a:r>
            <a:r>
              <a:rPr lang="en-US" sz="4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культуры</a:t>
            </a:r>
            <a:endParaRPr lang="en-US" sz="46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173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 descr="МАССОВАЯ КУЛЬТУРА Формирование и развитие массовой культуры в конце 19 –  нач. 20 в. было, по сути, лишено.. | ВКонтакте">
            <a:extLst>
              <a:ext uri="{FF2B5EF4-FFF2-40B4-BE49-F238E27FC236}">
                <a16:creationId xmlns:a16="http://schemas.microsoft.com/office/drawing/2014/main" id="{8073D983-E23D-4CEB-A2F4-91D4BFBD654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73726" y="640080"/>
            <a:ext cx="5175755" cy="5550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09004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42172A-35FA-47EA-9B31-53BD50315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Фильмы</a:t>
            </a:r>
            <a:r>
              <a:rPr lang="en-US" sz="4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про</a:t>
            </a:r>
            <a:r>
              <a:rPr lang="en-US" sz="4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супергероев</a:t>
            </a:r>
            <a:r>
              <a:rPr lang="en-US" sz="4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– </a:t>
            </a:r>
            <a:r>
              <a:rPr lang="en-US" sz="4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часть</a:t>
            </a:r>
            <a:r>
              <a:rPr lang="en-US" sz="4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массовой</a:t>
            </a:r>
            <a:r>
              <a:rPr lang="en-US" sz="4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культуры</a:t>
            </a:r>
            <a:endParaRPr lang="en-US" sz="46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3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 descr="Массовая и элитарная культура - презентация онлайн">
            <a:extLst>
              <a:ext uri="{FF2B5EF4-FFF2-40B4-BE49-F238E27FC236}">
                <a16:creationId xmlns:a16="http://schemas.microsoft.com/office/drawing/2014/main" id="{8922F44D-C205-49B2-8F48-AEC55188369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4296" y="709803"/>
            <a:ext cx="7214616" cy="5410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44097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8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564EFC-EE98-453B-8A7F-207054ACA4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338" y="640080"/>
            <a:ext cx="3734014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/>
              <a:t>2. </a:t>
            </a:r>
            <a:r>
              <a:rPr lang="en-US" sz="5400" dirty="0" err="1"/>
              <a:t>Элитарная</a:t>
            </a:r>
            <a:r>
              <a:rPr lang="en-US" sz="5400" dirty="0"/>
              <a:t> </a:t>
            </a:r>
            <a:r>
              <a:rPr lang="en-US" sz="5400" dirty="0" err="1"/>
              <a:t>культура</a:t>
            </a:r>
            <a:endParaRPr lang="en-US" sz="5400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93644E0-204E-48AC-9782-86845EA5D7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0339" y="4636008"/>
            <a:ext cx="3734014" cy="1572768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4" descr="Украшения для мексиканской фиесты">
            <a:extLst>
              <a:ext uri="{FF2B5EF4-FFF2-40B4-BE49-F238E27FC236}">
                <a16:creationId xmlns:a16="http://schemas.microsoft.com/office/drawing/2014/main" id="{A110CEAE-1B5F-44C9-A505-71A325B632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332" r="17967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3962250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3870D3-AE6B-42C6-A110-F1445938E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Элитарная культура</a:t>
            </a:r>
          </a:p>
        </p:txBody>
      </p:sp>
      <p:sp>
        <p:nvSpPr>
          <p:cNvPr id="73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3D16F5F-E26F-4C3C-A5DC-2A20249C72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936" y="2807208"/>
            <a:ext cx="3429000" cy="3410712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200"/>
              <a:t>представляет собой совокупность культурных ценностей, образцов, которые в силу своей исключительности рассчитаны на узкий круг ценителей</a:t>
            </a:r>
          </a:p>
        </p:txBody>
      </p:sp>
      <p:pic>
        <p:nvPicPr>
          <p:cNvPr id="9218" name="Picture 2" descr="Элитарная культура – характерные черты массовой, тип, признаки и примеры  субкультуры кратко » ГДЗ онлайн">
            <a:extLst>
              <a:ext uri="{FF2B5EF4-FFF2-40B4-BE49-F238E27FC236}">
                <a16:creationId xmlns:a16="http://schemas.microsoft.com/office/drawing/2014/main" id="{28F97F39-F98F-46D8-BEA1-E06AF764BA2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4296" y="1487329"/>
            <a:ext cx="6903720" cy="3883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75389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B66225-6716-4884-AFCC-3A79E5735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ru-RU" sz="4200" dirty="0" err="1"/>
              <a:t>Характерстика</a:t>
            </a:r>
            <a:r>
              <a:rPr lang="ru-RU" sz="4200" dirty="0"/>
              <a:t> элитарной культуры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A084976-F869-4B43-931F-5687503D44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Autofit/>
          </a:bodyPr>
          <a:lstStyle/>
          <a:p>
            <a:r>
              <a:rPr lang="ru-RU" sz="1800" dirty="0"/>
              <a:t>Расширение привычных представлений о мире и человеке </a:t>
            </a:r>
          </a:p>
          <a:p>
            <a:r>
              <a:rPr lang="ru-RU" sz="1800" dirty="0"/>
              <a:t>• Создание новых идей и интерпретаций, которые раньше были не известны культуре </a:t>
            </a:r>
          </a:p>
          <a:p>
            <a:r>
              <a:rPr lang="ru-RU" sz="1800" dirty="0"/>
              <a:t>• Создание особого языка, непривычного и непонятного для человека вне круга творцов, что делает понимание элитарной культуры чрезвычайно сложным и требует подготовки к восприятию</a:t>
            </a:r>
          </a:p>
        </p:txBody>
      </p:sp>
      <p:pic>
        <p:nvPicPr>
          <p:cNvPr id="5" name="Picture 4" descr="Многоцветная мячиа">
            <a:extLst>
              <a:ext uri="{FF2B5EF4-FFF2-40B4-BE49-F238E27FC236}">
                <a16:creationId xmlns:a16="http://schemas.microsoft.com/office/drawing/2014/main" id="{0DCBF4C6-67C4-4E6E-B3BC-AD536F9548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818" r="20229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4999639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EF6B0C-B943-45FB-AC5D-ACA4E2E81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Проверка д</a:t>
            </a:r>
            <a:r>
              <a:rPr lang="en-US" dirty="0"/>
              <a:t>/</a:t>
            </a:r>
            <a:r>
              <a:rPr lang="ru-RU" dirty="0"/>
              <a:t>з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2F9E686-CBF8-4BDB-9AAB-A2C6FAEF59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66938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376203-28D7-4E2F-B13B-B55124721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ru-RU" sz="4600"/>
              <a:t>Особенности элитарной культуры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3F8AA52-90E4-4A68-999D-EA30AF6911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r>
              <a:rPr lang="ru-RU" sz="2200" dirty="0"/>
              <a:t>Она создаётся людьми высокообразованными, обладающими особыми интеллектуальными и творческими способностями. Это и учёные, и философы, и представители творческих профессий — художники, музыканты, писатели</a:t>
            </a:r>
          </a:p>
          <a:p>
            <a:r>
              <a:rPr lang="ru-RU" sz="2200" dirty="0"/>
              <a:t>То, что создают представители элитарной культуры, отличается по своим свойствам от привычного, уже укоренившегося в культуре</a:t>
            </a:r>
          </a:p>
          <a:p>
            <a:r>
              <a:rPr lang="ru-RU" sz="2200" dirty="0"/>
              <a:t>Роль элитарной культуры состоит в том, что она производит и сохраняет важнейшие смыслы культуры, отражающие и общечеловеческие ценности, и характерные черты культурной эпохи</a:t>
            </a:r>
          </a:p>
        </p:txBody>
      </p:sp>
    </p:spTree>
    <p:extLst>
      <p:ext uri="{BB962C8B-B14F-4D97-AF65-F5344CB8AC3E}">
        <p14:creationId xmlns:p14="http://schemas.microsoft.com/office/powerpoint/2010/main" val="40179577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12F635-16B8-49CE-A55B-2FE1AF79B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Звездная</a:t>
            </a:r>
            <a:r>
              <a:rPr lang="en-US" sz="6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6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ночь</a:t>
            </a:r>
            <a:endParaRPr lang="en-US" sz="66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3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2" name="Picture 2" descr="Элитарная культура – характерные черты массовой, тип, признаки и примеры  субкультуры кратко">
            <a:extLst>
              <a:ext uri="{FF2B5EF4-FFF2-40B4-BE49-F238E27FC236}">
                <a16:creationId xmlns:a16="http://schemas.microsoft.com/office/drawing/2014/main" id="{F4A55801-D122-4A0A-BA1D-9278EF08ABB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4296" y="673730"/>
            <a:ext cx="7214616" cy="5483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80301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A3F793-37AA-42A3-870D-A1D33F74D3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Черный</a:t>
            </a:r>
            <a:r>
              <a:rPr lang="en-US" sz="6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6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квадрат</a:t>
            </a:r>
            <a:endParaRPr lang="en-US" sz="66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3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66" name="Picture 2" descr="Чёрный квадрат — Википедия">
            <a:extLst>
              <a:ext uri="{FF2B5EF4-FFF2-40B4-BE49-F238E27FC236}">
                <a16:creationId xmlns:a16="http://schemas.microsoft.com/office/drawing/2014/main" id="{D65C4C10-9747-4C1B-AB64-DDEE0ABB984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93338" y="640080"/>
            <a:ext cx="5536531" cy="5550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29770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43CAA20-3569-4189-9E48-239A229A8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DC8220-2737-4435-A2AA-E95D87914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1381"/>
            <a:ext cx="10512552" cy="406654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3. </a:t>
            </a:r>
            <a:r>
              <a:rPr lang="en-US" sz="6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Народная</a:t>
            </a:r>
            <a:r>
              <a:rPr lang="en-US" sz="6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6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культура</a:t>
            </a:r>
            <a:r>
              <a:rPr lang="en-US" sz="6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в </a:t>
            </a:r>
            <a:r>
              <a:rPr lang="en-US" sz="6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современном</a:t>
            </a:r>
            <a:r>
              <a:rPr lang="en-US" sz="6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6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мире</a:t>
            </a:r>
            <a:endParaRPr lang="en-US" sz="66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07A4FDF-6062-4679-9F18-288959BA39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199" y="4983276"/>
            <a:ext cx="10512552" cy="1126680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A542B6D-E775-4832-91DC-2D20F85781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18595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7327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7C02E0-7AF0-4A6A-A29E-E7D8DAB5D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Народная культура</a:t>
            </a:r>
          </a:p>
        </p:txBody>
      </p:sp>
      <p:sp>
        <p:nvSpPr>
          <p:cNvPr id="73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4AB76EF-0189-4099-8C16-9765960554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936" y="2807208"/>
            <a:ext cx="3429000" cy="3410712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200"/>
              <a:t> это культура, включающая культурные пласты разных эпох от глубокой древности до настоящего времени (сказки, песни, танцы, мифы и легенды, ремёсла, одежда и др.), творцом которых является народ</a:t>
            </a:r>
          </a:p>
        </p:txBody>
      </p:sp>
      <p:pic>
        <p:nvPicPr>
          <p:cNvPr id="12290" name="Picture 2" descr="Народная культура: признаки и особенности. Связь массовой и народной  культуры">
            <a:extLst>
              <a:ext uri="{FF2B5EF4-FFF2-40B4-BE49-F238E27FC236}">
                <a16:creationId xmlns:a16="http://schemas.microsoft.com/office/drawing/2014/main" id="{2036268C-A559-4BBD-980F-7BB677F08A1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4296" y="986809"/>
            <a:ext cx="6903720" cy="4884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28282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48024B-A226-4469-94D5-55EAC1A24D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ru-RU" sz="5400"/>
              <a:t>Особенности народной культуры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EDDB8B6-E8BF-481B-9E9C-1919159645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ru-RU" sz="2400" dirty="0"/>
              <a:t>Народная культура охватывает различные стороны человеческого бытия: и представления о мире, и способы обработки материалов, и особенности отношений между людьми, и религиозные представления</a:t>
            </a:r>
          </a:p>
          <a:p>
            <a:r>
              <a:rPr lang="ru-RU" sz="2400" dirty="0"/>
              <a:t>Народная культура формируется на протяжении всего времени существования народа, накапливается и транслируется из поколения в поколение</a:t>
            </a:r>
          </a:p>
          <a:p>
            <a:r>
              <a:rPr lang="ru-RU" sz="2400" dirty="0"/>
              <a:t>В отличие от элитарной и массовой культуры, где известен автор произведения, народная культура анонимна, не имеет автора и складывается стихийно на протяжении долгого времени</a:t>
            </a:r>
          </a:p>
        </p:txBody>
      </p:sp>
    </p:spTree>
    <p:extLst>
      <p:ext uri="{BB962C8B-B14F-4D97-AF65-F5344CB8AC3E}">
        <p14:creationId xmlns:p14="http://schemas.microsoft.com/office/powerpoint/2010/main" val="18748421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1" name="Isosceles Triangle 80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314" name="Picture 2" descr="Как на традициях народной культуры воспитать личность | zviazda.by">
            <a:extLst>
              <a:ext uri="{FF2B5EF4-FFF2-40B4-BE49-F238E27FC236}">
                <a16:creationId xmlns:a16="http://schemas.microsoft.com/office/drawing/2014/main" id="{6667D3C2-B048-423A-9781-3E637B0A55D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22918" y="643467"/>
            <a:ext cx="8346164" cy="5571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Isosceles Triangle 82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0214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340" name="Rectangle 70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2DFF9D-A70C-4BBD-B80F-8380D05992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Традиционная культура</a:t>
            </a:r>
          </a:p>
        </p:txBody>
      </p:sp>
      <p:sp>
        <p:nvSpPr>
          <p:cNvPr id="14341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812E187-233F-4762-B5C1-CD7CFB1B63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936" y="2807208"/>
            <a:ext cx="3429000" cy="3410712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200"/>
              <a:t>культура, наибольшей ценностью которой выступает традиция, а одной из задач — постоянное воспроизведение и сохранение традиции.</a:t>
            </a:r>
          </a:p>
        </p:txBody>
      </p:sp>
      <p:pic>
        <p:nvPicPr>
          <p:cNvPr id="14338" name="Picture 2" descr="Традиционная культура — Википедия">
            <a:extLst>
              <a:ext uri="{FF2B5EF4-FFF2-40B4-BE49-F238E27FC236}">
                <a16:creationId xmlns:a16="http://schemas.microsoft.com/office/drawing/2014/main" id="{EA7ABF3C-48AE-4E87-9365-F1BA6B7657A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4296" y="1357884"/>
            <a:ext cx="6903720" cy="4142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14817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F1448A-9BF4-420C-89B5-427CFA507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Фольклор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3BEE7D3-FB75-4257-A8E0-75E88B90A5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8882" y="4631161"/>
            <a:ext cx="3571810" cy="1559327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устное словесное и музыкальное народное творчество. Это песни, танцы, мифы, сказки и предания</a:t>
            </a:r>
          </a:p>
        </p:txBody>
      </p:sp>
      <p:sp>
        <p:nvSpPr>
          <p:cNvPr id="73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362" name="Picture 2" descr="Проект на тему «Фольклор» | Творческие проекты и работы учащихся">
            <a:extLst>
              <a:ext uri="{FF2B5EF4-FFF2-40B4-BE49-F238E27FC236}">
                <a16:creationId xmlns:a16="http://schemas.microsoft.com/office/drawing/2014/main" id="{678F23C4-67A2-48E1-BD92-70833225DEA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4296" y="980351"/>
            <a:ext cx="7214616" cy="4869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95518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09D802-D0FE-4C4D-81F4-3073D1B19A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Контроль знаний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3425C13-D57E-4B84-9418-EBD2CE50FB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9129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5DB3719-6FDC-4E5D-891D-FF40B7300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D8E0D4-001B-4FD5-B248-ED7330E7E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ru-RU" sz="5400"/>
              <a:t>План урока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E0CBAC23-2E3F-4A90-BA59-F8299F6A5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1865313"/>
            <a:ext cx="10424160" cy="18288"/>
          </a:xfrm>
          <a:custGeom>
            <a:avLst/>
            <a:gdLst>
              <a:gd name="connsiteX0" fmla="*/ 0 w 10424160"/>
              <a:gd name="connsiteY0" fmla="*/ 0 h 18288"/>
              <a:gd name="connsiteX1" fmla="*/ 903427 w 10424160"/>
              <a:gd name="connsiteY1" fmla="*/ 0 h 18288"/>
              <a:gd name="connsiteX2" fmla="*/ 1389888 w 10424160"/>
              <a:gd name="connsiteY2" fmla="*/ 0 h 18288"/>
              <a:gd name="connsiteX3" fmla="*/ 2189074 w 10424160"/>
              <a:gd name="connsiteY3" fmla="*/ 0 h 18288"/>
              <a:gd name="connsiteX4" fmla="*/ 2675534 w 10424160"/>
              <a:gd name="connsiteY4" fmla="*/ 0 h 18288"/>
              <a:gd name="connsiteX5" fmla="*/ 3370478 w 10424160"/>
              <a:gd name="connsiteY5" fmla="*/ 0 h 18288"/>
              <a:gd name="connsiteX6" fmla="*/ 4169664 w 10424160"/>
              <a:gd name="connsiteY6" fmla="*/ 0 h 18288"/>
              <a:gd name="connsiteX7" fmla="*/ 4551883 w 10424160"/>
              <a:gd name="connsiteY7" fmla="*/ 0 h 18288"/>
              <a:gd name="connsiteX8" fmla="*/ 4934102 w 10424160"/>
              <a:gd name="connsiteY8" fmla="*/ 0 h 18288"/>
              <a:gd name="connsiteX9" fmla="*/ 5837530 w 10424160"/>
              <a:gd name="connsiteY9" fmla="*/ 0 h 18288"/>
              <a:gd name="connsiteX10" fmla="*/ 6532474 w 10424160"/>
              <a:gd name="connsiteY10" fmla="*/ 0 h 18288"/>
              <a:gd name="connsiteX11" fmla="*/ 6914693 w 10424160"/>
              <a:gd name="connsiteY11" fmla="*/ 0 h 18288"/>
              <a:gd name="connsiteX12" fmla="*/ 7609637 w 10424160"/>
              <a:gd name="connsiteY12" fmla="*/ 0 h 18288"/>
              <a:gd name="connsiteX13" fmla="*/ 8513064 w 10424160"/>
              <a:gd name="connsiteY13" fmla="*/ 0 h 18288"/>
              <a:gd name="connsiteX14" fmla="*/ 9103766 w 10424160"/>
              <a:gd name="connsiteY14" fmla="*/ 0 h 18288"/>
              <a:gd name="connsiteX15" fmla="*/ 9694469 w 10424160"/>
              <a:gd name="connsiteY15" fmla="*/ 0 h 18288"/>
              <a:gd name="connsiteX16" fmla="*/ 10424160 w 10424160"/>
              <a:gd name="connsiteY16" fmla="*/ 0 h 18288"/>
              <a:gd name="connsiteX17" fmla="*/ 10424160 w 10424160"/>
              <a:gd name="connsiteY17" fmla="*/ 18288 h 18288"/>
              <a:gd name="connsiteX18" fmla="*/ 9729216 w 10424160"/>
              <a:gd name="connsiteY18" fmla="*/ 18288 h 18288"/>
              <a:gd name="connsiteX19" fmla="*/ 8930030 w 10424160"/>
              <a:gd name="connsiteY19" fmla="*/ 18288 h 18288"/>
              <a:gd name="connsiteX20" fmla="*/ 8130845 w 10424160"/>
              <a:gd name="connsiteY20" fmla="*/ 18288 h 18288"/>
              <a:gd name="connsiteX21" fmla="*/ 7644384 w 10424160"/>
              <a:gd name="connsiteY21" fmla="*/ 18288 h 18288"/>
              <a:gd name="connsiteX22" fmla="*/ 6740957 w 10424160"/>
              <a:gd name="connsiteY22" fmla="*/ 18288 h 18288"/>
              <a:gd name="connsiteX23" fmla="*/ 6046013 w 10424160"/>
              <a:gd name="connsiteY23" fmla="*/ 18288 h 18288"/>
              <a:gd name="connsiteX24" fmla="*/ 5663794 w 10424160"/>
              <a:gd name="connsiteY24" fmla="*/ 18288 h 18288"/>
              <a:gd name="connsiteX25" fmla="*/ 4968850 w 10424160"/>
              <a:gd name="connsiteY25" fmla="*/ 18288 h 18288"/>
              <a:gd name="connsiteX26" fmla="*/ 4378147 w 10424160"/>
              <a:gd name="connsiteY26" fmla="*/ 18288 h 18288"/>
              <a:gd name="connsiteX27" fmla="*/ 3787445 w 10424160"/>
              <a:gd name="connsiteY27" fmla="*/ 18288 h 18288"/>
              <a:gd name="connsiteX28" fmla="*/ 3196742 w 10424160"/>
              <a:gd name="connsiteY28" fmla="*/ 18288 h 18288"/>
              <a:gd name="connsiteX29" fmla="*/ 2606040 w 10424160"/>
              <a:gd name="connsiteY29" fmla="*/ 18288 h 18288"/>
              <a:gd name="connsiteX30" fmla="*/ 1806854 w 10424160"/>
              <a:gd name="connsiteY30" fmla="*/ 18288 h 18288"/>
              <a:gd name="connsiteX31" fmla="*/ 1111910 w 10424160"/>
              <a:gd name="connsiteY31" fmla="*/ 18288 h 18288"/>
              <a:gd name="connsiteX32" fmla="*/ 729691 w 10424160"/>
              <a:gd name="connsiteY32" fmla="*/ 18288 h 18288"/>
              <a:gd name="connsiteX33" fmla="*/ 0 w 10424160"/>
              <a:gd name="connsiteY33" fmla="*/ 18288 h 18288"/>
              <a:gd name="connsiteX34" fmla="*/ 0 w 10424160"/>
              <a:gd name="connsiteY3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4160" h="18288" fill="none" extrusionOk="0">
                <a:moveTo>
                  <a:pt x="0" y="0"/>
                </a:moveTo>
                <a:cubicBezTo>
                  <a:pt x="251416" y="-3874"/>
                  <a:pt x="479411" y="-20508"/>
                  <a:pt x="903427" y="0"/>
                </a:cubicBezTo>
                <a:cubicBezTo>
                  <a:pt x="1327443" y="20508"/>
                  <a:pt x="1177990" y="-7387"/>
                  <a:pt x="1389888" y="0"/>
                </a:cubicBezTo>
                <a:cubicBezTo>
                  <a:pt x="1601786" y="7387"/>
                  <a:pt x="1928602" y="-6697"/>
                  <a:pt x="2189074" y="0"/>
                </a:cubicBezTo>
                <a:cubicBezTo>
                  <a:pt x="2449546" y="6697"/>
                  <a:pt x="2440085" y="-21144"/>
                  <a:pt x="2675534" y="0"/>
                </a:cubicBezTo>
                <a:cubicBezTo>
                  <a:pt x="2910983" y="21144"/>
                  <a:pt x="3026158" y="-11124"/>
                  <a:pt x="3370478" y="0"/>
                </a:cubicBezTo>
                <a:cubicBezTo>
                  <a:pt x="3714798" y="11124"/>
                  <a:pt x="3864539" y="-10660"/>
                  <a:pt x="4169664" y="0"/>
                </a:cubicBezTo>
                <a:cubicBezTo>
                  <a:pt x="4474789" y="10660"/>
                  <a:pt x="4471218" y="16488"/>
                  <a:pt x="4551883" y="0"/>
                </a:cubicBezTo>
                <a:cubicBezTo>
                  <a:pt x="4632548" y="-16488"/>
                  <a:pt x="4786830" y="7986"/>
                  <a:pt x="4934102" y="0"/>
                </a:cubicBezTo>
                <a:cubicBezTo>
                  <a:pt x="5081374" y="-7986"/>
                  <a:pt x="5575881" y="-33003"/>
                  <a:pt x="5837530" y="0"/>
                </a:cubicBezTo>
                <a:cubicBezTo>
                  <a:pt x="6099179" y="33003"/>
                  <a:pt x="6305895" y="14170"/>
                  <a:pt x="6532474" y="0"/>
                </a:cubicBezTo>
                <a:cubicBezTo>
                  <a:pt x="6759053" y="-14170"/>
                  <a:pt x="6726707" y="16121"/>
                  <a:pt x="6914693" y="0"/>
                </a:cubicBezTo>
                <a:cubicBezTo>
                  <a:pt x="7102679" y="-16121"/>
                  <a:pt x="7397857" y="32594"/>
                  <a:pt x="7609637" y="0"/>
                </a:cubicBezTo>
                <a:cubicBezTo>
                  <a:pt x="7821417" y="-32594"/>
                  <a:pt x="8141235" y="-3745"/>
                  <a:pt x="8513064" y="0"/>
                </a:cubicBezTo>
                <a:cubicBezTo>
                  <a:pt x="8884893" y="3745"/>
                  <a:pt x="8877548" y="3359"/>
                  <a:pt x="9103766" y="0"/>
                </a:cubicBezTo>
                <a:cubicBezTo>
                  <a:pt x="9329984" y="-3359"/>
                  <a:pt x="9545570" y="-17843"/>
                  <a:pt x="9694469" y="0"/>
                </a:cubicBezTo>
                <a:cubicBezTo>
                  <a:pt x="9843368" y="17843"/>
                  <a:pt x="10162477" y="-1217"/>
                  <a:pt x="10424160" y="0"/>
                </a:cubicBezTo>
                <a:cubicBezTo>
                  <a:pt x="10424498" y="7640"/>
                  <a:pt x="10423710" y="11289"/>
                  <a:pt x="10424160" y="18288"/>
                </a:cubicBezTo>
                <a:cubicBezTo>
                  <a:pt x="10184680" y="20716"/>
                  <a:pt x="10034768" y="-9357"/>
                  <a:pt x="9729216" y="18288"/>
                </a:cubicBezTo>
                <a:cubicBezTo>
                  <a:pt x="9423664" y="45933"/>
                  <a:pt x="9309220" y="36372"/>
                  <a:pt x="8930030" y="18288"/>
                </a:cubicBezTo>
                <a:cubicBezTo>
                  <a:pt x="8550840" y="204"/>
                  <a:pt x="8513376" y="34707"/>
                  <a:pt x="8130845" y="18288"/>
                </a:cubicBezTo>
                <a:cubicBezTo>
                  <a:pt x="7748315" y="1869"/>
                  <a:pt x="7864674" y="19659"/>
                  <a:pt x="7644384" y="18288"/>
                </a:cubicBezTo>
                <a:cubicBezTo>
                  <a:pt x="7424094" y="16917"/>
                  <a:pt x="6947001" y="55680"/>
                  <a:pt x="6740957" y="18288"/>
                </a:cubicBezTo>
                <a:cubicBezTo>
                  <a:pt x="6534913" y="-19104"/>
                  <a:pt x="6313809" y="33391"/>
                  <a:pt x="6046013" y="18288"/>
                </a:cubicBezTo>
                <a:cubicBezTo>
                  <a:pt x="5778217" y="3185"/>
                  <a:pt x="5786775" y="1439"/>
                  <a:pt x="5663794" y="18288"/>
                </a:cubicBezTo>
                <a:cubicBezTo>
                  <a:pt x="5540813" y="35137"/>
                  <a:pt x="5204724" y="25434"/>
                  <a:pt x="4968850" y="18288"/>
                </a:cubicBezTo>
                <a:cubicBezTo>
                  <a:pt x="4732976" y="11142"/>
                  <a:pt x="4559928" y="34568"/>
                  <a:pt x="4378147" y="18288"/>
                </a:cubicBezTo>
                <a:cubicBezTo>
                  <a:pt x="4196366" y="2008"/>
                  <a:pt x="3992200" y="35409"/>
                  <a:pt x="3787445" y="18288"/>
                </a:cubicBezTo>
                <a:cubicBezTo>
                  <a:pt x="3582690" y="1167"/>
                  <a:pt x="3488876" y="-7583"/>
                  <a:pt x="3196742" y="18288"/>
                </a:cubicBezTo>
                <a:cubicBezTo>
                  <a:pt x="2904608" y="44159"/>
                  <a:pt x="2729828" y="45906"/>
                  <a:pt x="2606040" y="18288"/>
                </a:cubicBezTo>
                <a:cubicBezTo>
                  <a:pt x="2482252" y="-9330"/>
                  <a:pt x="2000672" y="-5498"/>
                  <a:pt x="1806854" y="18288"/>
                </a:cubicBezTo>
                <a:cubicBezTo>
                  <a:pt x="1613036" y="42074"/>
                  <a:pt x="1310933" y="-4240"/>
                  <a:pt x="1111910" y="18288"/>
                </a:cubicBezTo>
                <a:cubicBezTo>
                  <a:pt x="912887" y="40816"/>
                  <a:pt x="891560" y="1701"/>
                  <a:pt x="729691" y="18288"/>
                </a:cubicBezTo>
                <a:cubicBezTo>
                  <a:pt x="567822" y="34875"/>
                  <a:pt x="203025" y="34462"/>
                  <a:pt x="0" y="18288"/>
                </a:cubicBezTo>
                <a:cubicBezTo>
                  <a:pt x="-82" y="11708"/>
                  <a:pt x="-178" y="8956"/>
                  <a:pt x="0" y="0"/>
                </a:cubicBezTo>
                <a:close/>
              </a:path>
              <a:path w="10424160" h="18288" stroke="0" extrusionOk="0">
                <a:moveTo>
                  <a:pt x="0" y="0"/>
                </a:moveTo>
                <a:cubicBezTo>
                  <a:pt x="119910" y="17195"/>
                  <a:pt x="345032" y="1652"/>
                  <a:pt x="590702" y="0"/>
                </a:cubicBezTo>
                <a:cubicBezTo>
                  <a:pt x="836372" y="-1652"/>
                  <a:pt x="830717" y="-10944"/>
                  <a:pt x="972922" y="0"/>
                </a:cubicBezTo>
                <a:cubicBezTo>
                  <a:pt x="1115127" y="10944"/>
                  <a:pt x="1638708" y="17269"/>
                  <a:pt x="1876349" y="0"/>
                </a:cubicBezTo>
                <a:cubicBezTo>
                  <a:pt x="2113990" y="-17269"/>
                  <a:pt x="2263529" y="27642"/>
                  <a:pt x="2467051" y="0"/>
                </a:cubicBezTo>
                <a:cubicBezTo>
                  <a:pt x="2670573" y="-27642"/>
                  <a:pt x="2867743" y="-1552"/>
                  <a:pt x="3057754" y="0"/>
                </a:cubicBezTo>
                <a:cubicBezTo>
                  <a:pt x="3247765" y="1552"/>
                  <a:pt x="3729099" y="45169"/>
                  <a:pt x="3961181" y="0"/>
                </a:cubicBezTo>
                <a:cubicBezTo>
                  <a:pt x="4193263" y="-45169"/>
                  <a:pt x="4313735" y="4067"/>
                  <a:pt x="4447642" y="0"/>
                </a:cubicBezTo>
                <a:cubicBezTo>
                  <a:pt x="4581549" y="-4067"/>
                  <a:pt x="5123626" y="11867"/>
                  <a:pt x="5351069" y="0"/>
                </a:cubicBezTo>
                <a:cubicBezTo>
                  <a:pt x="5578512" y="-11867"/>
                  <a:pt x="6044105" y="-19983"/>
                  <a:pt x="6254496" y="0"/>
                </a:cubicBezTo>
                <a:cubicBezTo>
                  <a:pt x="6464887" y="19983"/>
                  <a:pt x="6664731" y="4232"/>
                  <a:pt x="6949440" y="0"/>
                </a:cubicBezTo>
                <a:cubicBezTo>
                  <a:pt x="7234149" y="-4232"/>
                  <a:pt x="7497205" y="28731"/>
                  <a:pt x="7852867" y="0"/>
                </a:cubicBezTo>
                <a:cubicBezTo>
                  <a:pt x="8208529" y="-28731"/>
                  <a:pt x="8287556" y="2616"/>
                  <a:pt x="8443570" y="0"/>
                </a:cubicBezTo>
                <a:cubicBezTo>
                  <a:pt x="8599584" y="-2616"/>
                  <a:pt x="8871283" y="-14113"/>
                  <a:pt x="9034272" y="0"/>
                </a:cubicBezTo>
                <a:cubicBezTo>
                  <a:pt x="9197261" y="14113"/>
                  <a:pt x="9604978" y="-35623"/>
                  <a:pt x="9833458" y="0"/>
                </a:cubicBezTo>
                <a:cubicBezTo>
                  <a:pt x="10061938" y="35623"/>
                  <a:pt x="10231944" y="-8194"/>
                  <a:pt x="10424160" y="0"/>
                </a:cubicBezTo>
                <a:cubicBezTo>
                  <a:pt x="10424285" y="4395"/>
                  <a:pt x="10424085" y="9776"/>
                  <a:pt x="10424160" y="18288"/>
                </a:cubicBezTo>
                <a:cubicBezTo>
                  <a:pt x="10058736" y="-5772"/>
                  <a:pt x="9942989" y="-18764"/>
                  <a:pt x="9624974" y="18288"/>
                </a:cubicBezTo>
                <a:cubicBezTo>
                  <a:pt x="9306959" y="55340"/>
                  <a:pt x="9229263" y="24995"/>
                  <a:pt x="8930030" y="18288"/>
                </a:cubicBezTo>
                <a:cubicBezTo>
                  <a:pt x="8630797" y="11581"/>
                  <a:pt x="8647263" y="10931"/>
                  <a:pt x="8547811" y="18288"/>
                </a:cubicBezTo>
                <a:cubicBezTo>
                  <a:pt x="8448359" y="25645"/>
                  <a:pt x="8173221" y="219"/>
                  <a:pt x="8061350" y="18288"/>
                </a:cubicBezTo>
                <a:cubicBezTo>
                  <a:pt x="7949479" y="36357"/>
                  <a:pt x="7437002" y="17516"/>
                  <a:pt x="7157923" y="18288"/>
                </a:cubicBezTo>
                <a:cubicBezTo>
                  <a:pt x="6878844" y="19060"/>
                  <a:pt x="6610241" y="8864"/>
                  <a:pt x="6462979" y="18288"/>
                </a:cubicBezTo>
                <a:cubicBezTo>
                  <a:pt x="6315717" y="27712"/>
                  <a:pt x="6124879" y="4989"/>
                  <a:pt x="5976518" y="18288"/>
                </a:cubicBezTo>
                <a:cubicBezTo>
                  <a:pt x="5828157" y="31587"/>
                  <a:pt x="5566880" y="7112"/>
                  <a:pt x="5281574" y="18288"/>
                </a:cubicBezTo>
                <a:cubicBezTo>
                  <a:pt x="4996268" y="29464"/>
                  <a:pt x="5085614" y="20493"/>
                  <a:pt x="4899355" y="18288"/>
                </a:cubicBezTo>
                <a:cubicBezTo>
                  <a:pt x="4713096" y="16083"/>
                  <a:pt x="4606138" y="34359"/>
                  <a:pt x="4517136" y="18288"/>
                </a:cubicBezTo>
                <a:cubicBezTo>
                  <a:pt x="4428134" y="2217"/>
                  <a:pt x="4125335" y="52414"/>
                  <a:pt x="3822192" y="18288"/>
                </a:cubicBezTo>
                <a:cubicBezTo>
                  <a:pt x="3519049" y="-15838"/>
                  <a:pt x="3453132" y="3859"/>
                  <a:pt x="3335731" y="18288"/>
                </a:cubicBezTo>
                <a:cubicBezTo>
                  <a:pt x="3218330" y="32717"/>
                  <a:pt x="2718749" y="-13936"/>
                  <a:pt x="2536546" y="18288"/>
                </a:cubicBezTo>
                <a:cubicBezTo>
                  <a:pt x="2354343" y="50512"/>
                  <a:pt x="2190669" y="3238"/>
                  <a:pt x="2050085" y="18288"/>
                </a:cubicBezTo>
                <a:cubicBezTo>
                  <a:pt x="1909501" y="33338"/>
                  <a:pt x="1520975" y="3062"/>
                  <a:pt x="1250899" y="18288"/>
                </a:cubicBezTo>
                <a:cubicBezTo>
                  <a:pt x="980823" y="33514"/>
                  <a:pt x="992936" y="28036"/>
                  <a:pt x="868680" y="18288"/>
                </a:cubicBezTo>
                <a:cubicBezTo>
                  <a:pt x="744424" y="8540"/>
                  <a:pt x="230364" y="33365"/>
                  <a:pt x="0" y="18288"/>
                </a:cubicBezTo>
                <a:cubicBezTo>
                  <a:pt x="-504" y="12101"/>
                  <a:pt x="-591" y="7719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05D1499A-1029-4137-959A-AAFACF09E05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4105196"/>
              </p:ext>
            </p:extLst>
          </p:nvPr>
        </p:nvGraphicFramePr>
        <p:xfrm>
          <a:off x="838200" y="2228087"/>
          <a:ext cx="10515600" cy="3948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738093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8">
            <a:extLst>
              <a:ext uri="{FF2B5EF4-FFF2-40B4-BE49-F238E27FC236}">
                <a16:creationId xmlns:a16="http://schemas.microsoft.com/office/drawing/2014/main" id="{1825AC39-5F85-4CAA-8A81-A1287086B2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0">
            <a:extLst>
              <a:ext uri="{FF2B5EF4-FFF2-40B4-BE49-F238E27FC236}">
                <a16:creationId xmlns:a16="http://schemas.microsoft.com/office/drawing/2014/main" id="{95DA4D23-37FC-4B90-8188-F0377C5FF4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4417162" cy="6858000"/>
          </a:xfrm>
          <a:custGeom>
            <a:avLst/>
            <a:gdLst>
              <a:gd name="connsiteX0" fmla="*/ 0 w 4417162"/>
              <a:gd name="connsiteY0" fmla="*/ 0 h 6858000"/>
              <a:gd name="connsiteX1" fmla="*/ 144378 w 4417162"/>
              <a:gd name="connsiteY1" fmla="*/ 0 h 6858000"/>
              <a:gd name="connsiteX2" fmla="*/ 2310062 w 4417162"/>
              <a:gd name="connsiteY2" fmla="*/ 0 h 6858000"/>
              <a:gd name="connsiteX3" fmla="*/ 4227367 w 4417162"/>
              <a:gd name="connsiteY3" fmla="*/ 0 h 6858000"/>
              <a:gd name="connsiteX4" fmla="*/ 4232407 w 4417162"/>
              <a:gd name="connsiteY4" fmla="*/ 66675 h 6858000"/>
              <a:gd name="connsiteX5" fmla="*/ 4240804 w 4417162"/>
              <a:gd name="connsiteY5" fmla="*/ 122237 h 6858000"/>
              <a:gd name="connsiteX6" fmla="*/ 4250882 w 4417162"/>
              <a:gd name="connsiteY6" fmla="*/ 174625 h 6858000"/>
              <a:gd name="connsiteX7" fmla="*/ 4267678 w 4417162"/>
              <a:gd name="connsiteY7" fmla="*/ 217487 h 6858000"/>
              <a:gd name="connsiteX8" fmla="*/ 4284474 w 4417162"/>
              <a:gd name="connsiteY8" fmla="*/ 260350 h 6858000"/>
              <a:gd name="connsiteX9" fmla="*/ 4304629 w 4417162"/>
              <a:gd name="connsiteY9" fmla="*/ 296862 h 6858000"/>
              <a:gd name="connsiteX10" fmla="*/ 4324784 w 4417162"/>
              <a:gd name="connsiteY10" fmla="*/ 334962 h 6858000"/>
              <a:gd name="connsiteX11" fmla="*/ 4343260 w 4417162"/>
              <a:gd name="connsiteY11" fmla="*/ 369887 h 6858000"/>
              <a:gd name="connsiteX12" fmla="*/ 4361735 w 4417162"/>
              <a:gd name="connsiteY12" fmla="*/ 409575 h 6858000"/>
              <a:gd name="connsiteX13" fmla="*/ 4378531 w 4417162"/>
              <a:gd name="connsiteY13" fmla="*/ 450850 h 6858000"/>
              <a:gd name="connsiteX14" fmla="*/ 4393648 w 4417162"/>
              <a:gd name="connsiteY14" fmla="*/ 496887 h 6858000"/>
              <a:gd name="connsiteX15" fmla="*/ 4405405 w 4417162"/>
              <a:gd name="connsiteY15" fmla="*/ 546100 h 6858000"/>
              <a:gd name="connsiteX16" fmla="*/ 4413803 w 4417162"/>
              <a:gd name="connsiteY16" fmla="*/ 606425 h 6858000"/>
              <a:gd name="connsiteX17" fmla="*/ 4417162 w 4417162"/>
              <a:gd name="connsiteY17" fmla="*/ 673100 h 6858000"/>
              <a:gd name="connsiteX18" fmla="*/ 4413803 w 4417162"/>
              <a:gd name="connsiteY18" fmla="*/ 744537 h 6858000"/>
              <a:gd name="connsiteX19" fmla="*/ 4405405 w 4417162"/>
              <a:gd name="connsiteY19" fmla="*/ 801687 h 6858000"/>
              <a:gd name="connsiteX20" fmla="*/ 4393648 w 4417162"/>
              <a:gd name="connsiteY20" fmla="*/ 854075 h 6858000"/>
              <a:gd name="connsiteX21" fmla="*/ 4378531 w 4417162"/>
              <a:gd name="connsiteY21" fmla="*/ 901700 h 6858000"/>
              <a:gd name="connsiteX22" fmla="*/ 4361735 w 4417162"/>
              <a:gd name="connsiteY22" fmla="*/ 942975 h 6858000"/>
              <a:gd name="connsiteX23" fmla="*/ 4341580 w 4417162"/>
              <a:gd name="connsiteY23" fmla="*/ 981075 h 6858000"/>
              <a:gd name="connsiteX24" fmla="*/ 4321425 w 4417162"/>
              <a:gd name="connsiteY24" fmla="*/ 1017587 h 6858000"/>
              <a:gd name="connsiteX25" fmla="*/ 4301270 w 4417162"/>
              <a:gd name="connsiteY25" fmla="*/ 1055687 h 6858000"/>
              <a:gd name="connsiteX26" fmla="*/ 4282794 w 4417162"/>
              <a:gd name="connsiteY26" fmla="*/ 1095375 h 6858000"/>
              <a:gd name="connsiteX27" fmla="*/ 4264318 w 4417162"/>
              <a:gd name="connsiteY27" fmla="*/ 1136650 h 6858000"/>
              <a:gd name="connsiteX28" fmla="*/ 4249203 w 4417162"/>
              <a:gd name="connsiteY28" fmla="*/ 1182687 h 6858000"/>
              <a:gd name="connsiteX29" fmla="*/ 4239125 w 4417162"/>
              <a:gd name="connsiteY29" fmla="*/ 1235075 h 6858000"/>
              <a:gd name="connsiteX30" fmla="*/ 4229047 w 4417162"/>
              <a:gd name="connsiteY30" fmla="*/ 1295400 h 6858000"/>
              <a:gd name="connsiteX31" fmla="*/ 4227367 w 4417162"/>
              <a:gd name="connsiteY31" fmla="*/ 1363662 h 6858000"/>
              <a:gd name="connsiteX32" fmla="*/ 4229047 w 4417162"/>
              <a:gd name="connsiteY32" fmla="*/ 1431925 h 6858000"/>
              <a:gd name="connsiteX33" fmla="*/ 4239125 w 4417162"/>
              <a:gd name="connsiteY33" fmla="*/ 1492250 h 6858000"/>
              <a:gd name="connsiteX34" fmla="*/ 4249203 w 4417162"/>
              <a:gd name="connsiteY34" fmla="*/ 1544637 h 6858000"/>
              <a:gd name="connsiteX35" fmla="*/ 4264318 w 4417162"/>
              <a:gd name="connsiteY35" fmla="*/ 1589087 h 6858000"/>
              <a:gd name="connsiteX36" fmla="*/ 4282794 w 4417162"/>
              <a:gd name="connsiteY36" fmla="*/ 1631950 h 6858000"/>
              <a:gd name="connsiteX37" fmla="*/ 4301270 w 4417162"/>
              <a:gd name="connsiteY37" fmla="*/ 1671637 h 6858000"/>
              <a:gd name="connsiteX38" fmla="*/ 4321425 w 4417162"/>
              <a:gd name="connsiteY38" fmla="*/ 1708150 h 6858000"/>
              <a:gd name="connsiteX39" fmla="*/ 4341580 w 4417162"/>
              <a:gd name="connsiteY39" fmla="*/ 1743075 h 6858000"/>
              <a:gd name="connsiteX40" fmla="*/ 4361735 w 4417162"/>
              <a:gd name="connsiteY40" fmla="*/ 1782762 h 6858000"/>
              <a:gd name="connsiteX41" fmla="*/ 4378531 w 4417162"/>
              <a:gd name="connsiteY41" fmla="*/ 1824037 h 6858000"/>
              <a:gd name="connsiteX42" fmla="*/ 4393648 w 4417162"/>
              <a:gd name="connsiteY42" fmla="*/ 1870075 h 6858000"/>
              <a:gd name="connsiteX43" fmla="*/ 4405405 w 4417162"/>
              <a:gd name="connsiteY43" fmla="*/ 1922462 h 6858000"/>
              <a:gd name="connsiteX44" fmla="*/ 4413803 w 4417162"/>
              <a:gd name="connsiteY44" fmla="*/ 1982787 h 6858000"/>
              <a:gd name="connsiteX45" fmla="*/ 4417162 w 4417162"/>
              <a:gd name="connsiteY45" fmla="*/ 2051050 h 6858000"/>
              <a:gd name="connsiteX46" fmla="*/ 4413803 w 4417162"/>
              <a:gd name="connsiteY46" fmla="*/ 2119312 h 6858000"/>
              <a:gd name="connsiteX47" fmla="*/ 4405405 w 4417162"/>
              <a:gd name="connsiteY47" fmla="*/ 2179637 h 6858000"/>
              <a:gd name="connsiteX48" fmla="*/ 4393648 w 4417162"/>
              <a:gd name="connsiteY48" fmla="*/ 2232025 h 6858000"/>
              <a:gd name="connsiteX49" fmla="*/ 4378531 w 4417162"/>
              <a:gd name="connsiteY49" fmla="*/ 2278062 h 6858000"/>
              <a:gd name="connsiteX50" fmla="*/ 4361735 w 4417162"/>
              <a:gd name="connsiteY50" fmla="*/ 2319337 h 6858000"/>
              <a:gd name="connsiteX51" fmla="*/ 4341580 w 4417162"/>
              <a:gd name="connsiteY51" fmla="*/ 2359025 h 6858000"/>
              <a:gd name="connsiteX52" fmla="*/ 4321425 w 4417162"/>
              <a:gd name="connsiteY52" fmla="*/ 2395537 h 6858000"/>
              <a:gd name="connsiteX53" fmla="*/ 4301270 w 4417162"/>
              <a:gd name="connsiteY53" fmla="*/ 2433637 h 6858000"/>
              <a:gd name="connsiteX54" fmla="*/ 4282794 w 4417162"/>
              <a:gd name="connsiteY54" fmla="*/ 2471737 h 6858000"/>
              <a:gd name="connsiteX55" fmla="*/ 4264318 w 4417162"/>
              <a:gd name="connsiteY55" fmla="*/ 2513012 h 6858000"/>
              <a:gd name="connsiteX56" fmla="*/ 4249203 w 4417162"/>
              <a:gd name="connsiteY56" fmla="*/ 2560637 h 6858000"/>
              <a:gd name="connsiteX57" fmla="*/ 4239125 w 4417162"/>
              <a:gd name="connsiteY57" fmla="*/ 2613025 h 6858000"/>
              <a:gd name="connsiteX58" fmla="*/ 4229047 w 4417162"/>
              <a:gd name="connsiteY58" fmla="*/ 2671762 h 6858000"/>
              <a:gd name="connsiteX59" fmla="*/ 4227367 w 4417162"/>
              <a:gd name="connsiteY59" fmla="*/ 2741612 h 6858000"/>
              <a:gd name="connsiteX60" fmla="*/ 4229047 w 4417162"/>
              <a:gd name="connsiteY60" fmla="*/ 2809875 h 6858000"/>
              <a:gd name="connsiteX61" fmla="*/ 4239125 w 4417162"/>
              <a:gd name="connsiteY61" fmla="*/ 2868612 h 6858000"/>
              <a:gd name="connsiteX62" fmla="*/ 4249203 w 4417162"/>
              <a:gd name="connsiteY62" fmla="*/ 2922587 h 6858000"/>
              <a:gd name="connsiteX63" fmla="*/ 4264318 w 4417162"/>
              <a:gd name="connsiteY63" fmla="*/ 2967037 h 6858000"/>
              <a:gd name="connsiteX64" fmla="*/ 4282794 w 4417162"/>
              <a:gd name="connsiteY64" fmla="*/ 3009900 h 6858000"/>
              <a:gd name="connsiteX65" fmla="*/ 4301270 w 4417162"/>
              <a:gd name="connsiteY65" fmla="*/ 3046412 h 6858000"/>
              <a:gd name="connsiteX66" fmla="*/ 4321425 w 4417162"/>
              <a:gd name="connsiteY66" fmla="*/ 3084512 h 6858000"/>
              <a:gd name="connsiteX67" fmla="*/ 4341580 w 4417162"/>
              <a:gd name="connsiteY67" fmla="*/ 3121025 h 6858000"/>
              <a:gd name="connsiteX68" fmla="*/ 4361735 w 4417162"/>
              <a:gd name="connsiteY68" fmla="*/ 3160712 h 6858000"/>
              <a:gd name="connsiteX69" fmla="*/ 4378531 w 4417162"/>
              <a:gd name="connsiteY69" fmla="*/ 3201987 h 6858000"/>
              <a:gd name="connsiteX70" fmla="*/ 4393648 w 4417162"/>
              <a:gd name="connsiteY70" fmla="*/ 3248025 h 6858000"/>
              <a:gd name="connsiteX71" fmla="*/ 4405405 w 4417162"/>
              <a:gd name="connsiteY71" fmla="*/ 3300412 h 6858000"/>
              <a:gd name="connsiteX72" fmla="*/ 4413803 w 4417162"/>
              <a:gd name="connsiteY72" fmla="*/ 3360737 h 6858000"/>
              <a:gd name="connsiteX73" fmla="*/ 4417162 w 4417162"/>
              <a:gd name="connsiteY73" fmla="*/ 3427412 h 6858000"/>
              <a:gd name="connsiteX74" fmla="*/ 4413803 w 4417162"/>
              <a:gd name="connsiteY74" fmla="*/ 3497262 h 6858000"/>
              <a:gd name="connsiteX75" fmla="*/ 4405405 w 4417162"/>
              <a:gd name="connsiteY75" fmla="*/ 3557587 h 6858000"/>
              <a:gd name="connsiteX76" fmla="*/ 4393648 w 4417162"/>
              <a:gd name="connsiteY76" fmla="*/ 3609975 h 6858000"/>
              <a:gd name="connsiteX77" fmla="*/ 4378531 w 4417162"/>
              <a:gd name="connsiteY77" fmla="*/ 3656012 h 6858000"/>
              <a:gd name="connsiteX78" fmla="*/ 4361735 w 4417162"/>
              <a:gd name="connsiteY78" fmla="*/ 3697287 h 6858000"/>
              <a:gd name="connsiteX79" fmla="*/ 4341580 w 4417162"/>
              <a:gd name="connsiteY79" fmla="*/ 3736975 h 6858000"/>
              <a:gd name="connsiteX80" fmla="*/ 4301270 w 4417162"/>
              <a:gd name="connsiteY80" fmla="*/ 3811587 h 6858000"/>
              <a:gd name="connsiteX81" fmla="*/ 4282794 w 4417162"/>
              <a:gd name="connsiteY81" fmla="*/ 3848100 h 6858000"/>
              <a:gd name="connsiteX82" fmla="*/ 4264318 w 4417162"/>
              <a:gd name="connsiteY82" fmla="*/ 3890962 h 6858000"/>
              <a:gd name="connsiteX83" fmla="*/ 4249203 w 4417162"/>
              <a:gd name="connsiteY83" fmla="*/ 3935412 h 6858000"/>
              <a:gd name="connsiteX84" fmla="*/ 4239125 w 4417162"/>
              <a:gd name="connsiteY84" fmla="*/ 3987800 h 6858000"/>
              <a:gd name="connsiteX85" fmla="*/ 4229047 w 4417162"/>
              <a:gd name="connsiteY85" fmla="*/ 4048125 h 6858000"/>
              <a:gd name="connsiteX86" fmla="*/ 4227367 w 4417162"/>
              <a:gd name="connsiteY86" fmla="*/ 4116387 h 6858000"/>
              <a:gd name="connsiteX87" fmla="*/ 4229047 w 4417162"/>
              <a:gd name="connsiteY87" fmla="*/ 4186237 h 6858000"/>
              <a:gd name="connsiteX88" fmla="*/ 4239125 w 4417162"/>
              <a:gd name="connsiteY88" fmla="*/ 4244975 h 6858000"/>
              <a:gd name="connsiteX89" fmla="*/ 4249203 w 4417162"/>
              <a:gd name="connsiteY89" fmla="*/ 4297362 h 6858000"/>
              <a:gd name="connsiteX90" fmla="*/ 4264318 w 4417162"/>
              <a:gd name="connsiteY90" fmla="*/ 4343400 h 6858000"/>
              <a:gd name="connsiteX91" fmla="*/ 4282794 w 4417162"/>
              <a:gd name="connsiteY91" fmla="*/ 4386262 h 6858000"/>
              <a:gd name="connsiteX92" fmla="*/ 4301270 w 4417162"/>
              <a:gd name="connsiteY92" fmla="*/ 4424362 h 6858000"/>
              <a:gd name="connsiteX93" fmla="*/ 4341580 w 4417162"/>
              <a:gd name="connsiteY93" fmla="*/ 4498975 h 6858000"/>
              <a:gd name="connsiteX94" fmla="*/ 4361735 w 4417162"/>
              <a:gd name="connsiteY94" fmla="*/ 4537075 h 6858000"/>
              <a:gd name="connsiteX95" fmla="*/ 4378531 w 4417162"/>
              <a:gd name="connsiteY95" fmla="*/ 4579937 h 6858000"/>
              <a:gd name="connsiteX96" fmla="*/ 4393648 w 4417162"/>
              <a:gd name="connsiteY96" fmla="*/ 4625975 h 6858000"/>
              <a:gd name="connsiteX97" fmla="*/ 4405405 w 4417162"/>
              <a:gd name="connsiteY97" fmla="*/ 4678362 h 6858000"/>
              <a:gd name="connsiteX98" fmla="*/ 4413803 w 4417162"/>
              <a:gd name="connsiteY98" fmla="*/ 4738687 h 6858000"/>
              <a:gd name="connsiteX99" fmla="*/ 4417162 w 4417162"/>
              <a:gd name="connsiteY99" fmla="*/ 4806950 h 6858000"/>
              <a:gd name="connsiteX100" fmla="*/ 4413803 w 4417162"/>
              <a:gd name="connsiteY100" fmla="*/ 4875212 h 6858000"/>
              <a:gd name="connsiteX101" fmla="*/ 4405405 w 4417162"/>
              <a:gd name="connsiteY101" fmla="*/ 4935537 h 6858000"/>
              <a:gd name="connsiteX102" fmla="*/ 4393648 w 4417162"/>
              <a:gd name="connsiteY102" fmla="*/ 4987925 h 6858000"/>
              <a:gd name="connsiteX103" fmla="*/ 4378531 w 4417162"/>
              <a:gd name="connsiteY103" fmla="*/ 5033962 h 6858000"/>
              <a:gd name="connsiteX104" fmla="*/ 4361735 w 4417162"/>
              <a:gd name="connsiteY104" fmla="*/ 5075237 h 6858000"/>
              <a:gd name="connsiteX105" fmla="*/ 4341580 w 4417162"/>
              <a:gd name="connsiteY105" fmla="*/ 5114925 h 6858000"/>
              <a:gd name="connsiteX106" fmla="*/ 4321425 w 4417162"/>
              <a:gd name="connsiteY106" fmla="*/ 5149850 h 6858000"/>
              <a:gd name="connsiteX107" fmla="*/ 4301270 w 4417162"/>
              <a:gd name="connsiteY107" fmla="*/ 5186362 h 6858000"/>
              <a:gd name="connsiteX108" fmla="*/ 4282794 w 4417162"/>
              <a:gd name="connsiteY108" fmla="*/ 5226050 h 6858000"/>
              <a:gd name="connsiteX109" fmla="*/ 4264318 w 4417162"/>
              <a:gd name="connsiteY109" fmla="*/ 5268912 h 6858000"/>
              <a:gd name="connsiteX110" fmla="*/ 4249203 w 4417162"/>
              <a:gd name="connsiteY110" fmla="*/ 5313362 h 6858000"/>
              <a:gd name="connsiteX111" fmla="*/ 4239125 w 4417162"/>
              <a:gd name="connsiteY111" fmla="*/ 5365750 h 6858000"/>
              <a:gd name="connsiteX112" fmla="*/ 4229047 w 4417162"/>
              <a:gd name="connsiteY112" fmla="*/ 5426075 h 6858000"/>
              <a:gd name="connsiteX113" fmla="*/ 4227367 w 4417162"/>
              <a:gd name="connsiteY113" fmla="*/ 5494337 h 6858000"/>
              <a:gd name="connsiteX114" fmla="*/ 4229047 w 4417162"/>
              <a:gd name="connsiteY114" fmla="*/ 5562600 h 6858000"/>
              <a:gd name="connsiteX115" fmla="*/ 4239125 w 4417162"/>
              <a:gd name="connsiteY115" fmla="*/ 5622925 h 6858000"/>
              <a:gd name="connsiteX116" fmla="*/ 4249203 w 4417162"/>
              <a:gd name="connsiteY116" fmla="*/ 5675312 h 6858000"/>
              <a:gd name="connsiteX117" fmla="*/ 4264318 w 4417162"/>
              <a:gd name="connsiteY117" fmla="*/ 5721350 h 6858000"/>
              <a:gd name="connsiteX118" fmla="*/ 4282794 w 4417162"/>
              <a:gd name="connsiteY118" fmla="*/ 5762625 h 6858000"/>
              <a:gd name="connsiteX119" fmla="*/ 4301270 w 4417162"/>
              <a:gd name="connsiteY119" fmla="*/ 5802312 h 6858000"/>
              <a:gd name="connsiteX120" fmla="*/ 4321425 w 4417162"/>
              <a:gd name="connsiteY120" fmla="*/ 5840412 h 6858000"/>
              <a:gd name="connsiteX121" fmla="*/ 4341580 w 4417162"/>
              <a:gd name="connsiteY121" fmla="*/ 5876925 h 6858000"/>
              <a:gd name="connsiteX122" fmla="*/ 4361735 w 4417162"/>
              <a:gd name="connsiteY122" fmla="*/ 5915025 h 6858000"/>
              <a:gd name="connsiteX123" fmla="*/ 4378531 w 4417162"/>
              <a:gd name="connsiteY123" fmla="*/ 5956300 h 6858000"/>
              <a:gd name="connsiteX124" fmla="*/ 4393648 w 4417162"/>
              <a:gd name="connsiteY124" fmla="*/ 6003925 h 6858000"/>
              <a:gd name="connsiteX125" fmla="*/ 4405405 w 4417162"/>
              <a:gd name="connsiteY125" fmla="*/ 6056312 h 6858000"/>
              <a:gd name="connsiteX126" fmla="*/ 4413803 w 4417162"/>
              <a:gd name="connsiteY126" fmla="*/ 6113462 h 6858000"/>
              <a:gd name="connsiteX127" fmla="*/ 4417162 w 4417162"/>
              <a:gd name="connsiteY127" fmla="*/ 6183312 h 6858000"/>
              <a:gd name="connsiteX128" fmla="*/ 4413803 w 4417162"/>
              <a:gd name="connsiteY128" fmla="*/ 6251575 h 6858000"/>
              <a:gd name="connsiteX129" fmla="*/ 4405405 w 4417162"/>
              <a:gd name="connsiteY129" fmla="*/ 6311900 h 6858000"/>
              <a:gd name="connsiteX130" fmla="*/ 4393648 w 4417162"/>
              <a:gd name="connsiteY130" fmla="*/ 6361112 h 6858000"/>
              <a:gd name="connsiteX131" fmla="*/ 4378531 w 4417162"/>
              <a:gd name="connsiteY131" fmla="*/ 6407150 h 6858000"/>
              <a:gd name="connsiteX132" fmla="*/ 4361735 w 4417162"/>
              <a:gd name="connsiteY132" fmla="*/ 6448425 h 6858000"/>
              <a:gd name="connsiteX133" fmla="*/ 4343260 w 4417162"/>
              <a:gd name="connsiteY133" fmla="*/ 6488112 h 6858000"/>
              <a:gd name="connsiteX134" fmla="*/ 4324784 w 4417162"/>
              <a:gd name="connsiteY134" fmla="*/ 6523037 h 6858000"/>
              <a:gd name="connsiteX135" fmla="*/ 4304629 w 4417162"/>
              <a:gd name="connsiteY135" fmla="*/ 6561137 h 6858000"/>
              <a:gd name="connsiteX136" fmla="*/ 4284474 w 4417162"/>
              <a:gd name="connsiteY136" fmla="*/ 6597650 h 6858000"/>
              <a:gd name="connsiteX137" fmla="*/ 4267678 w 4417162"/>
              <a:gd name="connsiteY137" fmla="*/ 6640512 h 6858000"/>
              <a:gd name="connsiteX138" fmla="*/ 4250882 w 4417162"/>
              <a:gd name="connsiteY138" fmla="*/ 6683375 h 6858000"/>
              <a:gd name="connsiteX139" fmla="*/ 4240804 w 4417162"/>
              <a:gd name="connsiteY139" fmla="*/ 6735762 h 6858000"/>
              <a:gd name="connsiteX140" fmla="*/ 4232407 w 4417162"/>
              <a:gd name="connsiteY140" fmla="*/ 6791325 h 6858000"/>
              <a:gd name="connsiteX141" fmla="*/ 4227367 w 4417162"/>
              <a:gd name="connsiteY141" fmla="*/ 6858000 h 6858000"/>
              <a:gd name="connsiteX142" fmla="*/ 2310062 w 4417162"/>
              <a:gd name="connsiteY142" fmla="*/ 6858000 h 6858000"/>
              <a:gd name="connsiteX143" fmla="*/ 144378 w 4417162"/>
              <a:gd name="connsiteY143" fmla="*/ 6858000 h 6858000"/>
              <a:gd name="connsiteX144" fmla="*/ 0 w 4417162"/>
              <a:gd name="connsiteY14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4417162" h="6858000">
                <a:moveTo>
                  <a:pt x="0" y="0"/>
                </a:moveTo>
                <a:lnTo>
                  <a:pt x="144378" y="0"/>
                </a:lnTo>
                <a:lnTo>
                  <a:pt x="2310062" y="0"/>
                </a:lnTo>
                <a:lnTo>
                  <a:pt x="4227367" y="0"/>
                </a:lnTo>
                <a:lnTo>
                  <a:pt x="4232407" y="66675"/>
                </a:lnTo>
                <a:lnTo>
                  <a:pt x="4240804" y="122237"/>
                </a:lnTo>
                <a:lnTo>
                  <a:pt x="4250882" y="174625"/>
                </a:lnTo>
                <a:lnTo>
                  <a:pt x="4267678" y="217487"/>
                </a:lnTo>
                <a:lnTo>
                  <a:pt x="4284474" y="260350"/>
                </a:lnTo>
                <a:lnTo>
                  <a:pt x="4304629" y="296862"/>
                </a:lnTo>
                <a:lnTo>
                  <a:pt x="4324784" y="334962"/>
                </a:lnTo>
                <a:lnTo>
                  <a:pt x="4343260" y="369887"/>
                </a:lnTo>
                <a:lnTo>
                  <a:pt x="4361735" y="409575"/>
                </a:lnTo>
                <a:lnTo>
                  <a:pt x="4378531" y="450850"/>
                </a:lnTo>
                <a:lnTo>
                  <a:pt x="4393648" y="496887"/>
                </a:lnTo>
                <a:lnTo>
                  <a:pt x="4405405" y="546100"/>
                </a:lnTo>
                <a:lnTo>
                  <a:pt x="4413803" y="606425"/>
                </a:lnTo>
                <a:lnTo>
                  <a:pt x="4417162" y="673100"/>
                </a:lnTo>
                <a:lnTo>
                  <a:pt x="4413803" y="744537"/>
                </a:lnTo>
                <a:lnTo>
                  <a:pt x="4405405" y="801687"/>
                </a:lnTo>
                <a:lnTo>
                  <a:pt x="4393648" y="854075"/>
                </a:lnTo>
                <a:lnTo>
                  <a:pt x="4378531" y="901700"/>
                </a:lnTo>
                <a:lnTo>
                  <a:pt x="4361735" y="942975"/>
                </a:lnTo>
                <a:lnTo>
                  <a:pt x="4341580" y="981075"/>
                </a:lnTo>
                <a:lnTo>
                  <a:pt x="4321425" y="1017587"/>
                </a:lnTo>
                <a:lnTo>
                  <a:pt x="4301270" y="1055687"/>
                </a:lnTo>
                <a:lnTo>
                  <a:pt x="4282794" y="1095375"/>
                </a:lnTo>
                <a:lnTo>
                  <a:pt x="4264318" y="1136650"/>
                </a:lnTo>
                <a:lnTo>
                  <a:pt x="4249203" y="1182687"/>
                </a:lnTo>
                <a:lnTo>
                  <a:pt x="4239125" y="1235075"/>
                </a:lnTo>
                <a:lnTo>
                  <a:pt x="4229047" y="1295400"/>
                </a:lnTo>
                <a:lnTo>
                  <a:pt x="4227367" y="1363662"/>
                </a:lnTo>
                <a:lnTo>
                  <a:pt x="4229047" y="1431925"/>
                </a:lnTo>
                <a:lnTo>
                  <a:pt x="4239125" y="1492250"/>
                </a:lnTo>
                <a:lnTo>
                  <a:pt x="4249203" y="1544637"/>
                </a:lnTo>
                <a:lnTo>
                  <a:pt x="4264318" y="1589087"/>
                </a:lnTo>
                <a:lnTo>
                  <a:pt x="4282794" y="1631950"/>
                </a:lnTo>
                <a:lnTo>
                  <a:pt x="4301270" y="1671637"/>
                </a:lnTo>
                <a:lnTo>
                  <a:pt x="4321425" y="1708150"/>
                </a:lnTo>
                <a:lnTo>
                  <a:pt x="4341580" y="1743075"/>
                </a:lnTo>
                <a:lnTo>
                  <a:pt x="4361735" y="1782762"/>
                </a:lnTo>
                <a:lnTo>
                  <a:pt x="4378531" y="1824037"/>
                </a:lnTo>
                <a:lnTo>
                  <a:pt x="4393648" y="1870075"/>
                </a:lnTo>
                <a:lnTo>
                  <a:pt x="4405405" y="1922462"/>
                </a:lnTo>
                <a:lnTo>
                  <a:pt x="4413803" y="1982787"/>
                </a:lnTo>
                <a:lnTo>
                  <a:pt x="4417162" y="2051050"/>
                </a:lnTo>
                <a:lnTo>
                  <a:pt x="4413803" y="2119312"/>
                </a:lnTo>
                <a:lnTo>
                  <a:pt x="4405405" y="2179637"/>
                </a:lnTo>
                <a:lnTo>
                  <a:pt x="4393648" y="2232025"/>
                </a:lnTo>
                <a:lnTo>
                  <a:pt x="4378531" y="2278062"/>
                </a:lnTo>
                <a:lnTo>
                  <a:pt x="4361735" y="2319337"/>
                </a:lnTo>
                <a:lnTo>
                  <a:pt x="4341580" y="2359025"/>
                </a:lnTo>
                <a:lnTo>
                  <a:pt x="4321425" y="2395537"/>
                </a:lnTo>
                <a:lnTo>
                  <a:pt x="4301270" y="2433637"/>
                </a:lnTo>
                <a:lnTo>
                  <a:pt x="4282794" y="2471737"/>
                </a:lnTo>
                <a:lnTo>
                  <a:pt x="4264318" y="2513012"/>
                </a:lnTo>
                <a:lnTo>
                  <a:pt x="4249203" y="2560637"/>
                </a:lnTo>
                <a:lnTo>
                  <a:pt x="4239125" y="2613025"/>
                </a:lnTo>
                <a:lnTo>
                  <a:pt x="4229047" y="2671762"/>
                </a:lnTo>
                <a:lnTo>
                  <a:pt x="4227367" y="2741612"/>
                </a:lnTo>
                <a:lnTo>
                  <a:pt x="4229047" y="2809875"/>
                </a:lnTo>
                <a:lnTo>
                  <a:pt x="4239125" y="2868612"/>
                </a:lnTo>
                <a:lnTo>
                  <a:pt x="4249203" y="2922587"/>
                </a:lnTo>
                <a:lnTo>
                  <a:pt x="4264318" y="2967037"/>
                </a:lnTo>
                <a:lnTo>
                  <a:pt x="4282794" y="3009900"/>
                </a:lnTo>
                <a:lnTo>
                  <a:pt x="4301270" y="3046412"/>
                </a:lnTo>
                <a:lnTo>
                  <a:pt x="4321425" y="3084512"/>
                </a:lnTo>
                <a:lnTo>
                  <a:pt x="4341580" y="3121025"/>
                </a:lnTo>
                <a:lnTo>
                  <a:pt x="4361735" y="3160712"/>
                </a:lnTo>
                <a:lnTo>
                  <a:pt x="4378531" y="3201987"/>
                </a:lnTo>
                <a:lnTo>
                  <a:pt x="4393648" y="3248025"/>
                </a:lnTo>
                <a:lnTo>
                  <a:pt x="4405405" y="3300412"/>
                </a:lnTo>
                <a:lnTo>
                  <a:pt x="4413803" y="3360737"/>
                </a:lnTo>
                <a:lnTo>
                  <a:pt x="4417162" y="3427412"/>
                </a:lnTo>
                <a:lnTo>
                  <a:pt x="4413803" y="3497262"/>
                </a:lnTo>
                <a:lnTo>
                  <a:pt x="4405405" y="3557587"/>
                </a:lnTo>
                <a:lnTo>
                  <a:pt x="4393648" y="3609975"/>
                </a:lnTo>
                <a:lnTo>
                  <a:pt x="4378531" y="3656012"/>
                </a:lnTo>
                <a:lnTo>
                  <a:pt x="4361735" y="3697287"/>
                </a:lnTo>
                <a:lnTo>
                  <a:pt x="4341580" y="3736975"/>
                </a:lnTo>
                <a:lnTo>
                  <a:pt x="4301270" y="3811587"/>
                </a:lnTo>
                <a:lnTo>
                  <a:pt x="4282794" y="3848100"/>
                </a:lnTo>
                <a:lnTo>
                  <a:pt x="4264318" y="3890962"/>
                </a:lnTo>
                <a:lnTo>
                  <a:pt x="4249203" y="3935412"/>
                </a:lnTo>
                <a:lnTo>
                  <a:pt x="4239125" y="3987800"/>
                </a:lnTo>
                <a:lnTo>
                  <a:pt x="4229047" y="4048125"/>
                </a:lnTo>
                <a:lnTo>
                  <a:pt x="4227367" y="4116387"/>
                </a:lnTo>
                <a:lnTo>
                  <a:pt x="4229047" y="4186237"/>
                </a:lnTo>
                <a:lnTo>
                  <a:pt x="4239125" y="4244975"/>
                </a:lnTo>
                <a:lnTo>
                  <a:pt x="4249203" y="4297362"/>
                </a:lnTo>
                <a:lnTo>
                  <a:pt x="4264318" y="4343400"/>
                </a:lnTo>
                <a:lnTo>
                  <a:pt x="4282794" y="4386262"/>
                </a:lnTo>
                <a:lnTo>
                  <a:pt x="4301270" y="4424362"/>
                </a:lnTo>
                <a:lnTo>
                  <a:pt x="4341580" y="4498975"/>
                </a:lnTo>
                <a:lnTo>
                  <a:pt x="4361735" y="4537075"/>
                </a:lnTo>
                <a:lnTo>
                  <a:pt x="4378531" y="4579937"/>
                </a:lnTo>
                <a:lnTo>
                  <a:pt x="4393648" y="4625975"/>
                </a:lnTo>
                <a:lnTo>
                  <a:pt x="4405405" y="4678362"/>
                </a:lnTo>
                <a:lnTo>
                  <a:pt x="4413803" y="4738687"/>
                </a:lnTo>
                <a:lnTo>
                  <a:pt x="4417162" y="4806950"/>
                </a:lnTo>
                <a:lnTo>
                  <a:pt x="4413803" y="4875212"/>
                </a:lnTo>
                <a:lnTo>
                  <a:pt x="4405405" y="4935537"/>
                </a:lnTo>
                <a:lnTo>
                  <a:pt x="4393648" y="4987925"/>
                </a:lnTo>
                <a:lnTo>
                  <a:pt x="4378531" y="5033962"/>
                </a:lnTo>
                <a:lnTo>
                  <a:pt x="4361735" y="5075237"/>
                </a:lnTo>
                <a:lnTo>
                  <a:pt x="4341580" y="5114925"/>
                </a:lnTo>
                <a:lnTo>
                  <a:pt x="4321425" y="5149850"/>
                </a:lnTo>
                <a:lnTo>
                  <a:pt x="4301270" y="5186362"/>
                </a:lnTo>
                <a:lnTo>
                  <a:pt x="4282794" y="5226050"/>
                </a:lnTo>
                <a:lnTo>
                  <a:pt x="4264318" y="5268912"/>
                </a:lnTo>
                <a:lnTo>
                  <a:pt x="4249203" y="5313362"/>
                </a:lnTo>
                <a:lnTo>
                  <a:pt x="4239125" y="5365750"/>
                </a:lnTo>
                <a:lnTo>
                  <a:pt x="4229047" y="5426075"/>
                </a:lnTo>
                <a:lnTo>
                  <a:pt x="4227367" y="5494337"/>
                </a:lnTo>
                <a:lnTo>
                  <a:pt x="4229047" y="5562600"/>
                </a:lnTo>
                <a:lnTo>
                  <a:pt x="4239125" y="5622925"/>
                </a:lnTo>
                <a:lnTo>
                  <a:pt x="4249203" y="5675312"/>
                </a:lnTo>
                <a:lnTo>
                  <a:pt x="4264318" y="5721350"/>
                </a:lnTo>
                <a:lnTo>
                  <a:pt x="4282794" y="5762625"/>
                </a:lnTo>
                <a:lnTo>
                  <a:pt x="4301270" y="5802312"/>
                </a:lnTo>
                <a:lnTo>
                  <a:pt x="4321425" y="5840412"/>
                </a:lnTo>
                <a:lnTo>
                  <a:pt x="4341580" y="5876925"/>
                </a:lnTo>
                <a:lnTo>
                  <a:pt x="4361735" y="5915025"/>
                </a:lnTo>
                <a:lnTo>
                  <a:pt x="4378531" y="5956300"/>
                </a:lnTo>
                <a:lnTo>
                  <a:pt x="4393648" y="6003925"/>
                </a:lnTo>
                <a:lnTo>
                  <a:pt x="4405405" y="6056312"/>
                </a:lnTo>
                <a:lnTo>
                  <a:pt x="4413803" y="6113462"/>
                </a:lnTo>
                <a:lnTo>
                  <a:pt x="4417162" y="6183312"/>
                </a:lnTo>
                <a:lnTo>
                  <a:pt x="4413803" y="6251575"/>
                </a:lnTo>
                <a:lnTo>
                  <a:pt x="4405405" y="6311900"/>
                </a:lnTo>
                <a:lnTo>
                  <a:pt x="4393648" y="6361112"/>
                </a:lnTo>
                <a:lnTo>
                  <a:pt x="4378531" y="6407150"/>
                </a:lnTo>
                <a:lnTo>
                  <a:pt x="4361735" y="6448425"/>
                </a:lnTo>
                <a:lnTo>
                  <a:pt x="4343260" y="6488112"/>
                </a:lnTo>
                <a:lnTo>
                  <a:pt x="4324784" y="6523037"/>
                </a:lnTo>
                <a:lnTo>
                  <a:pt x="4304629" y="6561137"/>
                </a:lnTo>
                <a:lnTo>
                  <a:pt x="4284474" y="6597650"/>
                </a:lnTo>
                <a:lnTo>
                  <a:pt x="4267678" y="6640512"/>
                </a:lnTo>
                <a:lnTo>
                  <a:pt x="4250882" y="6683375"/>
                </a:lnTo>
                <a:lnTo>
                  <a:pt x="4240804" y="6735762"/>
                </a:lnTo>
                <a:lnTo>
                  <a:pt x="4232407" y="6791325"/>
                </a:lnTo>
                <a:lnTo>
                  <a:pt x="4227367" y="6858000"/>
                </a:lnTo>
                <a:lnTo>
                  <a:pt x="2310062" y="6858000"/>
                </a:lnTo>
                <a:lnTo>
                  <a:pt x="14437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</p:sp>
      <p:sp useBgFill="1">
        <p:nvSpPr>
          <p:cNvPr id="18" name="Freeform: Shape 12">
            <a:extLst>
              <a:ext uri="{FF2B5EF4-FFF2-40B4-BE49-F238E27FC236}">
                <a16:creationId xmlns:a16="http://schemas.microsoft.com/office/drawing/2014/main" id="{A7A4B465-FBCC-4CD4-89A1-82992A7B47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4272784" cy="6858000"/>
          </a:xfrm>
          <a:custGeom>
            <a:avLst/>
            <a:gdLst>
              <a:gd name="connsiteX0" fmla="*/ 0 w 4272784"/>
              <a:gd name="connsiteY0" fmla="*/ 0 h 6858000"/>
              <a:gd name="connsiteX1" fmla="*/ 4082989 w 4272784"/>
              <a:gd name="connsiteY1" fmla="*/ 0 h 6858000"/>
              <a:gd name="connsiteX2" fmla="*/ 4088029 w 4272784"/>
              <a:gd name="connsiteY2" fmla="*/ 66675 h 6858000"/>
              <a:gd name="connsiteX3" fmla="*/ 4096426 w 4272784"/>
              <a:gd name="connsiteY3" fmla="*/ 122237 h 6858000"/>
              <a:gd name="connsiteX4" fmla="*/ 4106504 w 4272784"/>
              <a:gd name="connsiteY4" fmla="*/ 174625 h 6858000"/>
              <a:gd name="connsiteX5" fmla="*/ 4123300 w 4272784"/>
              <a:gd name="connsiteY5" fmla="*/ 217487 h 6858000"/>
              <a:gd name="connsiteX6" fmla="*/ 4140096 w 4272784"/>
              <a:gd name="connsiteY6" fmla="*/ 260350 h 6858000"/>
              <a:gd name="connsiteX7" fmla="*/ 4160251 w 4272784"/>
              <a:gd name="connsiteY7" fmla="*/ 296862 h 6858000"/>
              <a:gd name="connsiteX8" fmla="*/ 4180406 w 4272784"/>
              <a:gd name="connsiteY8" fmla="*/ 334962 h 6858000"/>
              <a:gd name="connsiteX9" fmla="*/ 4198882 w 4272784"/>
              <a:gd name="connsiteY9" fmla="*/ 369887 h 6858000"/>
              <a:gd name="connsiteX10" fmla="*/ 4217357 w 4272784"/>
              <a:gd name="connsiteY10" fmla="*/ 409575 h 6858000"/>
              <a:gd name="connsiteX11" fmla="*/ 4234153 w 4272784"/>
              <a:gd name="connsiteY11" fmla="*/ 450850 h 6858000"/>
              <a:gd name="connsiteX12" fmla="*/ 4249270 w 4272784"/>
              <a:gd name="connsiteY12" fmla="*/ 496887 h 6858000"/>
              <a:gd name="connsiteX13" fmla="*/ 4261027 w 4272784"/>
              <a:gd name="connsiteY13" fmla="*/ 546100 h 6858000"/>
              <a:gd name="connsiteX14" fmla="*/ 4269425 w 4272784"/>
              <a:gd name="connsiteY14" fmla="*/ 606425 h 6858000"/>
              <a:gd name="connsiteX15" fmla="*/ 4272784 w 4272784"/>
              <a:gd name="connsiteY15" fmla="*/ 673100 h 6858000"/>
              <a:gd name="connsiteX16" fmla="*/ 4269425 w 4272784"/>
              <a:gd name="connsiteY16" fmla="*/ 744537 h 6858000"/>
              <a:gd name="connsiteX17" fmla="*/ 4261027 w 4272784"/>
              <a:gd name="connsiteY17" fmla="*/ 801687 h 6858000"/>
              <a:gd name="connsiteX18" fmla="*/ 4249270 w 4272784"/>
              <a:gd name="connsiteY18" fmla="*/ 854075 h 6858000"/>
              <a:gd name="connsiteX19" fmla="*/ 4234153 w 4272784"/>
              <a:gd name="connsiteY19" fmla="*/ 901700 h 6858000"/>
              <a:gd name="connsiteX20" fmla="*/ 4217357 w 4272784"/>
              <a:gd name="connsiteY20" fmla="*/ 942975 h 6858000"/>
              <a:gd name="connsiteX21" fmla="*/ 4197202 w 4272784"/>
              <a:gd name="connsiteY21" fmla="*/ 981075 h 6858000"/>
              <a:gd name="connsiteX22" fmla="*/ 4177047 w 4272784"/>
              <a:gd name="connsiteY22" fmla="*/ 1017587 h 6858000"/>
              <a:gd name="connsiteX23" fmla="*/ 4156892 w 4272784"/>
              <a:gd name="connsiteY23" fmla="*/ 1055687 h 6858000"/>
              <a:gd name="connsiteX24" fmla="*/ 4138416 w 4272784"/>
              <a:gd name="connsiteY24" fmla="*/ 1095375 h 6858000"/>
              <a:gd name="connsiteX25" fmla="*/ 4119940 w 4272784"/>
              <a:gd name="connsiteY25" fmla="*/ 1136650 h 6858000"/>
              <a:gd name="connsiteX26" fmla="*/ 4104825 w 4272784"/>
              <a:gd name="connsiteY26" fmla="*/ 1182687 h 6858000"/>
              <a:gd name="connsiteX27" fmla="*/ 4094747 w 4272784"/>
              <a:gd name="connsiteY27" fmla="*/ 1235075 h 6858000"/>
              <a:gd name="connsiteX28" fmla="*/ 4084669 w 4272784"/>
              <a:gd name="connsiteY28" fmla="*/ 1295400 h 6858000"/>
              <a:gd name="connsiteX29" fmla="*/ 4082989 w 4272784"/>
              <a:gd name="connsiteY29" fmla="*/ 1363662 h 6858000"/>
              <a:gd name="connsiteX30" fmla="*/ 4084669 w 4272784"/>
              <a:gd name="connsiteY30" fmla="*/ 1431925 h 6858000"/>
              <a:gd name="connsiteX31" fmla="*/ 4094747 w 4272784"/>
              <a:gd name="connsiteY31" fmla="*/ 1492250 h 6858000"/>
              <a:gd name="connsiteX32" fmla="*/ 4104825 w 4272784"/>
              <a:gd name="connsiteY32" fmla="*/ 1544637 h 6858000"/>
              <a:gd name="connsiteX33" fmla="*/ 4119940 w 4272784"/>
              <a:gd name="connsiteY33" fmla="*/ 1589087 h 6858000"/>
              <a:gd name="connsiteX34" fmla="*/ 4138416 w 4272784"/>
              <a:gd name="connsiteY34" fmla="*/ 1631950 h 6858000"/>
              <a:gd name="connsiteX35" fmla="*/ 4156892 w 4272784"/>
              <a:gd name="connsiteY35" fmla="*/ 1671637 h 6858000"/>
              <a:gd name="connsiteX36" fmla="*/ 4177047 w 4272784"/>
              <a:gd name="connsiteY36" fmla="*/ 1708150 h 6858000"/>
              <a:gd name="connsiteX37" fmla="*/ 4197202 w 4272784"/>
              <a:gd name="connsiteY37" fmla="*/ 1743075 h 6858000"/>
              <a:gd name="connsiteX38" fmla="*/ 4217357 w 4272784"/>
              <a:gd name="connsiteY38" fmla="*/ 1782762 h 6858000"/>
              <a:gd name="connsiteX39" fmla="*/ 4234153 w 4272784"/>
              <a:gd name="connsiteY39" fmla="*/ 1824037 h 6858000"/>
              <a:gd name="connsiteX40" fmla="*/ 4249270 w 4272784"/>
              <a:gd name="connsiteY40" fmla="*/ 1870075 h 6858000"/>
              <a:gd name="connsiteX41" fmla="*/ 4261027 w 4272784"/>
              <a:gd name="connsiteY41" fmla="*/ 1922462 h 6858000"/>
              <a:gd name="connsiteX42" fmla="*/ 4269425 w 4272784"/>
              <a:gd name="connsiteY42" fmla="*/ 1982787 h 6858000"/>
              <a:gd name="connsiteX43" fmla="*/ 4272784 w 4272784"/>
              <a:gd name="connsiteY43" fmla="*/ 2051050 h 6858000"/>
              <a:gd name="connsiteX44" fmla="*/ 4269425 w 4272784"/>
              <a:gd name="connsiteY44" fmla="*/ 2119312 h 6858000"/>
              <a:gd name="connsiteX45" fmla="*/ 4261027 w 4272784"/>
              <a:gd name="connsiteY45" fmla="*/ 2179637 h 6858000"/>
              <a:gd name="connsiteX46" fmla="*/ 4249270 w 4272784"/>
              <a:gd name="connsiteY46" fmla="*/ 2232025 h 6858000"/>
              <a:gd name="connsiteX47" fmla="*/ 4234153 w 4272784"/>
              <a:gd name="connsiteY47" fmla="*/ 2278062 h 6858000"/>
              <a:gd name="connsiteX48" fmla="*/ 4217357 w 4272784"/>
              <a:gd name="connsiteY48" fmla="*/ 2319337 h 6858000"/>
              <a:gd name="connsiteX49" fmla="*/ 4197202 w 4272784"/>
              <a:gd name="connsiteY49" fmla="*/ 2359025 h 6858000"/>
              <a:gd name="connsiteX50" fmla="*/ 4177047 w 4272784"/>
              <a:gd name="connsiteY50" fmla="*/ 2395537 h 6858000"/>
              <a:gd name="connsiteX51" fmla="*/ 4156892 w 4272784"/>
              <a:gd name="connsiteY51" fmla="*/ 2433637 h 6858000"/>
              <a:gd name="connsiteX52" fmla="*/ 4138416 w 4272784"/>
              <a:gd name="connsiteY52" fmla="*/ 2471737 h 6858000"/>
              <a:gd name="connsiteX53" fmla="*/ 4119940 w 4272784"/>
              <a:gd name="connsiteY53" fmla="*/ 2513012 h 6858000"/>
              <a:gd name="connsiteX54" fmla="*/ 4104825 w 4272784"/>
              <a:gd name="connsiteY54" fmla="*/ 2560637 h 6858000"/>
              <a:gd name="connsiteX55" fmla="*/ 4094747 w 4272784"/>
              <a:gd name="connsiteY55" fmla="*/ 2613025 h 6858000"/>
              <a:gd name="connsiteX56" fmla="*/ 4084669 w 4272784"/>
              <a:gd name="connsiteY56" fmla="*/ 2671762 h 6858000"/>
              <a:gd name="connsiteX57" fmla="*/ 4082989 w 4272784"/>
              <a:gd name="connsiteY57" fmla="*/ 2741612 h 6858000"/>
              <a:gd name="connsiteX58" fmla="*/ 4084669 w 4272784"/>
              <a:gd name="connsiteY58" fmla="*/ 2809875 h 6858000"/>
              <a:gd name="connsiteX59" fmla="*/ 4094747 w 4272784"/>
              <a:gd name="connsiteY59" fmla="*/ 2868612 h 6858000"/>
              <a:gd name="connsiteX60" fmla="*/ 4104825 w 4272784"/>
              <a:gd name="connsiteY60" fmla="*/ 2922587 h 6858000"/>
              <a:gd name="connsiteX61" fmla="*/ 4119940 w 4272784"/>
              <a:gd name="connsiteY61" fmla="*/ 2967037 h 6858000"/>
              <a:gd name="connsiteX62" fmla="*/ 4138416 w 4272784"/>
              <a:gd name="connsiteY62" fmla="*/ 3009900 h 6858000"/>
              <a:gd name="connsiteX63" fmla="*/ 4156892 w 4272784"/>
              <a:gd name="connsiteY63" fmla="*/ 3046412 h 6858000"/>
              <a:gd name="connsiteX64" fmla="*/ 4177047 w 4272784"/>
              <a:gd name="connsiteY64" fmla="*/ 3084512 h 6858000"/>
              <a:gd name="connsiteX65" fmla="*/ 4197202 w 4272784"/>
              <a:gd name="connsiteY65" fmla="*/ 3121025 h 6858000"/>
              <a:gd name="connsiteX66" fmla="*/ 4217357 w 4272784"/>
              <a:gd name="connsiteY66" fmla="*/ 3160712 h 6858000"/>
              <a:gd name="connsiteX67" fmla="*/ 4234153 w 4272784"/>
              <a:gd name="connsiteY67" fmla="*/ 3201987 h 6858000"/>
              <a:gd name="connsiteX68" fmla="*/ 4249270 w 4272784"/>
              <a:gd name="connsiteY68" fmla="*/ 3248025 h 6858000"/>
              <a:gd name="connsiteX69" fmla="*/ 4261027 w 4272784"/>
              <a:gd name="connsiteY69" fmla="*/ 3300412 h 6858000"/>
              <a:gd name="connsiteX70" fmla="*/ 4269425 w 4272784"/>
              <a:gd name="connsiteY70" fmla="*/ 3360737 h 6858000"/>
              <a:gd name="connsiteX71" fmla="*/ 4272784 w 4272784"/>
              <a:gd name="connsiteY71" fmla="*/ 3427412 h 6858000"/>
              <a:gd name="connsiteX72" fmla="*/ 4269425 w 4272784"/>
              <a:gd name="connsiteY72" fmla="*/ 3497262 h 6858000"/>
              <a:gd name="connsiteX73" fmla="*/ 4261027 w 4272784"/>
              <a:gd name="connsiteY73" fmla="*/ 3557587 h 6858000"/>
              <a:gd name="connsiteX74" fmla="*/ 4249270 w 4272784"/>
              <a:gd name="connsiteY74" fmla="*/ 3609975 h 6858000"/>
              <a:gd name="connsiteX75" fmla="*/ 4234153 w 4272784"/>
              <a:gd name="connsiteY75" fmla="*/ 3656012 h 6858000"/>
              <a:gd name="connsiteX76" fmla="*/ 4217357 w 4272784"/>
              <a:gd name="connsiteY76" fmla="*/ 3697287 h 6858000"/>
              <a:gd name="connsiteX77" fmla="*/ 4197202 w 4272784"/>
              <a:gd name="connsiteY77" fmla="*/ 3736975 h 6858000"/>
              <a:gd name="connsiteX78" fmla="*/ 4156892 w 4272784"/>
              <a:gd name="connsiteY78" fmla="*/ 3811587 h 6858000"/>
              <a:gd name="connsiteX79" fmla="*/ 4138416 w 4272784"/>
              <a:gd name="connsiteY79" fmla="*/ 3848100 h 6858000"/>
              <a:gd name="connsiteX80" fmla="*/ 4119940 w 4272784"/>
              <a:gd name="connsiteY80" fmla="*/ 3890962 h 6858000"/>
              <a:gd name="connsiteX81" fmla="*/ 4104825 w 4272784"/>
              <a:gd name="connsiteY81" fmla="*/ 3935412 h 6858000"/>
              <a:gd name="connsiteX82" fmla="*/ 4094747 w 4272784"/>
              <a:gd name="connsiteY82" fmla="*/ 3987800 h 6858000"/>
              <a:gd name="connsiteX83" fmla="*/ 4084669 w 4272784"/>
              <a:gd name="connsiteY83" fmla="*/ 4048125 h 6858000"/>
              <a:gd name="connsiteX84" fmla="*/ 4082989 w 4272784"/>
              <a:gd name="connsiteY84" fmla="*/ 4116387 h 6858000"/>
              <a:gd name="connsiteX85" fmla="*/ 4084669 w 4272784"/>
              <a:gd name="connsiteY85" fmla="*/ 4186237 h 6858000"/>
              <a:gd name="connsiteX86" fmla="*/ 4094747 w 4272784"/>
              <a:gd name="connsiteY86" fmla="*/ 4244975 h 6858000"/>
              <a:gd name="connsiteX87" fmla="*/ 4104825 w 4272784"/>
              <a:gd name="connsiteY87" fmla="*/ 4297362 h 6858000"/>
              <a:gd name="connsiteX88" fmla="*/ 4119940 w 4272784"/>
              <a:gd name="connsiteY88" fmla="*/ 4343400 h 6858000"/>
              <a:gd name="connsiteX89" fmla="*/ 4138416 w 4272784"/>
              <a:gd name="connsiteY89" fmla="*/ 4386262 h 6858000"/>
              <a:gd name="connsiteX90" fmla="*/ 4156892 w 4272784"/>
              <a:gd name="connsiteY90" fmla="*/ 4424362 h 6858000"/>
              <a:gd name="connsiteX91" fmla="*/ 4197202 w 4272784"/>
              <a:gd name="connsiteY91" fmla="*/ 4498975 h 6858000"/>
              <a:gd name="connsiteX92" fmla="*/ 4217357 w 4272784"/>
              <a:gd name="connsiteY92" fmla="*/ 4537075 h 6858000"/>
              <a:gd name="connsiteX93" fmla="*/ 4234153 w 4272784"/>
              <a:gd name="connsiteY93" fmla="*/ 4579937 h 6858000"/>
              <a:gd name="connsiteX94" fmla="*/ 4249270 w 4272784"/>
              <a:gd name="connsiteY94" fmla="*/ 4625975 h 6858000"/>
              <a:gd name="connsiteX95" fmla="*/ 4261027 w 4272784"/>
              <a:gd name="connsiteY95" fmla="*/ 4678362 h 6858000"/>
              <a:gd name="connsiteX96" fmla="*/ 4269425 w 4272784"/>
              <a:gd name="connsiteY96" fmla="*/ 4738687 h 6858000"/>
              <a:gd name="connsiteX97" fmla="*/ 4272784 w 4272784"/>
              <a:gd name="connsiteY97" fmla="*/ 4806950 h 6858000"/>
              <a:gd name="connsiteX98" fmla="*/ 4269425 w 4272784"/>
              <a:gd name="connsiteY98" fmla="*/ 4875212 h 6858000"/>
              <a:gd name="connsiteX99" fmla="*/ 4261027 w 4272784"/>
              <a:gd name="connsiteY99" fmla="*/ 4935537 h 6858000"/>
              <a:gd name="connsiteX100" fmla="*/ 4249270 w 4272784"/>
              <a:gd name="connsiteY100" fmla="*/ 4987925 h 6858000"/>
              <a:gd name="connsiteX101" fmla="*/ 4234153 w 4272784"/>
              <a:gd name="connsiteY101" fmla="*/ 5033962 h 6858000"/>
              <a:gd name="connsiteX102" fmla="*/ 4217357 w 4272784"/>
              <a:gd name="connsiteY102" fmla="*/ 5075237 h 6858000"/>
              <a:gd name="connsiteX103" fmla="*/ 4197202 w 4272784"/>
              <a:gd name="connsiteY103" fmla="*/ 5114925 h 6858000"/>
              <a:gd name="connsiteX104" fmla="*/ 4177047 w 4272784"/>
              <a:gd name="connsiteY104" fmla="*/ 5149850 h 6858000"/>
              <a:gd name="connsiteX105" fmla="*/ 4156892 w 4272784"/>
              <a:gd name="connsiteY105" fmla="*/ 5186362 h 6858000"/>
              <a:gd name="connsiteX106" fmla="*/ 4138416 w 4272784"/>
              <a:gd name="connsiteY106" fmla="*/ 5226050 h 6858000"/>
              <a:gd name="connsiteX107" fmla="*/ 4119940 w 4272784"/>
              <a:gd name="connsiteY107" fmla="*/ 5268912 h 6858000"/>
              <a:gd name="connsiteX108" fmla="*/ 4104825 w 4272784"/>
              <a:gd name="connsiteY108" fmla="*/ 5313362 h 6858000"/>
              <a:gd name="connsiteX109" fmla="*/ 4094747 w 4272784"/>
              <a:gd name="connsiteY109" fmla="*/ 5365750 h 6858000"/>
              <a:gd name="connsiteX110" fmla="*/ 4084669 w 4272784"/>
              <a:gd name="connsiteY110" fmla="*/ 5426075 h 6858000"/>
              <a:gd name="connsiteX111" fmla="*/ 4082989 w 4272784"/>
              <a:gd name="connsiteY111" fmla="*/ 5494337 h 6858000"/>
              <a:gd name="connsiteX112" fmla="*/ 4084669 w 4272784"/>
              <a:gd name="connsiteY112" fmla="*/ 5562600 h 6858000"/>
              <a:gd name="connsiteX113" fmla="*/ 4094747 w 4272784"/>
              <a:gd name="connsiteY113" fmla="*/ 5622925 h 6858000"/>
              <a:gd name="connsiteX114" fmla="*/ 4104825 w 4272784"/>
              <a:gd name="connsiteY114" fmla="*/ 5675312 h 6858000"/>
              <a:gd name="connsiteX115" fmla="*/ 4119940 w 4272784"/>
              <a:gd name="connsiteY115" fmla="*/ 5721350 h 6858000"/>
              <a:gd name="connsiteX116" fmla="*/ 4138416 w 4272784"/>
              <a:gd name="connsiteY116" fmla="*/ 5762625 h 6858000"/>
              <a:gd name="connsiteX117" fmla="*/ 4156892 w 4272784"/>
              <a:gd name="connsiteY117" fmla="*/ 5802312 h 6858000"/>
              <a:gd name="connsiteX118" fmla="*/ 4177047 w 4272784"/>
              <a:gd name="connsiteY118" fmla="*/ 5840412 h 6858000"/>
              <a:gd name="connsiteX119" fmla="*/ 4197202 w 4272784"/>
              <a:gd name="connsiteY119" fmla="*/ 5876925 h 6858000"/>
              <a:gd name="connsiteX120" fmla="*/ 4217357 w 4272784"/>
              <a:gd name="connsiteY120" fmla="*/ 5915025 h 6858000"/>
              <a:gd name="connsiteX121" fmla="*/ 4234153 w 4272784"/>
              <a:gd name="connsiteY121" fmla="*/ 5956300 h 6858000"/>
              <a:gd name="connsiteX122" fmla="*/ 4249270 w 4272784"/>
              <a:gd name="connsiteY122" fmla="*/ 6003925 h 6858000"/>
              <a:gd name="connsiteX123" fmla="*/ 4261027 w 4272784"/>
              <a:gd name="connsiteY123" fmla="*/ 6056312 h 6858000"/>
              <a:gd name="connsiteX124" fmla="*/ 4269425 w 4272784"/>
              <a:gd name="connsiteY124" fmla="*/ 6113462 h 6858000"/>
              <a:gd name="connsiteX125" fmla="*/ 4272784 w 4272784"/>
              <a:gd name="connsiteY125" fmla="*/ 6183312 h 6858000"/>
              <a:gd name="connsiteX126" fmla="*/ 4269425 w 4272784"/>
              <a:gd name="connsiteY126" fmla="*/ 6251575 h 6858000"/>
              <a:gd name="connsiteX127" fmla="*/ 4261027 w 4272784"/>
              <a:gd name="connsiteY127" fmla="*/ 6311900 h 6858000"/>
              <a:gd name="connsiteX128" fmla="*/ 4249270 w 4272784"/>
              <a:gd name="connsiteY128" fmla="*/ 6361112 h 6858000"/>
              <a:gd name="connsiteX129" fmla="*/ 4234153 w 4272784"/>
              <a:gd name="connsiteY129" fmla="*/ 6407150 h 6858000"/>
              <a:gd name="connsiteX130" fmla="*/ 4217357 w 4272784"/>
              <a:gd name="connsiteY130" fmla="*/ 6448425 h 6858000"/>
              <a:gd name="connsiteX131" fmla="*/ 4198882 w 4272784"/>
              <a:gd name="connsiteY131" fmla="*/ 6488112 h 6858000"/>
              <a:gd name="connsiteX132" fmla="*/ 4180406 w 4272784"/>
              <a:gd name="connsiteY132" fmla="*/ 6523037 h 6858000"/>
              <a:gd name="connsiteX133" fmla="*/ 4160251 w 4272784"/>
              <a:gd name="connsiteY133" fmla="*/ 6561137 h 6858000"/>
              <a:gd name="connsiteX134" fmla="*/ 4140096 w 4272784"/>
              <a:gd name="connsiteY134" fmla="*/ 6597650 h 6858000"/>
              <a:gd name="connsiteX135" fmla="*/ 4123300 w 4272784"/>
              <a:gd name="connsiteY135" fmla="*/ 6640512 h 6858000"/>
              <a:gd name="connsiteX136" fmla="*/ 4106504 w 4272784"/>
              <a:gd name="connsiteY136" fmla="*/ 6683375 h 6858000"/>
              <a:gd name="connsiteX137" fmla="*/ 4096426 w 4272784"/>
              <a:gd name="connsiteY137" fmla="*/ 6735762 h 6858000"/>
              <a:gd name="connsiteX138" fmla="*/ 4088029 w 4272784"/>
              <a:gd name="connsiteY138" fmla="*/ 6791325 h 6858000"/>
              <a:gd name="connsiteX139" fmla="*/ 4082989 w 4272784"/>
              <a:gd name="connsiteY139" fmla="*/ 6858000 h 6858000"/>
              <a:gd name="connsiteX140" fmla="*/ 0 w 4272784"/>
              <a:gd name="connsiteY14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4272784" h="6858000">
                <a:moveTo>
                  <a:pt x="0" y="0"/>
                </a:moveTo>
                <a:lnTo>
                  <a:pt x="4082989" y="0"/>
                </a:lnTo>
                <a:lnTo>
                  <a:pt x="4088029" y="66675"/>
                </a:lnTo>
                <a:lnTo>
                  <a:pt x="4096426" y="122237"/>
                </a:lnTo>
                <a:lnTo>
                  <a:pt x="4106504" y="174625"/>
                </a:lnTo>
                <a:lnTo>
                  <a:pt x="4123300" y="217487"/>
                </a:lnTo>
                <a:lnTo>
                  <a:pt x="4140096" y="260350"/>
                </a:lnTo>
                <a:lnTo>
                  <a:pt x="4160251" y="296862"/>
                </a:lnTo>
                <a:lnTo>
                  <a:pt x="4180406" y="334962"/>
                </a:lnTo>
                <a:lnTo>
                  <a:pt x="4198882" y="369887"/>
                </a:lnTo>
                <a:lnTo>
                  <a:pt x="4217357" y="409575"/>
                </a:lnTo>
                <a:lnTo>
                  <a:pt x="4234153" y="450850"/>
                </a:lnTo>
                <a:lnTo>
                  <a:pt x="4249270" y="496887"/>
                </a:lnTo>
                <a:lnTo>
                  <a:pt x="4261027" y="546100"/>
                </a:lnTo>
                <a:lnTo>
                  <a:pt x="4269425" y="606425"/>
                </a:lnTo>
                <a:lnTo>
                  <a:pt x="4272784" y="673100"/>
                </a:lnTo>
                <a:lnTo>
                  <a:pt x="4269425" y="744537"/>
                </a:lnTo>
                <a:lnTo>
                  <a:pt x="4261027" y="801687"/>
                </a:lnTo>
                <a:lnTo>
                  <a:pt x="4249270" y="854075"/>
                </a:lnTo>
                <a:lnTo>
                  <a:pt x="4234153" y="901700"/>
                </a:lnTo>
                <a:lnTo>
                  <a:pt x="4217357" y="942975"/>
                </a:lnTo>
                <a:lnTo>
                  <a:pt x="4197202" y="981075"/>
                </a:lnTo>
                <a:lnTo>
                  <a:pt x="4177047" y="1017587"/>
                </a:lnTo>
                <a:lnTo>
                  <a:pt x="4156892" y="1055687"/>
                </a:lnTo>
                <a:lnTo>
                  <a:pt x="4138416" y="1095375"/>
                </a:lnTo>
                <a:lnTo>
                  <a:pt x="4119940" y="1136650"/>
                </a:lnTo>
                <a:lnTo>
                  <a:pt x="4104825" y="1182687"/>
                </a:lnTo>
                <a:lnTo>
                  <a:pt x="4094747" y="1235075"/>
                </a:lnTo>
                <a:lnTo>
                  <a:pt x="4084669" y="1295400"/>
                </a:lnTo>
                <a:lnTo>
                  <a:pt x="4082989" y="1363662"/>
                </a:lnTo>
                <a:lnTo>
                  <a:pt x="4084669" y="1431925"/>
                </a:lnTo>
                <a:lnTo>
                  <a:pt x="4094747" y="1492250"/>
                </a:lnTo>
                <a:lnTo>
                  <a:pt x="4104825" y="1544637"/>
                </a:lnTo>
                <a:lnTo>
                  <a:pt x="4119940" y="1589087"/>
                </a:lnTo>
                <a:lnTo>
                  <a:pt x="4138416" y="1631950"/>
                </a:lnTo>
                <a:lnTo>
                  <a:pt x="4156892" y="1671637"/>
                </a:lnTo>
                <a:lnTo>
                  <a:pt x="4177047" y="1708150"/>
                </a:lnTo>
                <a:lnTo>
                  <a:pt x="4197202" y="1743075"/>
                </a:lnTo>
                <a:lnTo>
                  <a:pt x="4217357" y="1782762"/>
                </a:lnTo>
                <a:lnTo>
                  <a:pt x="4234153" y="1824037"/>
                </a:lnTo>
                <a:lnTo>
                  <a:pt x="4249270" y="1870075"/>
                </a:lnTo>
                <a:lnTo>
                  <a:pt x="4261027" y="1922462"/>
                </a:lnTo>
                <a:lnTo>
                  <a:pt x="4269425" y="1982787"/>
                </a:lnTo>
                <a:lnTo>
                  <a:pt x="4272784" y="2051050"/>
                </a:lnTo>
                <a:lnTo>
                  <a:pt x="4269425" y="2119312"/>
                </a:lnTo>
                <a:lnTo>
                  <a:pt x="4261027" y="2179637"/>
                </a:lnTo>
                <a:lnTo>
                  <a:pt x="4249270" y="2232025"/>
                </a:lnTo>
                <a:lnTo>
                  <a:pt x="4234153" y="2278062"/>
                </a:lnTo>
                <a:lnTo>
                  <a:pt x="4217357" y="2319337"/>
                </a:lnTo>
                <a:lnTo>
                  <a:pt x="4197202" y="2359025"/>
                </a:lnTo>
                <a:lnTo>
                  <a:pt x="4177047" y="2395537"/>
                </a:lnTo>
                <a:lnTo>
                  <a:pt x="4156892" y="2433637"/>
                </a:lnTo>
                <a:lnTo>
                  <a:pt x="4138416" y="2471737"/>
                </a:lnTo>
                <a:lnTo>
                  <a:pt x="4119940" y="2513012"/>
                </a:lnTo>
                <a:lnTo>
                  <a:pt x="4104825" y="2560637"/>
                </a:lnTo>
                <a:lnTo>
                  <a:pt x="4094747" y="2613025"/>
                </a:lnTo>
                <a:lnTo>
                  <a:pt x="4084669" y="2671762"/>
                </a:lnTo>
                <a:lnTo>
                  <a:pt x="4082989" y="2741612"/>
                </a:lnTo>
                <a:lnTo>
                  <a:pt x="4084669" y="2809875"/>
                </a:lnTo>
                <a:lnTo>
                  <a:pt x="4094747" y="2868612"/>
                </a:lnTo>
                <a:lnTo>
                  <a:pt x="4104825" y="2922587"/>
                </a:lnTo>
                <a:lnTo>
                  <a:pt x="4119940" y="2967037"/>
                </a:lnTo>
                <a:lnTo>
                  <a:pt x="4138416" y="3009900"/>
                </a:lnTo>
                <a:lnTo>
                  <a:pt x="4156892" y="3046412"/>
                </a:lnTo>
                <a:lnTo>
                  <a:pt x="4177047" y="3084512"/>
                </a:lnTo>
                <a:lnTo>
                  <a:pt x="4197202" y="3121025"/>
                </a:lnTo>
                <a:lnTo>
                  <a:pt x="4217357" y="3160712"/>
                </a:lnTo>
                <a:lnTo>
                  <a:pt x="4234153" y="3201987"/>
                </a:lnTo>
                <a:lnTo>
                  <a:pt x="4249270" y="3248025"/>
                </a:lnTo>
                <a:lnTo>
                  <a:pt x="4261027" y="3300412"/>
                </a:lnTo>
                <a:lnTo>
                  <a:pt x="4269425" y="3360737"/>
                </a:lnTo>
                <a:lnTo>
                  <a:pt x="4272784" y="3427412"/>
                </a:lnTo>
                <a:lnTo>
                  <a:pt x="4269425" y="3497262"/>
                </a:lnTo>
                <a:lnTo>
                  <a:pt x="4261027" y="3557587"/>
                </a:lnTo>
                <a:lnTo>
                  <a:pt x="4249270" y="3609975"/>
                </a:lnTo>
                <a:lnTo>
                  <a:pt x="4234153" y="3656012"/>
                </a:lnTo>
                <a:lnTo>
                  <a:pt x="4217357" y="3697287"/>
                </a:lnTo>
                <a:lnTo>
                  <a:pt x="4197202" y="3736975"/>
                </a:lnTo>
                <a:lnTo>
                  <a:pt x="4156892" y="3811587"/>
                </a:lnTo>
                <a:lnTo>
                  <a:pt x="4138416" y="3848100"/>
                </a:lnTo>
                <a:lnTo>
                  <a:pt x="4119940" y="3890962"/>
                </a:lnTo>
                <a:lnTo>
                  <a:pt x="4104825" y="3935412"/>
                </a:lnTo>
                <a:lnTo>
                  <a:pt x="4094747" y="3987800"/>
                </a:lnTo>
                <a:lnTo>
                  <a:pt x="4084669" y="4048125"/>
                </a:lnTo>
                <a:lnTo>
                  <a:pt x="4082989" y="4116387"/>
                </a:lnTo>
                <a:lnTo>
                  <a:pt x="4084669" y="4186237"/>
                </a:lnTo>
                <a:lnTo>
                  <a:pt x="4094747" y="4244975"/>
                </a:lnTo>
                <a:lnTo>
                  <a:pt x="4104825" y="4297362"/>
                </a:lnTo>
                <a:lnTo>
                  <a:pt x="4119940" y="4343400"/>
                </a:lnTo>
                <a:lnTo>
                  <a:pt x="4138416" y="4386262"/>
                </a:lnTo>
                <a:lnTo>
                  <a:pt x="4156892" y="4424362"/>
                </a:lnTo>
                <a:lnTo>
                  <a:pt x="4197202" y="4498975"/>
                </a:lnTo>
                <a:lnTo>
                  <a:pt x="4217357" y="4537075"/>
                </a:lnTo>
                <a:lnTo>
                  <a:pt x="4234153" y="4579937"/>
                </a:lnTo>
                <a:lnTo>
                  <a:pt x="4249270" y="4625975"/>
                </a:lnTo>
                <a:lnTo>
                  <a:pt x="4261027" y="4678362"/>
                </a:lnTo>
                <a:lnTo>
                  <a:pt x="4269425" y="4738687"/>
                </a:lnTo>
                <a:lnTo>
                  <a:pt x="4272784" y="4806950"/>
                </a:lnTo>
                <a:lnTo>
                  <a:pt x="4269425" y="4875212"/>
                </a:lnTo>
                <a:lnTo>
                  <a:pt x="4261027" y="4935537"/>
                </a:lnTo>
                <a:lnTo>
                  <a:pt x="4249270" y="4987925"/>
                </a:lnTo>
                <a:lnTo>
                  <a:pt x="4234153" y="5033962"/>
                </a:lnTo>
                <a:lnTo>
                  <a:pt x="4217357" y="5075237"/>
                </a:lnTo>
                <a:lnTo>
                  <a:pt x="4197202" y="5114925"/>
                </a:lnTo>
                <a:lnTo>
                  <a:pt x="4177047" y="5149850"/>
                </a:lnTo>
                <a:lnTo>
                  <a:pt x="4156892" y="5186362"/>
                </a:lnTo>
                <a:lnTo>
                  <a:pt x="4138416" y="5226050"/>
                </a:lnTo>
                <a:lnTo>
                  <a:pt x="4119940" y="5268912"/>
                </a:lnTo>
                <a:lnTo>
                  <a:pt x="4104825" y="5313362"/>
                </a:lnTo>
                <a:lnTo>
                  <a:pt x="4094747" y="5365750"/>
                </a:lnTo>
                <a:lnTo>
                  <a:pt x="4084669" y="5426075"/>
                </a:lnTo>
                <a:lnTo>
                  <a:pt x="4082989" y="5494337"/>
                </a:lnTo>
                <a:lnTo>
                  <a:pt x="4084669" y="5562600"/>
                </a:lnTo>
                <a:lnTo>
                  <a:pt x="4094747" y="5622925"/>
                </a:lnTo>
                <a:lnTo>
                  <a:pt x="4104825" y="5675312"/>
                </a:lnTo>
                <a:lnTo>
                  <a:pt x="4119940" y="5721350"/>
                </a:lnTo>
                <a:lnTo>
                  <a:pt x="4138416" y="5762625"/>
                </a:lnTo>
                <a:lnTo>
                  <a:pt x="4156892" y="5802312"/>
                </a:lnTo>
                <a:lnTo>
                  <a:pt x="4177047" y="5840412"/>
                </a:lnTo>
                <a:lnTo>
                  <a:pt x="4197202" y="5876925"/>
                </a:lnTo>
                <a:lnTo>
                  <a:pt x="4217357" y="5915025"/>
                </a:lnTo>
                <a:lnTo>
                  <a:pt x="4234153" y="5956300"/>
                </a:lnTo>
                <a:lnTo>
                  <a:pt x="4249270" y="6003925"/>
                </a:lnTo>
                <a:lnTo>
                  <a:pt x="4261027" y="6056312"/>
                </a:lnTo>
                <a:lnTo>
                  <a:pt x="4269425" y="6113462"/>
                </a:lnTo>
                <a:lnTo>
                  <a:pt x="4272784" y="6183312"/>
                </a:lnTo>
                <a:lnTo>
                  <a:pt x="4269425" y="6251575"/>
                </a:lnTo>
                <a:lnTo>
                  <a:pt x="4261027" y="6311900"/>
                </a:lnTo>
                <a:lnTo>
                  <a:pt x="4249270" y="6361112"/>
                </a:lnTo>
                <a:lnTo>
                  <a:pt x="4234153" y="6407150"/>
                </a:lnTo>
                <a:lnTo>
                  <a:pt x="4217357" y="6448425"/>
                </a:lnTo>
                <a:lnTo>
                  <a:pt x="4198882" y="6488112"/>
                </a:lnTo>
                <a:lnTo>
                  <a:pt x="4180406" y="6523037"/>
                </a:lnTo>
                <a:lnTo>
                  <a:pt x="4160251" y="6561137"/>
                </a:lnTo>
                <a:lnTo>
                  <a:pt x="4140096" y="6597650"/>
                </a:lnTo>
                <a:lnTo>
                  <a:pt x="4123300" y="6640512"/>
                </a:lnTo>
                <a:lnTo>
                  <a:pt x="4106504" y="6683375"/>
                </a:lnTo>
                <a:lnTo>
                  <a:pt x="4096426" y="6735762"/>
                </a:lnTo>
                <a:lnTo>
                  <a:pt x="4088029" y="6791325"/>
                </a:lnTo>
                <a:lnTo>
                  <a:pt x="4082989" y="6858000"/>
                </a:lnTo>
                <a:lnTo>
                  <a:pt x="0" y="6858000"/>
                </a:lnTo>
                <a:close/>
              </a:path>
            </a:pathLst>
          </a:custGeom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09E572F-9CDC-4214-9D42-FF00176495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417162" cy="6858000"/>
          </a:xfrm>
          <a:custGeom>
            <a:avLst/>
            <a:gdLst>
              <a:gd name="connsiteX0" fmla="*/ 4417162 w 4417162"/>
              <a:gd name="connsiteY0" fmla="*/ 0 h 6858000"/>
              <a:gd name="connsiteX1" fmla="*/ 334174 w 4417162"/>
              <a:gd name="connsiteY1" fmla="*/ 0 h 6858000"/>
              <a:gd name="connsiteX2" fmla="*/ 334173 w 4417162"/>
              <a:gd name="connsiteY2" fmla="*/ 0 h 6858000"/>
              <a:gd name="connsiteX3" fmla="*/ 189795 w 4417162"/>
              <a:gd name="connsiteY3" fmla="*/ 0 h 6858000"/>
              <a:gd name="connsiteX4" fmla="*/ 184756 w 4417162"/>
              <a:gd name="connsiteY4" fmla="*/ 66675 h 6858000"/>
              <a:gd name="connsiteX5" fmla="*/ 176358 w 4417162"/>
              <a:gd name="connsiteY5" fmla="*/ 122237 h 6858000"/>
              <a:gd name="connsiteX6" fmla="*/ 166281 w 4417162"/>
              <a:gd name="connsiteY6" fmla="*/ 174625 h 6858000"/>
              <a:gd name="connsiteX7" fmla="*/ 149485 w 4417162"/>
              <a:gd name="connsiteY7" fmla="*/ 217487 h 6858000"/>
              <a:gd name="connsiteX8" fmla="*/ 132689 w 4417162"/>
              <a:gd name="connsiteY8" fmla="*/ 260350 h 6858000"/>
              <a:gd name="connsiteX9" fmla="*/ 112534 w 4417162"/>
              <a:gd name="connsiteY9" fmla="*/ 296862 h 6858000"/>
              <a:gd name="connsiteX10" fmla="*/ 92379 w 4417162"/>
              <a:gd name="connsiteY10" fmla="*/ 334962 h 6858000"/>
              <a:gd name="connsiteX11" fmla="*/ 73903 w 4417162"/>
              <a:gd name="connsiteY11" fmla="*/ 369887 h 6858000"/>
              <a:gd name="connsiteX12" fmla="*/ 55427 w 4417162"/>
              <a:gd name="connsiteY12" fmla="*/ 409575 h 6858000"/>
              <a:gd name="connsiteX13" fmla="*/ 38632 w 4417162"/>
              <a:gd name="connsiteY13" fmla="*/ 450850 h 6858000"/>
              <a:gd name="connsiteX14" fmla="*/ 23515 w 4417162"/>
              <a:gd name="connsiteY14" fmla="*/ 496887 h 6858000"/>
              <a:gd name="connsiteX15" fmla="*/ 11758 w 4417162"/>
              <a:gd name="connsiteY15" fmla="*/ 546100 h 6858000"/>
              <a:gd name="connsiteX16" fmla="*/ 3359 w 4417162"/>
              <a:gd name="connsiteY16" fmla="*/ 606425 h 6858000"/>
              <a:gd name="connsiteX17" fmla="*/ 0 w 4417162"/>
              <a:gd name="connsiteY17" fmla="*/ 673100 h 6858000"/>
              <a:gd name="connsiteX18" fmla="*/ 3359 w 4417162"/>
              <a:gd name="connsiteY18" fmla="*/ 744537 h 6858000"/>
              <a:gd name="connsiteX19" fmla="*/ 11758 w 4417162"/>
              <a:gd name="connsiteY19" fmla="*/ 801687 h 6858000"/>
              <a:gd name="connsiteX20" fmla="*/ 23515 w 4417162"/>
              <a:gd name="connsiteY20" fmla="*/ 854075 h 6858000"/>
              <a:gd name="connsiteX21" fmla="*/ 38632 w 4417162"/>
              <a:gd name="connsiteY21" fmla="*/ 901700 h 6858000"/>
              <a:gd name="connsiteX22" fmla="*/ 55427 w 4417162"/>
              <a:gd name="connsiteY22" fmla="*/ 942975 h 6858000"/>
              <a:gd name="connsiteX23" fmla="*/ 75583 w 4417162"/>
              <a:gd name="connsiteY23" fmla="*/ 981075 h 6858000"/>
              <a:gd name="connsiteX24" fmla="*/ 95738 w 4417162"/>
              <a:gd name="connsiteY24" fmla="*/ 1017587 h 6858000"/>
              <a:gd name="connsiteX25" fmla="*/ 115893 w 4417162"/>
              <a:gd name="connsiteY25" fmla="*/ 1055687 h 6858000"/>
              <a:gd name="connsiteX26" fmla="*/ 134368 w 4417162"/>
              <a:gd name="connsiteY26" fmla="*/ 1095375 h 6858000"/>
              <a:gd name="connsiteX27" fmla="*/ 152844 w 4417162"/>
              <a:gd name="connsiteY27" fmla="*/ 1136650 h 6858000"/>
              <a:gd name="connsiteX28" fmla="*/ 167960 w 4417162"/>
              <a:gd name="connsiteY28" fmla="*/ 1182687 h 6858000"/>
              <a:gd name="connsiteX29" fmla="*/ 178038 w 4417162"/>
              <a:gd name="connsiteY29" fmla="*/ 1235075 h 6858000"/>
              <a:gd name="connsiteX30" fmla="*/ 188115 w 4417162"/>
              <a:gd name="connsiteY30" fmla="*/ 1295400 h 6858000"/>
              <a:gd name="connsiteX31" fmla="*/ 189795 w 4417162"/>
              <a:gd name="connsiteY31" fmla="*/ 1363662 h 6858000"/>
              <a:gd name="connsiteX32" fmla="*/ 188115 w 4417162"/>
              <a:gd name="connsiteY32" fmla="*/ 1431925 h 6858000"/>
              <a:gd name="connsiteX33" fmla="*/ 178038 w 4417162"/>
              <a:gd name="connsiteY33" fmla="*/ 1492250 h 6858000"/>
              <a:gd name="connsiteX34" fmla="*/ 167960 w 4417162"/>
              <a:gd name="connsiteY34" fmla="*/ 1544637 h 6858000"/>
              <a:gd name="connsiteX35" fmla="*/ 152844 w 4417162"/>
              <a:gd name="connsiteY35" fmla="*/ 1589087 h 6858000"/>
              <a:gd name="connsiteX36" fmla="*/ 134368 w 4417162"/>
              <a:gd name="connsiteY36" fmla="*/ 1631950 h 6858000"/>
              <a:gd name="connsiteX37" fmla="*/ 115893 w 4417162"/>
              <a:gd name="connsiteY37" fmla="*/ 1671637 h 6858000"/>
              <a:gd name="connsiteX38" fmla="*/ 95738 w 4417162"/>
              <a:gd name="connsiteY38" fmla="*/ 1708150 h 6858000"/>
              <a:gd name="connsiteX39" fmla="*/ 75583 w 4417162"/>
              <a:gd name="connsiteY39" fmla="*/ 1743075 h 6858000"/>
              <a:gd name="connsiteX40" fmla="*/ 55427 w 4417162"/>
              <a:gd name="connsiteY40" fmla="*/ 1782762 h 6858000"/>
              <a:gd name="connsiteX41" fmla="*/ 38632 w 4417162"/>
              <a:gd name="connsiteY41" fmla="*/ 1824037 h 6858000"/>
              <a:gd name="connsiteX42" fmla="*/ 23515 w 4417162"/>
              <a:gd name="connsiteY42" fmla="*/ 1870075 h 6858000"/>
              <a:gd name="connsiteX43" fmla="*/ 11758 w 4417162"/>
              <a:gd name="connsiteY43" fmla="*/ 1922462 h 6858000"/>
              <a:gd name="connsiteX44" fmla="*/ 3359 w 4417162"/>
              <a:gd name="connsiteY44" fmla="*/ 1982787 h 6858000"/>
              <a:gd name="connsiteX45" fmla="*/ 0 w 4417162"/>
              <a:gd name="connsiteY45" fmla="*/ 2051050 h 6858000"/>
              <a:gd name="connsiteX46" fmla="*/ 3359 w 4417162"/>
              <a:gd name="connsiteY46" fmla="*/ 2119312 h 6858000"/>
              <a:gd name="connsiteX47" fmla="*/ 11758 w 4417162"/>
              <a:gd name="connsiteY47" fmla="*/ 2179637 h 6858000"/>
              <a:gd name="connsiteX48" fmla="*/ 23515 w 4417162"/>
              <a:gd name="connsiteY48" fmla="*/ 2232025 h 6858000"/>
              <a:gd name="connsiteX49" fmla="*/ 38632 w 4417162"/>
              <a:gd name="connsiteY49" fmla="*/ 2278062 h 6858000"/>
              <a:gd name="connsiteX50" fmla="*/ 55427 w 4417162"/>
              <a:gd name="connsiteY50" fmla="*/ 2319337 h 6858000"/>
              <a:gd name="connsiteX51" fmla="*/ 75583 w 4417162"/>
              <a:gd name="connsiteY51" fmla="*/ 2359025 h 6858000"/>
              <a:gd name="connsiteX52" fmla="*/ 95738 w 4417162"/>
              <a:gd name="connsiteY52" fmla="*/ 2395537 h 6858000"/>
              <a:gd name="connsiteX53" fmla="*/ 115893 w 4417162"/>
              <a:gd name="connsiteY53" fmla="*/ 2433637 h 6858000"/>
              <a:gd name="connsiteX54" fmla="*/ 134368 w 4417162"/>
              <a:gd name="connsiteY54" fmla="*/ 2471737 h 6858000"/>
              <a:gd name="connsiteX55" fmla="*/ 152844 w 4417162"/>
              <a:gd name="connsiteY55" fmla="*/ 2513012 h 6858000"/>
              <a:gd name="connsiteX56" fmla="*/ 167960 w 4417162"/>
              <a:gd name="connsiteY56" fmla="*/ 2560637 h 6858000"/>
              <a:gd name="connsiteX57" fmla="*/ 178038 w 4417162"/>
              <a:gd name="connsiteY57" fmla="*/ 2613025 h 6858000"/>
              <a:gd name="connsiteX58" fmla="*/ 188115 w 4417162"/>
              <a:gd name="connsiteY58" fmla="*/ 2671762 h 6858000"/>
              <a:gd name="connsiteX59" fmla="*/ 189795 w 4417162"/>
              <a:gd name="connsiteY59" fmla="*/ 2741612 h 6858000"/>
              <a:gd name="connsiteX60" fmla="*/ 188115 w 4417162"/>
              <a:gd name="connsiteY60" fmla="*/ 2809875 h 6858000"/>
              <a:gd name="connsiteX61" fmla="*/ 178038 w 4417162"/>
              <a:gd name="connsiteY61" fmla="*/ 2868612 h 6858000"/>
              <a:gd name="connsiteX62" fmla="*/ 167960 w 4417162"/>
              <a:gd name="connsiteY62" fmla="*/ 2922587 h 6858000"/>
              <a:gd name="connsiteX63" fmla="*/ 152844 w 4417162"/>
              <a:gd name="connsiteY63" fmla="*/ 2967037 h 6858000"/>
              <a:gd name="connsiteX64" fmla="*/ 134368 w 4417162"/>
              <a:gd name="connsiteY64" fmla="*/ 3009900 h 6858000"/>
              <a:gd name="connsiteX65" fmla="*/ 115893 w 4417162"/>
              <a:gd name="connsiteY65" fmla="*/ 3046412 h 6858000"/>
              <a:gd name="connsiteX66" fmla="*/ 95738 w 4417162"/>
              <a:gd name="connsiteY66" fmla="*/ 3084512 h 6858000"/>
              <a:gd name="connsiteX67" fmla="*/ 75583 w 4417162"/>
              <a:gd name="connsiteY67" fmla="*/ 3121025 h 6858000"/>
              <a:gd name="connsiteX68" fmla="*/ 55427 w 4417162"/>
              <a:gd name="connsiteY68" fmla="*/ 3160712 h 6858000"/>
              <a:gd name="connsiteX69" fmla="*/ 38632 w 4417162"/>
              <a:gd name="connsiteY69" fmla="*/ 3201987 h 6858000"/>
              <a:gd name="connsiteX70" fmla="*/ 23515 w 4417162"/>
              <a:gd name="connsiteY70" fmla="*/ 3248025 h 6858000"/>
              <a:gd name="connsiteX71" fmla="*/ 11758 w 4417162"/>
              <a:gd name="connsiteY71" fmla="*/ 3300412 h 6858000"/>
              <a:gd name="connsiteX72" fmla="*/ 3359 w 4417162"/>
              <a:gd name="connsiteY72" fmla="*/ 3360737 h 6858000"/>
              <a:gd name="connsiteX73" fmla="*/ 0 w 4417162"/>
              <a:gd name="connsiteY73" fmla="*/ 3427412 h 6858000"/>
              <a:gd name="connsiteX74" fmla="*/ 3359 w 4417162"/>
              <a:gd name="connsiteY74" fmla="*/ 3497262 h 6858000"/>
              <a:gd name="connsiteX75" fmla="*/ 11758 w 4417162"/>
              <a:gd name="connsiteY75" fmla="*/ 3557587 h 6858000"/>
              <a:gd name="connsiteX76" fmla="*/ 23515 w 4417162"/>
              <a:gd name="connsiteY76" fmla="*/ 3609975 h 6858000"/>
              <a:gd name="connsiteX77" fmla="*/ 38632 w 4417162"/>
              <a:gd name="connsiteY77" fmla="*/ 3656012 h 6858000"/>
              <a:gd name="connsiteX78" fmla="*/ 55427 w 4417162"/>
              <a:gd name="connsiteY78" fmla="*/ 3697287 h 6858000"/>
              <a:gd name="connsiteX79" fmla="*/ 75583 w 4417162"/>
              <a:gd name="connsiteY79" fmla="*/ 3736975 h 6858000"/>
              <a:gd name="connsiteX80" fmla="*/ 115893 w 4417162"/>
              <a:gd name="connsiteY80" fmla="*/ 3811587 h 6858000"/>
              <a:gd name="connsiteX81" fmla="*/ 134368 w 4417162"/>
              <a:gd name="connsiteY81" fmla="*/ 3848100 h 6858000"/>
              <a:gd name="connsiteX82" fmla="*/ 152844 w 4417162"/>
              <a:gd name="connsiteY82" fmla="*/ 3890962 h 6858000"/>
              <a:gd name="connsiteX83" fmla="*/ 167960 w 4417162"/>
              <a:gd name="connsiteY83" fmla="*/ 3935412 h 6858000"/>
              <a:gd name="connsiteX84" fmla="*/ 178038 w 4417162"/>
              <a:gd name="connsiteY84" fmla="*/ 3987800 h 6858000"/>
              <a:gd name="connsiteX85" fmla="*/ 188115 w 4417162"/>
              <a:gd name="connsiteY85" fmla="*/ 4048125 h 6858000"/>
              <a:gd name="connsiteX86" fmla="*/ 189795 w 4417162"/>
              <a:gd name="connsiteY86" fmla="*/ 4116387 h 6858000"/>
              <a:gd name="connsiteX87" fmla="*/ 188115 w 4417162"/>
              <a:gd name="connsiteY87" fmla="*/ 4186237 h 6858000"/>
              <a:gd name="connsiteX88" fmla="*/ 178038 w 4417162"/>
              <a:gd name="connsiteY88" fmla="*/ 4244975 h 6858000"/>
              <a:gd name="connsiteX89" fmla="*/ 167960 w 4417162"/>
              <a:gd name="connsiteY89" fmla="*/ 4297362 h 6858000"/>
              <a:gd name="connsiteX90" fmla="*/ 152844 w 4417162"/>
              <a:gd name="connsiteY90" fmla="*/ 4343400 h 6858000"/>
              <a:gd name="connsiteX91" fmla="*/ 134368 w 4417162"/>
              <a:gd name="connsiteY91" fmla="*/ 4386262 h 6858000"/>
              <a:gd name="connsiteX92" fmla="*/ 115893 w 4417162"/>
              <a:gd name="connsiteY92" fmla="*/ 4424362 h 6858000"/>
              <a:gd name="connsiteX93" fmla="*/ 75583 w 4417162"/>
              <a:gd name="connsiteY93" fmla="*/ 4498975 h 6858000"/>
              <a:gd name="connsiteX94" fmla="*/ 55427 w 4417162"/>
              <a:gd name="connsiteY94" fmla="*/ 4537075 h 6858000"/>
              <a:gd name="connsiteX95" fmla="*/ 38632 w 4417162"/>
              <a:gd name="connsiteY95" fmla="*/ 4579937 h 6858000"/>
              <a:gd name="connsiteX96" fmla="*/ 23515 w 4417162"/>
              <a:gd name="connsiteY96" fmla="*/ 4625975 h 6858000"/>
              <a:gd name="connsiteX97" fmla="*/ 11758 w 4417162"/>
              <a:gd name="connsiteY97" fmla="*/ 4678362 h 6858000"/>
              <a:gd name="connsiteX98" fmla="*/ 3359 w 4417162"/>
              <a:gd name="connsiteY98" fmla="*/ 4738687 h 6858000"/>
              <a:gd name="connsiteX99" fmla="*/ 0 w 4417162"/>
              <a:gd name="connsiteY99" fmla="*/ 4806950 h 6858000"/>
              <a:gd name="connsiteX100" fmla="*/ 3359 w 4417162"/>
              <a:gd name="connsiteY100" fmla="*/ 4875212 h 6858000"/>
              <a:gd name="connsiteX101" fmla="*/ 11758 w 4417162"/>
              <a:gd name="connsiteY101" fmla="*/ 4935537 h 6858000"/>
              <a:gd name="connsiteX102" fmla="*/ 23515 w 4417162"/>
              <a:gd name="connsiteY102" fmla="*/ 4987925 h 6858000"/>
              <a:gd name="connsiteX103" fmla="*/ 38632 w 4417162"/>
              <a:gd name="connsiteY103" fmla="*/ 5033962 h 6858000"/>
              <a:gd name="connsiteX104" fmla="*/ 55427 w 4417162"/>
              <a:gd name="connsiteY104" fmla="*/ 5075237 h 6858000"/>
              <a:gd name="connsiteX105" fmla="*/ 75583 w 4417162"/>
              <a:gd name="connsiteY105" fmla="*/ 5114925 h 6858000"/>
              <a:gd name="connsiteX106" fmla="*/ 95738 w 4417162"/>
              <a:gd name="connsiteY106" fmla="*/ 5149850 h 6858000"/>
              <a:gd name="connsiteX107" fmla="*/ 115893 w 4417162"/>
              <a:gd name="connsiteY107" fmla="*/ 5186362 h 6858000"/>
              <a:gd name="connsiteX108" fmla="*/ 134368 w 4417162"/>
              <a:gd name="connsiteY108" fmla="*/ 5226050 h 6858000"/>
              <a:gd name="connsiteX109" fmla="*/ 152844 w 4417162"/>
              <a:gd name="connsiteY109" fmla="*/ 5268912 h 6858000"/>
              <a:gd name="connsiteX110" fmla="*/ 167960 w 4417162"/>
              <a:gd name="connsiteY110" fmla="*/ 5313362 h 6858000"/>
              <a:gd name="connsiteX111" fmla="*/ 178038 w 4417162"/>
              <a:gd name="connsiteY111" fmla="*/ 5365750 h 6858000"/>
              <a:gd name="connsiteX112" fmla="*/ 188115 w 4417162"/>
              <a:gd name="connsiteY112" fmla="*/ 5426075 h 6858000"/>
              <a:gd name="connsiteX113" fmla="*/ 189795 w 4417162"/>
              <a:gd name="connsiteY113" fmla="*/ 5494337 h 6858000"/>
              <a:gd name="connsiteX114" fmla="*/ 188115 w 4417162"/>
              <a:gd name="connsiteY114" fmla="*/ 5562600 h 6858000"/>
              <a:gd name="connsiteX115" fmla="*/ 178038 w 4417162"/>
              <a:gd name="connsiteY115" fmla="*/ 5622925 h 6858000"/>
              <a:gd name="connsiteX116" fmla="*/ 167960 w 4417162"/>
              <a:gd name="connsiteY116" fmla="*/ 5675312 h 6858000"/>
              <a:gd name="connsiteX117" fmla="*/ 152844 w 4417162"/>
              <a:gd name="connsiteY117" fmla="*/ 5721350 h 6858000"/>
              <a:gd name="connsiteX118" fmla="*/ 134368 w 4417162"/>
              <a:gd name="connsiteY118" fmla="*/ 5762625 h 6858000"/>
              <a:gd name="connsiteX119" fmla="*/ 115893 w 4417162"/>
              <a:gd name="connsiteY119" fmla="*/ 5802312 h 6858000"/>
              <a:gd name="connsiteX120" fmla="*/ 95738 w 4417162"/>
              <a:gd name="connsiteY120" fmla="*/ 5840412 h 6858000"/>
              <a:gd name="connsiteX121" fmla="*/ 75583 w 4417162"/>
              <a:gd name="connsiteY121" fmla="*/ 5876925 h 6858000"/>
              <a:gd name="connsiteX122" fmla="*/ 55427 w 4417162"/>
              <a:gd name="connsiteY122" fmla="*/ 5915025 h 6858000"/>
              <a:gd name="connsiteX123" fmla="*/ 38632 w 4417162"/>
              <a:gd name="connsiteY123" fmla="*/ 5956300 h 6858000"/>
              <a:gd name="connsiteX124" fmla="*/ 23515 w 4417162"/>
              <a:gd name="connsiteY124" fmla="*/ 6003925 h 6858000"/>
              <a:gd name="connsiteX125" fmla="*/ 11758 w 4417162"/>
              <a:gd name="connsiteY125" fmla="*/ 6056312 h 6858000"/>
              <a:gd name="connsiteX126" fmla="*/ 3359 w 4417162"/>
              <a:gd name="connsiteY126" fmla="*/ 6113462 h 6858000"/>
              <a:gd name="connsiteX127" fmla="*/ 0 w 4417162"/>
              <a:gd name="connsiteY127" fmla="*/ 6183312 h 6858000"/>
              <a:gd name="connsiteX128" fmla="*/ 3359 w 4417162"/>
              <a:gd name="connsiteY128" fmla="*/ 6251575 h 6858000"/>
              <a:gd name="connsiteX129" fmla="*/ 11758 w 4417162"/>
              <a:gd name="connsiteY129" fmla="*/ 6311900 h 6858000"/>
              <a:gd name="connsiteX130" fmla="*/ 23515 w 4417162"/>
              <a:gd name="connsiteY130" fmla="*/ 6361112 h 6858000"/>
              <a:gd name="connsiteX131" fmla="*/ 38632 w 4417162"/>
              <a:gd name="connsiteY131" fmla="*/ 6407150 h 6858000"/>
              <a:gd name="connsiteX132" fmla="*/ 55427 w 4417162"/>
              <a:gd name="connsiteY132" fmla="*/ 6448425 h 6858000"/>
              <a:gd name="connsiteX133" fmla="*/ 73903 w 4417162"/>
              <a:gd name="connsiteY133" fmla="*/ 6488112 h 6858000"/>
              <a:gd name="connsiteX134" fmla="*/ 92379 w 4417162"/>
              <a:gd name="connsiteY134" fmla="*/ 6523037 h 6858000"/>
              <a:gd name="connsiteX135" fmla="*/ 112534 w 4417162"/>
              <a:gd name="connsiteY135" fmla="*/ 6561137 h 6858000"/>
              <a:gd name="connsiteX136" fmla="*/ 132689 w 4417162"/>
              <a:gd name="connsiteY136" fmla="*/ 6597650 h 6858000"/>
              <a:gd name="connsiteX137" fmla="*/ 149485 w 4417162"/>
              <a:gd name="connsiteY137" fmla="*/ 6640512 h 6858000"/>
              <a:gd name="connsiteX138" fmla="*/ 166281 w 4417162"/>
              <a:gd name="connsiteY138" fmla="*/ 6683375 h 6858000"/>
              <a:gd name="connsiteX139" fmla="*/ 176358 w 4417162"/>
              <a:gd name="connsiteY139" fmla="*/ 6735762 h 6858000"/>
              <a:gd name="connsiteX140" fmla="*/ 184756 w 4417162"/>
              <a:gd name="connsiteY140" fmla="*/ 6791325 h 6858000"/>
              <a:gd name="connsiteX141" fmla="*/ 189795 w 4417162"/>
              <a:gd name="connsiteY141" fmla="*/ 6858000 h 6858000"/>
              <a:gd name="connsiteX142" fmla="*/ 334173 w 4417162"/>
              <a:gd name="connsiteY142" fmla="*/ 6858000 h 6858000"/>
              <a:gd name="connsiteX143" fmla="*/ 334174 w 4417162"/>
              <a:gd name="connsiteY143" fmla="*/ 6858000 h 6858000"/>
              <a:gd name="connsiteX144" fmla="*/ 4417162 w 4417162"/>
              <a:gd name="connsiteY14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4417162" h="6858000">
                <a:moveTo>
                  <a:pt x="4417162" y="0"/>
                </a:moveTo>
                <a:lnTo>
                  <a:pt x="334174" y="0"/>
                </a:lnTo>
                <a:lnTo>
                  <a:pt x="334173" y="0"/>
                </a:lnTo>
                <a:lnTo>
                  <a:pt x="189795" y="0"/>
                </a:lnTo>
                <a:lnTo>
                  <a:pt x="184756" y="66675"/>
                </a:lnTo>
                <a:lnTo>
                  <a:pt x="176358" y="122237"/>
                </a:lnTo>
                <a:lnTo>
                  <a:pt x="166281" y="174625"/>
                </a:lnTo>
                <a:lnTo>
                  <a:pt x="149485" y="217487"/>
                </a:lnTo>
                <a:lnTo>
                  <a:pt x="132689" y="260350"/>
                </a:lnTo>
                <a:lnTo>
                  <a:pt x="112534" y="296862"/>
                </a:lnTo>
                <a:lnTo>
                  <a:pt x="92379" y="334962"/>
                </a:lnTo>
                <a:lnTo>
                  <a:pt x="73903" y="369887"/>
                </a:lnTo>
                <a:lnTo>
                  <a:pt x="55427" y="409575"/>
                </a:lnTo>
                <a:lnTo>
                  <a:pt x="38632" y="450850"/>
                </a:lnTo>
                <a:lnTo>
                  <a:pt x="23515" y="496887"/>
                </a:lnTo>
                <a:lnTo>
                  <a:pt x="11758" y="546100"/>
                </a:lnTo>
                <a:lnTo>
                  <a:pt x="3359" y="606425"/>
                </a:lnTo>
                <a:lnTo>
                  <a:pt x="0" y="673100"/>
                </a:lnTo>
                <a:lnTo>
                  <a:pt x="3359" y="744537"/>
                </a:lnTo>
                <a:lnTo>
                  <a:pt x="11758" y="801687"/>
                </a:lnTo>
                <a:lnTo>
                  <a:pt x="23515" y="854075"/>
                </a:lnTo>
                <a:lnTo>
                  <a:pt x="38632" y="901700"/>
                </a:lnTo>
                <a:lnTo>
                  <a:pt x="55427" y="942975"/>
                </a:lnTo>
                <a:lnTo>
                  <a:pt x="75583" y="981075"/>
                </a:lnTo>
                <a:lnTo>
                  <a:pt x="95738" y="1017587"/>
                </a:lnTo>
                <a:lnTo>
                  <a:pt x="115893" y="1055687"/>
                </a:lnTo>
                <a:lnTo>
                  <a:pt x="134368" y="1095375"/>
                </a:lnTo>
                <a:lnTo>
                  <a:pt x="152844" y="1136650"/>
                </a:lnTo>
                <a:lnTo>
                  <a:pt x="167960" y="1182687"/>
                </a:lnTo>
                <a:lnTo>
                  <a:pt x="178038" y="1235075"/>
                </a:lnTo>
                <a:lnTo>
                  <a:pt x="188115" y="1295400"/>
                </a:lnTo>
                <a:lnTo>
                  <a:pt x="189795" y="1363662"/>
                </a:lnTo>
                <a:lnTo>
                  <a:pt x="188115" y="1431925"/>
                </a:lnTo>
                <a:lnTo>
                  <a:pt x="178038" y="1492250"/>
                </a:lnTo>
                <a:lnTo>
                  <a:pt x="167960" y="1544637"/>
                </a:lnTo>
                <a:lnTo>
                  <a:pt x="152844" y="1589087"/>
                </a:lnTo>
                <a:lnTo>
                  <a:pt x="134368" y="1631950"/>
                </a:lnTo>
                <a:lnTo>
                  <a:pt x="115893" y="1671637"/>
                </a:lnTo>
                <a:lnTo>
                  <a:pt x="95738" y="1708150"/>
                </a:lnTo>
                <a:lnTo>
                  <a:pt x="75583" y="1743075"/>
                </a:lnTo>
                <a:lnTo>
                  <a:pt x="55427" y="1782762"/>
                </a:lnTo>
                <a:lnTo>
                  <a:pt x="38632" y="1824037"/>
                </a:lnTo>
                <a:lnTo>
                  <a:pt x="23515" y="1870075"/>
                </a:lnTo>
                <a:lnTo>
                  <a:pt x="11758" y="1922462"/>
                </a:lnTo>
                <a:lnTo>
                  <a:pt x="3359" y="1982787"/>
                </a:lnTo>
                <a:lnTo>
                  <a:pt x="0" y="2051050"/>
                </a:lnTo>
                <a:lnTo>
                  <a:pt x="3359" y="2119312"/>
                </a:lnTo>
                <a:lnTo>
                  <a:pt x="11758" y="2179637"/>
                </a:lnTo>
                <a:lnTo>
                  <a:pt x="23515" y="2232025"/>
                </a:lnTo>
                <a:lnTo>
                  <a:pt x="38632" y="2278062"/>
                </a:lnTo>
                <a:lnTo>
                  <a:pt x="55427" y="2319337"/>
                </a:lnTo>
                <a:lnTo>
                  <a:pt x="75583" y="2359025"/>
                </a:lnTo>
                <a:lnTo>
                  <a:pt x="95738" y="2395537"/>
                </a:lnTo>
                <a:lnTo>
                  <a:pt x="115893" y="2433637"/>
                </a:lnTo>
                <a:lnTo>
                  <a:pt x="134368" y="2471737"/>
                </a:lnTo>
                <a:lnTo>
                  <a:pt x="152844" y="2513012"/>
                </a:lnTo>
                <a:lnTo>
                  <a:pt x="167960" y="2560637"/>
                </a:lnTo>
                <a:lnTo>
                  <a:pt x="178038" y="2613025"/>
                </a:lnTo>
                <a:lnTo>
                  <a:pt x="188115" y="2671762"/>
                </a:lnTo>
                <a:lnTo>
                  <a:pt x="189795" y="2741612"/>
                </a:lnTo>
                <a:lnTo>
                  <a:pt x="188115" y="2809875"/>
                </a:lnTo>
                <a:lnTo>
                  <a:pt x="178038" y="2868612"/>
                </a:lnTo>
                <a:lnTo>
                  <a:pt x="167960" y="2922587"/>
                </a:lnTo>
                <a:lnTo>
                  <a:pt x="152844" y="2967037"/>
                </a:lnTo>
                <a:lnTo>
                  <a:pt x="134368" y="3009900"/>
                </a:lnTo>
                <a:lnTo>
                  <a:pt x="115893" y="3046412"/>
                </a:lnTo>
                <a:lnTo>
                  <a:pt x="95738" y="3084512"/>
                </a:lnTo>
                <a:lnTo>
                  <a:pt x="75583" y="3121025"/>
                </a:lnTo>
                <a:lnTo>
                  <a:pt x="55427" y="3160712"/>
                </a:lnTo>
                <a:lnTo>
                  <a:pt x="38632" y="3201987"/>
                </a:lnTo>
                <a:lnTo>
                  <a:pt x="23515" y="3248025"/>
                </a:lnTo>
                <a:lnTo>
                  <a:pt x="11758" y="3300412"/>
                </a:lnTo>
                <a:lnTo>
                  <a:pt x="3359" y="3360737"/>
                </a:lnTo>
                <a:lnTo>
                  <a:pt x="0" y="3427412"/>
                </a:lnTo>
                <a:lnTo>
                  <a:pt x="3359" y="3497262"/>
                </a:lnTo>
                <a:lnTo>
                  <a:pt x="11758" y="3557587"/>
                </a:lnTo>
                <a:lnTo>
                  <a:pt x="23515" y="3609975"/>
                </a:lnTo>
                <a:lnTo>
                  <a:pt x="38632" y="3656012"/>
                </a:lnTo>
                <a:lnTo>
                  <a:pt x="55427" y="3697287"/>
                </a:lnTo>
                <a:lnTo>
                  <a:pt x="75583" y="3736975"/>
                </a:lnTo>
                <a:lnTo>
                  <a:pt x="115893" y="3811587"/>
                </a:lnTo>
                <a:lnTo>
                  <a:pt x="134368" y="3848100"/>
                </a:lnTo>
                <a:lnTo>
                  <a:pt x="152844" y="3890962"/>
                </a:lnTo>
                <a:lnTo>
                  <a:pt x="167960" y="3935412"/>
                </a:lnTo>
                <a:lnTo>
                  <a:pt x="178038" y="3987800"/>
                </a:lnTo>
                <a:lnTo>
                  <a:pt x="188115" y="4048125"/>
                </a:lnTo>
                <a:lnTo>
                  <a:pt x="189795" y="4116387"/>
                </a:lnTo>
                <a:lnTo>
                  <a:pt x="188115" y="4186237"/>
                </a:lnTo>
                <a:lnTo>
                  <a:pt x="178038" y="4244975"/>
                </a:lnTo>
                <a:lnTo>
                  <a:pt x="167960" y="4297362"/>
                </a:lnTo>
                <a:lnTo>
                  <a:pt x="152844" y="4343400"/>
                </a:lnTo>
                <a:lnTo>
                  <a:pt x="134368" y="4386262"/>
                </a:lnTo>
                <a:lnTo>
                  <a:pt x="115893" y="4424362"/>
                </a:lnTo>
                <a:lnTo>
                  <a:pt x="75583" y="4498975"/>
                </a:lnTo>
                <a:lnTo>
                  <a:pt x="55427" y="4537075"/>
                </a:lnTo>
                <a:lnTo>
                  <a:pt x="38632" y="4579937"/>
                </a:lnTo>
                <a:lnTo>
                  <a:pt x="23515" y="4625975"/>
                </a:lnTo>
                <a:lnTo>
                  <a:pt x="11758" y="4678362"/>
                </a:lnTo>
                <a:lnTo>
                  <a:pt x="3359" y="4738687"/>
                </a:lnTo>
                <a:lnTo>
                  <a:pt x="0" y="4806950"/>
                </a:lnTo>
                <a:lnTo>
                  <a:pt x="3359" y="4875212"/>
                </a:lnTo>
                <a:lnTo>
                  <a:pt x="11758" y="4935537"/>
                </a:lnTo>
                <a:lnTo>
                  <a:pt x="23515" y="4987925"/>
                </a:lnTo>
                <a:lnTo>
                  <a:pt x="38632" y="5033962"/>
                </a:lnTo>
                <a:lnTo>
                  <a:pt x="55427" y="5075237"/>
                </a:lnTo>
                <a:lnTo>
                  <a:pt x="75583" y="5114925"/>
                </a:lnTo>
                <a:lnTo>
                  <a:pt x="95738" y="5149850"/>
                </a:lnTo>
                <a:lnTo>
                  <a:pt x="115893" y="5186362"/>
                </a:lnTo>
                <a:lnTo>
                  <a:pt x="134368" y="5226050"/>
                </a:lnTo>
                <a:lnTo>
                  <a:pt x="152844" y="5268912"/>
                </a:lnTo>
                <a:lnTo>
                  <a:pt x="167960" y="5313362"/>
                </a:lnTo>
                <a:lnTo>
                  <a:pt x="178038" y="5365750"/>
                </a:lnTo>
                <a:lnTo>
                  <a:pt x="188115" y="5426075"/>
                </a:lnTo>
                <a:lnTo>
                  <a:pt x="189795" y="5494337"/>
                </a:lnTo>
                <a:lnTo>
                  <a:pt x="188115" y="5562600"/>
                </a:lnTo>
                <a:lnTo>
                  <a:pt x="178038" y="5622925"/>
                </a:lnTo>
                <a:lnTo>
                  <a:pt x="167960" y="5675312"/>
                </a:lnTo>
                <a:lnTo>
                  <a:pt x="152844" y="5721350"/>
                </a:lnTo>
                <a:lnTo>
                  <a:pt x="134368" y="5762625"/>
                </a:lnTo>
                <a:lnTo>
                  <a:pt x="115893" y="5802312"/>
                </a:lnTo>
                <a:lnTo>
                  <a:pt x="95738" y="5840412"/>
                </a:lnTo>
                <a:lnTo>
                  <a:pt x="75583" y="5876925"/>
                </a:lnTo>
                <a:lnTo>
                  <a:pt x="55427" y="5915025"/>
                </a:lnTo>
                <a:lnTo>
                  <a:pt x="38632" y="5956300"/>
                </a:lnTo>
                <a:lnTo>
                  <a:pt x="23515" y="6003925"/>
                </a:lnTo>
                <a:lnTo>
                  <a:pt x="11758" y="6056312"/>
                </a:lnTo>
                <a:lnTo>
                  <a:pt x="3359" y="6113462"/>
                </a:lnTo>
                <a:lnTo>
                  <a:pt x="0" y="6183312"/>
                </a:lnTo>
                <a:lnTo>
                  <a:pt x="3359" y="6251575"/>
                </a:lnTo>
                <a:lnTo>
                  <a:pt x="11758" y="6311900"/>
                </a:lnTo>
                <a:lnTo>
                  <a:pt x="23515" y="6361112"/>
                </a:lnTo>
                <a:lnTo>
                  <a:pt x="38632" y="6407150"/>
                </a:lnTo>
                <a:lnTo>
                  <a:pt x="55427" y="6448425"/>
                </a:lnTo>
                <a:lnTo>
                  <a:pt x="73903" y="6488112"/>
                </a:lnTo>
                <a:lnTo>
                  <a:pt x="92379" y="6523037"/>
                </a:lnTo>
                <a:lnTo>
                  <a:pt x="112534" y="6561137"/>
                </a:lnTo>
                <a:lnTo>
                  <a:pt x="132689" y="6597650"/>
                </a:lnTo>
                <a:lnTo>
                  <a:pt x="149485" y="6640512"/>
                </a:lnTo>
                <a:lnTo>
                  <a:pt x="166281" y="6683375"/>
                </a:lnTo>
                <a:lnTo>
                  <a:pt x="176358" y="6735762"/>
                </a:lnTo>
                <a:lnTo>
                  <a:pt x="184756" y="6791325"/>
                </a:lnTo>
                <a:lnTo>
                  <a:pt x="189795" y="6858000"/>
                </a:lnTo>
                <a:lnTo>
                  <a:pt x="334173" y="6858000"/>
                </a:lnTo>
                <a:lnTo>
                  <a:pt x="334174" y="6858000"/>
                </a:lnTo>
                <a:lnTo>
                  <a:pt x="4417162" y="6858000"/>
                </a:lnTo>
                <a:close/>
              </a:path>
            </a:pathLst>
          </a:custGeom>
          <a:solidFill>
            <a:schemeClr val="accent1">
              <a:lumMod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74BFB4-7009-49E0-AA33-8834AB05C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723406"/>
            <a:ext cx="3234018" cy="382672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Домашнее задание</a:t>
            </a:r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BBB7D5A3-5A5A-49FB-82AA-91CFD82C283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2455071"/>
              </p:ext>
            </p:extLst>
          </p:nvPr>
        </p:nvGraphicFramePr>
        <p:xfrm>
          <a:off x="4995154" y="643469"/>
          <a:ext cx="6473536" cy="55710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5467">
                  <a:extLst>
                    <a:ext uri="{9D8B030D-6E8A-4147-A177-3AD203B41FA5}">
                      <a16:colId xmlns:a16="http://schemas.microsoft.com/office/drawing/2014/main" val="470139409"/>
                    </a:ext>
                  </a:extLst>
                </a:gridCol>
                <a:gridCol w="1556888">
                  <a:extLst>
                    <a:ext uri="{9D8B030D-6E8A-4147-A177-3AD203B41FA5}">
                      <a16:colId xmlns:a16="http://schemas.microsoft.com/office/drawing/2014/main" val="1770742696"/>
                    </a:ext>
                  </a:extLst>
                </a:gridCol>
                <a:gridCol w="1434734">
                  <a:extLst>
                    <a:ext uri="{9D8B030D-6E8A-4147-A177-3AD203B41FA5}">
                      <a16:colId xmlns:a16="http://schemas.microsoft.com/office/drawing/2014/main" val="3732910632"/>
                    </a:ext>
                  </a:extLst>
                </a:gridCol>
                <a:gridCol w="1446447">
                  <a:extLst>
                    <a:ext uri="{9D8B030D-6E8A-4147-A177-3AD203B41FA5}">
                      <a16:colId xmlns:a16="http://schemas.microsoft.com/office/drawing/2014/main" val="1073229459"/>
                    </a:ext>
                  </a:extLst>
                </a:gridCol>
              </a:tblGrid>
              <a:tr h="424095"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 marL="96385" marR="96385" marT="48193" marB="48193"/>
                </a:tc>
                <a:tc>
                  <a:txBody>
                    <a:bodyPr/>
                    <a:lstStyle/>
                    <a:p>
                      <a:r>
                        <a:rPr lang="ru-RU" sz="1900"/>
                        <a:t>Элитарная</a:t>
                      </a:r>
                    </a:p>
                  </a:txBody>
                  <a:tcPr marL="96385" marR="96385" marT="48193" marB="48193"/>
                </a:tc>
                <a:tc>
                  <a:txBody>
                    <a:bodyPr/>
                    <a:lstStyle/>
                    <a:p>
                      <a:r>
                        <a:rPr lang="ru-RU" sz="1900"/>
                        <a:t>Массовая</a:t>
                      </a:r>
                    </a:p>
                  </a:txBody>
                  <a:tcPr marL="96385" marR="96385" marT="48193" marB="48193"/>
                </a:tc>
                <a:tc>
                  <a:txBody>
                    <a:bodyPr/>
                    <a:lstStyle/>
                    <a:p>
                      <a:r>
                        <a:rPr lang="ru-RU" sz="1900"/>
                        <a:t>Народная</a:t>
                      </a:r>
                    </a:p>
                  </a:txBody>
                  <a:tcPr marL="96385" marR="96385" marT="48193" marB="48193"/>
                </a:tc>
                <a:extLst>
                  <a:ext uri="{0D108BD9-81ED-4DB2-BD59-A6C34878D82A}">
                    <a16:rowId xmlns:a16="http://schemas.microsoft.com/office/drawing/2014/main" val="1183069024"/>
                  </a:ext>
                </a:extLst>
              </a:tr>
              <a:tr h="713251">
                <a:tc>
                  <a:txBody>
                    <a:bodyPr/>
                    <a:lstStyle/>
                    <a:p>
                      <a:r>
                        <a:rPr lang="ru-RU" sz="1900"/>
                        <a:t>Кем создаётся</a:t>
                      </a:r>
                    </a:p>
                    <a:p>
                      <a:endParaRPr lang="ru-RU" sz="1900"/>
                    </a:p>
                  </a:txBody>
                  <a:tcPr marL="96385" marR="96385" marT="48193" marB="48193"/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 marL="96385" marR="96385" marT="48193" marB="48193"/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 marL="96385" marR="96385" marT="48193" marB="48193"/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 marL="96385" marR="96385" marT="48193" marB="48193"/>
                </a:tc>
                <a:extLst>
                  <a:ext uri="{0D108BD9-81ED-4DB2-BD59-A6C34878D82A}">
                    <a16:rowId xmlns:a16="http://schemas.microsoft.com/office/drawing/2014/main" val="3137011618"/>
                  </a:ext>
                </a:extLst>
              </a:tr>
              <a:tr h="1002406">
                <a:tc>
                  <a:txBody>
                    <a:bodyPr/>
                    <a:lstStyle/>
                    <a:p>
                      <a:r>
                        <a:rPr lang="ru-RU" sz="1900"/>
                        <a:t>На чём основывается</a:t>
                      </a:r>
                    </a:p>
                    <a:p>
                      <a:endParaRPr lang="ru-RU" sz="1900"/>
                    </a:p>
                  </a:txBody>
                  <a:tcPr marL="96385" marR="96385" marT="48193" marB="48193"/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 marL="96385" marR="96385" marT="48193" marB="48193"/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 marL="96385" marR="96385" marT="48193" marB="48193"/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 marL="96385" marR="96385" marT="48193" marB="48193"/>
                </a:tc>
                <a:extLst>
                  <a:ext uri="{0D108BD9-81ED-4DB2-BD59-A6C34878D82A}">
                    <a16:rowId xmlns:a16="http://schemas.microsoft.com/office/drawing/2014/main" val="1831441635"/>
                  </a:ext>
                </a:extLst>
              </a:tr>
              <a:tr h="1002406">
                <a:tc>
                  <a:txBody>
                    <a:bodyPr/>
                    <a:lstStyle/>
                    <a:p>
                      <a:r>
                        <a:rPr lang="ru-RU" sz="1900"/>
                        <a:t>Понятность и доступность произведений</a:t>
                      </a:r>
                    </a:p>
                  </a:txBody>
                  <a:tcPr marL="96385" marR="96385" marT="48193" marB="48193"/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 marL="96385" marR="96385" marT="48193" marB="48193"/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 marL="96385" marR="96385" marT="48193" marB="48193"/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 marL="96385" marR="96385" marT="48193" marB="48193"/>
                </a:tc>
                <a:extLst>
                  <a:ext uri="{0D108BD9-81ED-4DB2-BD59-A6C34878D82A}">
                    <a16:rowId xmlns:a16="http://schemas.microsoft.com/office/drawing/2014/main" val="2933117039"/>
                  </a:ext>
                </a:extLst>
              </a:tr>
              <a:tr h="713251">
                <a:tc>
                  <a:txBody>
                    <a:bodyPr/>
                    <a:lstStyle/>
                    <a:p>
                      <a:r>
                        <a:rPr lang="ru-RU" sz="1900"/>
                        <a:t>Аудитория</a:t>
                      </a:r>
                    </a:p>
                    <a:p>
                      <a:endParaRPr lang="ru-RU" sz="1900"/>
                    </a:p>
                  </a:txBody>
                  <a:tcPr marL="96385" marR="96385" marT="48193" marB="48193"/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 marL="96385" marR="96385" marT="48193" marB="48193"/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 marL="96385" marR="96385" marT="48193" marB="48193"/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 marL="96385" marR="96385" marT="48193" marB="48193"/>
                </a:tc>
                <a:extLst>
                  <a:ext uri="{0D108BD9-81ED-4DB2-BD59-A6C34878D82A}">
                    <a16:rowId xmlns:a16="http://schemas.microsoft.com/office/drawing/2014/main" val="3162283230"/>
                  </a:ext>
                </a:extLst>
              </a:tr>
              <a:tr h="1002406">
                <a:tc>
                  <a:txBody>
                    <a:bodyPr/>
                    <a:lstStyle/>
                    <a:p>
                      <a:r>
                        <a:rPr lang="ru-RU" sz="1900"/>
                        <a:t>Ориентация на коммерческий успех</a:t>
                      </a:r>
                    </a:p>
                  </a:txBody>
                  <a:tcPr marL="96385" marR="96385" marT="48193" marB="48193"/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 marL="96385" marR="96385" marT="48193" marB="48193"/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 marL="96385" marR="96385" marT="48193" marB="48193"/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 marL="96385" marR="96385" marT="48193" marB="48193"/>
                </a:tc>
                <a:extLst>
                  <a:ext uri="{0D108BD9-81ED-4DB2-BD59-A6C34878D82A}">
                    <a16:rowId xmlns:a16="http://schemas.microsoft.com/office/drawing/2014/main" val="4184485279"/>
                  </a:ext>
                </a:extLst>
              </a:tr>
              <a:tr h="713251">
                <a:tc>
                  <a:txBody>
                    <a:bodyPr/>
                    <a:lstStyle/>
                    <a:p>
                      <a:r>
                        <a:rPr lang="ru-RU" sz="1900"/>
                        <a:t>Примеры</a:t>
                      </a:r>
                    </a:p>
                    <a:p>
                      <a:endParaRPr lang="ru-RU" sz="1900"/>
                    </a:p>
                  </a:txBody>
                  <a:tcPr marL="96385" marR="96385" marT="48193" marB="48193"/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 marL="96385" marR="96385" marT="48193" marB="48193"/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 marL="96385" marR="96385" marT="48193" marB="48193"/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 marL="96385" marR="96385" marT="48193" marB="48193"/>
                </a:tc>
                <a:extLst>
                  <a:ext uri="{0D108BD9-81ED-4DB2-BD59-A6C34878D82A}">
                    <a16:rowId xmlns:a16="http://schemas.microsoft.com/office/drawing/2014/main" val="23095017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93701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8825D18F-8EE6-496D-9A2C-028C8136D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/>
              <a:t>Тест, оценки, д</a:t>
            </a:r>
            <a:r>
              <a:rPr lang="en-US"/>
              <a:t>/</a:t>
            </a:r>
            <a:r>
              <a:rPr lang="ru-RU"/>
              <a:t>з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4CE13B6-B9FA-457B-B708-3CA28FEA22A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5908" y="1211202"/>
            <a:ext cx="5598941" cy="5598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73026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1DDAEB-F665-48ED-AE79-097F7CF3B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338" y="640080"/>
            <a:ext cx="3734014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/>
              <a:t>1. </a:t>
            </a:r>
            <a:r>
              <a:rPr lang="en-US" sz="5400" dirty="0" err="1"/>
              <a:t>Массовая</a:t>
            </a:r>
            <a:r>
              <a:rPr lang="en-US" sz="5400" dirty="0"/>
              <a:t> </a:t>
            </a:r>
            <a:r>
              <a:rPr lang="en-US" sz="5400" dirty="0" err="1"/>
              <a:t>культура</a:t>
            </a:r>
            <a:endParaRPr lang="en-US" sz="5400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BF525D6-63FF-42F5-B158-530C7B4209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0339" y="4636008"/>
            <a:ext cx="3734014" cy="1572768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Многоцветная конфетти">
            <a:extLst>
              <a:ext uri="{FF2B5EF4-FFF2-40B4-BE49-F238E27FC236}">
                <a16:creationId xmlns:a16="http://schemas.microsoft.com/office/drawing/2014/main" id="{E7008C26-D840-488C-9BB8-A43F773A60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577" r="2470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1142299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B6FA3855-8682-4E2B-88DB-0656BB4872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Массовая культура</a:t>
            </a:r>
          </a:p>
        </p:txBody>
      </p:sp>
      <p:sp>
        <p:nvSpPr>
          <p:cNvPr id="73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C77AE02E-8B58-424F-AA61-547B262D29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936" y="2807208"/>
            <a:ext cx="3429000" cy="3410712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200"/>
              <a:t>культура, приспособленная к вкусам широких масс людей, технически тиражируется в виде множества копий и распространяется при помощи современных коммуникативных технологий.</a:t>
            </a:r>
          </a:p>
        </p:txBody>
      </p:sp>
      <p:pic>
        <p:nvPicPr>
          <p:cNvPr id="1026" name="Picture 2" descr="Цикл лекций &amp;amp;quot;Современная массовая культура&amp;amp;quot; — Дирекция образовательных  программ в сфере культуры и искусства">
            <a:extLst>
              <a:ext uri="{FF2B5EF4-FFF2-40B4-BE49-F238E27FC236}">
                <a16:creationId xmlns:a16="http://schemas.microsoft.com/office/drawing/2014/main" id="{89CE5544-5526-4E5B-9BA3-C9E210C2063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4296" y="831475"/>
            <a:ext cx="6903720" cy="5195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32421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Винтаж желтый ТВ поверх деревянной Планк с синим фоном">
            <a:extLst>
              <a:ext uri="{FF2B5EF4-FFF2-40B4-BE49-F238E27FC236}">
                <a16:creationId xmlns:a16="http://schemas.microsoft.com/office/drawing/2014/main" id="{9D2F2B52-8D28-49F7-83B8-F0BFF4BA84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45" r="837" b="-1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4DCBA4-E8A9-4334-BEE5-FFA03E56A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>
            <a:normAutofit/>
          </a:bodyPr>
          <a:lstStyle/>
          <a:p>
            <a:r>
              <a:rPr lang="ru-RU" sz="4000"/>
              <a:t>Условия массовой культуры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9B873C6-41A0-4EC9-819A-066B827785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1610" y="2434201"/>
            <a:ext cx="3822189" cy="3742762"/>
          </a:xfrm>
        </p:spPr>
        <p:txBody>
          <a:bodyPr>
            <a:normAutofit/>
          </a:bodyPr>
          <a:lstStyle/>
          <a:p>
            <a:r>
              <a:rPr lang="ru-RU" sz="2000" dirty="0"/>
              <a:t>Средства для её распространения (радио, телевидение, кино, интернет и т.д.)</a:t>
            </a:r>
          </a:p>
          <a:p>
            <a:r>
              <a:rPr lang="ru-RU" sz="2000" dirty="0"/>
              <a:t>Наличие масс </a:t>
            </a:r>
          </a:p>
          <a:p>
            <a:r>
              <a:rPr lang="ru-RU" sz="2000" dirty="0"/>
              <a:t>Превращение объекта культуры в массовое явление, созданное для потребления</a:t>
            </a:r>
          </a:p>
        </p:txBody>
      </p:sp>
    </p:spTree>
    <p:extLst>
      <p:ext uri="{BB962C8B-B14F-4D97-AF65-F5344CB8AC3E}">
        <p14:creationId xmlns:p14="http://schemas.microsoft.com/office/powerpoint/2010/main" val="3138692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8" name="Rectangle 70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66A6C2-8837-47D9-9CA3-2C51AFFFD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Человек массы</a:t>
            </a:r>
          </a:p>
        </p:txBody>
      </p:sp>
      <p:sp>
        <p:nvSpPr>
          <p:cNvPr id="2059" name="sketch line">
            <a:extLst>
              <a:ext uri="{FF2B5EF4-FFF2-40B4-BE49-F238E27FC236}">
                <a16:creationId xmlns:a16="http://schemas.microsoft.com/office/drawing/2014/main" id="{6357EC4F-235E-4222-A36F-C7878ACE37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A0491C5-56D3-4834-8806-DF131A6BB0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936" y="2807208"/>
            <a:ext cx="3429000" cy="3410712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1700"/>
              <a:t>требует такой культуры, которая не тревожила бы его, а привносила в его жизнь развлечение и уберегала от сложностей и противоречий реальной жизни.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700"/>
              <a:t>. Он самодоволен и самодостаточен, чувствует себя таким же, как все, и счастлив осознавать это. Это человек, который стремится плыть по течению, а не преобразовывать себя и жизнь вокруг. </a:t>
            </a:r>
          </a:p>
        </p:txBody>
      </p:sp>
      <p:pic>
        <p:nvPicPr>
          <p:cNvPr id="2050" name="Picture 2" descr="Человек-масса» Хосе Ортеги-и-Гассета: как отказ от мысли и свободы стал  нормой — K-News">
            <a:extLst>
              <a:ext uri="{FF2B5EF4-FFF2-40B4-BE49-F238E27FC236}">
                <a16:creationId xmlns:a16="http://schemas.microsoft.com/office/drawing/2014/main" id="{1904F253-3B8C-466F-A376-76ED95B54BD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4296" y="1366514"/>
            <a:ext cx="6903720" cy="4124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12610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8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4" descr="Праздничные украшения">
            <a:extLst>
              <a:ext uri="{FF2B5EF4-FFF2-40B4-BE49-F238E27FC236}">
                <a16:creationId xmlns:a16="http://schemas.microsoft.com/office/drawing/2014/main" id="{3CAB3C3C-81F5-4463-97A1-9AD3FA6814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555" b="10859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9" name="Rectangle 10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0ABA01-53F5-4947-8B82-EAD2C01AC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 dirty="0" err="1">
                <a:solidFill>
                  <a:srgbClr val="FFFFFF"/>
                </a:solidFill>
              </a:rPr>
              <a:t>Проявление</a:t>
            </a:r>
            <a:r>
              <a:rPr lang="en-US" sz="5200" dirty="0">
                <a:solidFill>
                  <a:srgbClr val="FFFFFF"/>
                </a:solidFill>
              </a:rPr>
              <a:t> </a:t>
            </a:r>
            <a:r>
              <a:rPr lang="en-US" sz="5200" dirty="0" err="1">
                <a:solidFill>
                  <a:srgbClr val="FFFFFF"/>
                </a:solidFill>
              </a:rPr>
              <a:t>массовой</a:t>
            </a:r>
            <a:r>
              <a:rPr lang="en-US" sz="5200" dirty="0">
                <a:solidFill>
                  <a:srgbClr val="FFFFFF"/>
                </a:solidFill>
              </a:rPr>
              <a:t> </a:t>
            </a:r>
            <a:r>
              <a:rPr lang="en-US" sz="5200" dirty="0" err="1">
                <a:solidFill>
                  <a:srgbClr val="FFFFFF"/>
                </a:solidFill>
              </a:rPr>
              <a:t>культуры</a:t>
            </a:r>
            <a:endParaRPr lang="en-US" sz="5200" dirty="0">
              <a:solidFill>
                <a:srgbClr val="FFFFFF"/>
              </a:solidFill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7E36B98-6B71-4C65-BAD3-E19634B24F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00051" y="4072043"/>
            <a:ext cx="10058400" cy="12827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0568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1825AC39-5F85-4CAA-8A81-A1287086B2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95DA4D23-37FC-4B90-8188-F0377C5FF4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4417162" cy="6858000"/>
          </a:xfrm>
          <a:custGeom>
            <a:avLst/>
            <a:gdLst>
              <a:gd name="connsiteX0" fmla="*/ 0 w 4417162"/>
              <a:gd name="connsiteY0" fmla="*/ 0 h 6858000"/>
              <a:gd name="connsiteX1" fmla="*/ 144378 w 4417162"/>
              <a:gd name="connsiteY1" fmla="*/ 0 h 6858000"/>
              <a:gd name="connsiteX2" fmla="*/ 2310062 w 4417162"/>
              <a:gd name="connsiteY2" fmla="*/ 0 h 6858000"/>
              <a:gd name="connsiteX3" fmla="*/ 4227367 w 4417162"/>
              <a:gd name="connsiteY3" fmla="*/ 0 h 6858000"/>
              <a:gd name="connsiteX4" fmla="*/ 4232407 w 4417162"/>
              <a:gd name="connsiteY4" fmla="*/ 66675 h 6858000"/>
              <a:gd name="connsiteX5" fmla="*/ 4240804 w 4417162"/>
              <a:gd name="connsiteY5" fmla="*/ 122237 h 6858000"/>
              <a:gd name="connsiteX6" fmla="*/ 4250882 w 4417162"/>
              <a:gd name="connsiteY6" fmla="*/ 174625 h 6858000"/>
              <a:gd name="connsiteX7" fmla="*/ 4267678 w 4417162"/>
              <a:gd name="connsiteY7" fmla="*/ 217487 h 6858000"/>
              <a:gd name="connsiteX8" fmla="*/ 4284474 w 4417162"/>
              <a:gd name="connsiteY8" fmla="*/ 260350 h 6858000"/>
              <a:gd name="connsiteX9" fmla="*/ 4304629 w 4417162"/>
              <a:gd name="connsiteY9" fmla="*/ 296862 h 6858000"/>
              <a:gd name="connsiteX10" fmla="*/ 4324784 w 4417162"/>
              <a:gd name="connsiteY10" fmla="*/ 334962 h 6858000"/>
              <a:gd name="connsiteX11" fmla="*/ 4343260 w 4417162"/>
              <a:gd name="connsiteY11" fmla="*/ 369887 h 6858000"/>
              <a:gd name="connsiteX12" fmla="*/ 4361735 w 4417162"/>
              <a:gd name="connsiteY12" fmla="*/ 409575 h 6858000"/>
              <a:gd name="connsiteX13" fmla="*/ 4378531 w 4417162"/>
              <a:gd name="connsiteY13" fmla="*/ 450850 h 6858000"/>
              <a:gd name="connsiteX14" fmla="*/ 4393648 w 4417162"/>
              <a:gd name="connsiteY14" fmla="*/ 496887 h 6858000"/>
              <a:gd name="connsiteX15" fmla="*/ 4405405 w 4417162"/>
              <a:gd name="connsiteY15" fmla="*/ 546100 h 6858000"/>
              <a:gd name="connsiteX16" fmla="*/ 4413803 w 4417162"/>
              <a:gd name="connsiteY16" fmla="*/ 606425 h 6858000"/>
              <a:gd name="connsiteX17" fmla="*/ 4417162 w 4417162"/>
              <a:gd name="connsiteY17" fmla="*/ 673100 h 6858000"/>
              <a:gd name="connsiteX18" fmla="*/ 4413803 w 4417162"/>
              <a:gd name="connsiteY18" fmla="*/ 744537 h 6858000"/>
              <a:gd name="connsiteX19" fmla="*/ 4405405 w 4417162"/>
              <a:gd name="connsiteY19" fmla="*/ 801687 h 6858000"/>
              <a:gd name="connsiteX20" fmla="*/ 4393648 w 4417162"/>
              <a:gd name="connsiteY20" fmla="*/ 854075 h 6858000"/>
              <a:gd name="connsiteX21" fmla="*/ 4378531 w 4417162"/>
              <a:gd name="connsiteY21" fmla="*/ 901700 h 6858000"/>
              <a:gd name="connsiteX22" fmla="*/ 4361735 w 4417162"/>
              <a:gd name="connsiteY22" fmla="*/ 942975 h 6858000"/>
              <a:gd name="connsiteX23" fmla="*/ 4341580 w 4417162"/>
              <a:gd name="connsiteY23" fmla="*/ 981075 h 6858000"/>
              <a:gd name="connsiteX24" fmla="*/ 4321425 w 4417162"/>
              <a:gd name="connsiteY24" fmla="*/ 1017587 h 6858000"/>
              <a:gd name="connsiteX25" fmla="*/ 4301270 w 4417162"/>
              <a:gd name="connsiteY25" fmla="*/ 1055687 h 6858000"/>
              <a:gd name="connsiteX26" fmla="*/ 4282794 w 4417162"/>
              <a:gd name="connsiteY26" fmla="*/ 1095375 h 6858000"/>
              <a:gd name="connsiteX27" fmla="*/ 4264318 w 4417162"/>
              <a:gd name="connsiteY27" fmla="*/ 1136650 h 6858000"/>
              <a:gd name="connsiteX28" fmla="*/ 4249203 w 4417162"/>
              <a:gd name="connsiteY28" fmla="*/ 1182687 h 6858000"/>
              <a:gd name="connsiteX29" fmla="*/ 4239125 w 4417162"/>
              <a:gd name="connsiteY29" fmla="*/ 1235075 h 6858000"/>
              <a:gd name="connsiteX30" fmla="*/ 4229047 w 4417162"/>
              <a:gd name="connsiteY30" fmla="*/ 1295400 h 6858000"/>
              <a:gd name="connsiteX31" fmla="*/ 4227367 w 4417162"/>
              <a:gd name="connsiteY31" fmla="*/ 1363662 h 6858000"/>
              <a:gd name="connsiteX32" fmla="*/ 4229047 w 4417162"/>
              <a:gd name="connsiteY32" fmla="*/ 1431925 h 6858000"/>
              <a:gd name="connsiteX33" fmla="*/ 4239125 w 4417162"/>
              <a:gd name="connsiteY33" fmla="*/ 1492250 h 6858000"/>
              <a:gd name="connsiteX34" fmla="*/ 4249203 w 4417162"/>
              <a:gd name="connsiteY34" fmla="*/ 1544637 h 6858000"/>
              <a:gd name="connsiteX35" fmla="*/ 4264318 w 4417162"/>
              <a:gd name="connsiteY35" fmla="*/ 1589087 h 6858000"/>
              <a:gd name="connsiteX36" fmla="*/ 4282794 w 4417162"/>
              <a:gd name="connsiteY36" fmla="*/ 1631950 h 6858000"/>
              <a:gd name="connsiteX37" fmla="*/ 4301270 w 4417162"/>
              <a:gd name="connsiteY37" fmla="*/ 1671637 h 6858000"/>
              <a:gd name="connsiteX38" fmla="*/ 4321425 w 4417162"/>
              <a:gd name="connsiteY38" fmla="*/ 1708150 h 6858000"/>
              <a:gd name="connsiteX39" fmla="*/ 4341580 w 4417162"/>
              <a:gd name="connsiteY39" fmla="*/ 1743075 h 6858000"/>
              <a:gd name="connsiteX40" fmla="*/ 4361735 w 4417162"/>
              <a:gd name="connsiteY40" fmla="*/ 1782762 h 6858000"/>
              <a:gd name="connsiteX41" fmla="*/ 4378531 w 4417162"/>
              <a:gd name="connsiteY41" fmla="*/ 1824037 h 6858000"/>
              <a:gd name="connsiteX42" fmla="*/ 4393648 w 4417162"/>
              <a:gd name="connsiteY42" fmla="*/ 1870075 h 6858000"/>
              <a:gd name="connsiteX43" fmla="*/ 4405405 w 4417162"/>
              <a:gd name="connsiteY43" fmla="*/ 1922462 h 6858000"/>
              <a:gd name="connsiteX44" fmla="*/ 4413803 w 4417162"/>
              <a:gd name="connsiteY44" fmla="*/ 1982787 h 6858000"/>
              <a:gd name="connsiteX45" fmla="*/ 4417162 w 4417162"/>
              <a:gd name="connsiteY45" fmla="*/ 2051050 h 6858000"/>
              <a:gd name="connsiteX46" fmla="*/ 4413803 w 4417162"/>
              <a:gd name="connsiteY46" fmla="*/ 2119312 h 6858000"/>
              <a:gd name="connsiteX47" fmla="*/ 4405405 w 4417162"/>
              <a:gd name="connsiteY47" fmla="*/ 2179637 h 6858000"/>
              <a:gd name="connsiteX48" fmla="*/ 4393648 w 4417162"/>
              <a:gd name="connsiteY48" fmla="*/ 2232025 h 6858000"/>
              <a:gd name="connsiteX49" fmla="*/ 4378531 w 4417162"/>
              <a:gd name="connsiteY49" fmla="*/ 2278062 h 6858000"/>
              <a:gd name="connsiteX50" fmla="*/ 4361735 w 4417162"/>
              <a:gd name="connsiteY50" fmla="*/ 2319337 h 6858000"/>
              <a:gd name="connsiteX51" fmla="*/ 4341580 w 4417162"/>
              <a:gd name="connsiteY51" fmla="*/ 2359025 h 6858000"/>
              <a:gd name="connsiteX52" fmla="*/ 4321425 w 4417162"/>
              <a:gd name="connsiteY52" fmla="*/ 2395537 h 6858000"/>
              <a:gd name="connsiteX53" fmla="*/ 4301270 w 4417162"/>
              <a:gd name="connsiteY53" fmla="*/ 2433637 h 6858000"/>
              <a:gd name="connsiteX54" fmla="*/ 4282794 w 4417162"/>
              <a:gd name="connsiteY54" fmla="*/ 2471737 h 6858000"/>
              <a:gd name="connsiteX55" fmla="*/ 4264318 w 4417162"/>
              <a:gd name="connsiteY55" fmla="*/ 2513012 h 6858000"/>
              <a:gd name="connsiteX56" fmla="*/ 4249203 w 4417162"/>
              <a:gd name="connsiteY56" fmla="*/ 2560637 h 6858000"/>
              <a:gd name="connsiteX57" fmla="*/ 4239125 w 4417162"/>
              <a:gd name="connsiteY57" fmla="*/ 2613025 h 6858000"/>
              <a:gd name="connsiteX58" fmla="*/ 4229047 w 4417162"/>
              <a:gd name="connsiteY58" fmla="*/ 2671762 h 6858000"/>
              <a:gd name="connsiteX59" fmla="*/ 4227367 w 4417162"/>
              <a:gd name="connsiteY59" fmla="*/ 2741612 h 6858000"/>
              <a:gd name="connsiteX60" fmla="*/ 4229047 w 4417162"/>
              <a:gd name="connsiteY60" fmla="*/ 2809875 h 6858000"/>
              <a:gd name="connsiteX61" fmla="*/ 4239125 w 4417162"/>
              <a:gd name="connsiteY61" fmla="*/ 2868612 h 6858000"/>
              <a:gd name="connsiteX62" fmla="*/ 4249203 w 4417162"/>
              <a:gd name="connsiteY62" fmla="*/ 2922587 h 6858000"/>
              <a:gd name="connsiteX63" fmla="*/ 4264318 w 4417162"/>
              <a:gd name="connsiteY63" fmla="*/ 2967037 h 6858000"/>
              <a:gd name="connsiteX64" fmla="*/ 4282794 w 4417162"/>
              <a:gd name="connsiteY64" fmla="*/ 3009900 h 6858000"/>
              <a:gd name="connsiteX65" fmla="*/ 4301270 w 4417162"/>
              <a:gd name="connsiteY65" fmla="*/ 3046412 h 6858000"/>
              <a:gd name="connsiteX66" fmla="*/ 4321425 w 4417162"/>
              <a:gd name="connsiteY66" fmla="*/ 3084512 h 6858000"/>
              <a:gd name="connsiteX67" fmla="*/ 4341580 w 4417162"/>
              <a:gd name="connsiteY67" fmla="*/ 3121025 h 6858000"/>
              <a:gd name="connsiteX68" fmla="*/ 4361735 w 4417162"/>
              <a:gd name="connsiteY68" fmla="*/ 3160712 h 6858000"/>
              <a:gd name="connsiteX69" fmla="*/ 4378531 w 4417162"/>
              <a:gd name="connsiteY69" fmla="*/ 3201987 h 6858000"/>
              <a:gd name="connsiteX70" fmla="*/ 4393648 w 4417162"/>
              <a:gd name="connsiteY70" fmla="*/ 3248025 h 6858000"/>
              <a:gd name="connsiteX71" fmla="*/ 4405405 w 4417162"/>
              <a:gd name="connsiteY71" fmla="*/ 3300412 h 6858000"/>
              <a:gd name="connsiteX72" fmla="*/ 4413803 w 4417162"/>
              <a:gd name="connsiteY72" fmla="*/ 3360737 h 6858000"/>
              <a:gd name="connsiteX73" fmla="*/ 4417162 w 4417162"/>
              <a:gd name="connsiteY73" fmla="*/ 3427412 h 6858000"/>
              <a:gd name="connsiteX74" fmla="*/ 4413803 w 4417162"/>
              <a:gd name="connsiteY74" fmla="*/ 3497262 h 6858000"/>
              <a:gd name="connsiteX75" fmla="*/ 4405405 w 4417162"/>
              <a:gd name="connsiteY75" fmla="*/ 3557587 h 6858000"/>
              <a:gd name="connsiteX76" fmla="*/ 4393648 w 4417162"/>
              <a:gd name="connsiteY76" fmla="*/ 3609975 h 6858000"/>
              <a:gd name="connsiteX77" fmla="*/ 4378531 w 4417162"/>
              <a:gd name="connsiteY77" fmla="*/ 3656012 h 6858000"/>
              <a:gd name="connsiteX78" fmla="*/ 4361735 w 4417162"/>
              <a:gd name="connsiteY78" fmla="*/ 3697287 h 6858000"/>
              <a:gd name="connsiteX79" fmla="*/ 4341580 w 4417162"/>
              <a:gd name="connsiteY79" fmla="*/ 3736975 h 6858000"/>
              <a:gd name="connsiteX80" fmla="*/ 4301270 w 4417162"/>
              <a:gd name="connsiteY80" fmla="*/ 3811587 h 6858000"/>
              <a:gd name="connsiteX81" fmla="*/ 4282794 w 4417162"/>
              <a:gd name="connsiteY81" fmla="*/ 3848100 h 6858000"/>
              <a:gd name="connsiteX82" fmla="*/ 4264318 w 4417162"/>
              <a:gd name="connsiteY82" fmla="*/ 3890962 h 6858000"/>
              <a:gd name="connsiteX83" fmla="*/ 4249203 w 4417162"/>
              <a:gd name="connsiteY83" fmla="*/ 3935412 h 6858000"/>
              <a:gd name="connsiteX84" fmla="*/ 4239125 w 4417162"/>
              <a:gd name="connsiteY84" fmla="*/ 3987800 h 6858000"/>
              <a:gd name="connsiteX85" fmla="*/ 4229047 w 4417162"/>
              <a:gd name="connsiteY85" fmla="*/ 4048125 h 6858000"/>
              <a:gd name="connsiteX86" fmla="*/ 4227367 w 4417162"/>
              <a:gd name="connsiteY86" fmla="*/ 4116387 h 6858000"/>
              <a:gd name="connsiteX87" fmla="*/ 4229047 w 4417162"/>
              <a:gd name="connsiteY87" fmla="*/ 4186237 h 6858000"/>
              <a:gd name="connsiteX88" fmla="*/ 4239125 w 4417162"/>
              <a:gd name="connsiteY88" fmla="*/ 4244975 h 6858000"/>
              <a:gd name="connsiteX89" fmla="*/ 4249203 w 4417162"/>
              <a:gd name="connsiteY89" fmla="*/ 4297362 h 6858000"/>
              <a:gd name="connsiteX90" fmla="*/ 4264318 w 4417162"/>
              <a:gd name="connsiteY90" fmla="*/ 4343400 h 6858000"/>
              <a:gd name="connsiteX91" fmla="*/ 4282794 w 4417162"/>
              <a:gd name="connsiteY91" fmla="*/ 4386262 h 6858000"/>
              <a:gd name="connsiteX92" fmla="*/ 4301270 w 4417162"/>
              <a:gd name="connsiteY92" fmla="*/ 4424362 h 6858000"/>
              <a:gd name="connsiteX93" fmla="*/ 4341580 w 4417162"/>
              <a:gd name="connsiteY93" fmla="*/ 4498975 h 6858000"/>
              <a:gd name="connsiteX94" fmla="*/ 4361735 w 4417162"/>
              <a:gd name="connsiteY94" fmla="*/ 4537075 h 6858000"/>
              <a:gd name="connsiteX95" fmla="*/ 4378531 w 4417162"/>
              <a:gd name="connsiteY95" fmla="*/ 4579937 h 6858000"/>
              <a:gd name="connsiteX96" fmla="*/ 4393648 w 4417162"/>
              <a:gd name="connsiteY96" fmla="*/ 4625975 h 6858000"/>
              <a:gd name="connsiteX97" fmla="*/ 4405405 w 4417162"/>
              <a:gd name="connsiteY97" fmla="*/ 4678362 h 6858000"/>
              <a:gd name="connsiteX98" fmla="*/ 4413803 w 4417162"/>
              <a:gd name="connsiteY98" fmla="*/ 4738687 h 6858000"/>
              <a:gd name="connsiteX99" fmla="*/ 4417162 w 4417162"/>
              <a:gd name="connsiteY99" fmla="*/ 4806950 h 6858000"/>
              <a:gd name="connsiteX100" fmla="*/ 4413803 w 4417162"/>
              <a:gd name="connsiteY100" fmla="*/ 4875212 h 6858000"/>
              <a:gd name="connsiteX101" fmla="*/ 4405405 w 4417162"/>
              <a:gd name="connsiteY101" fmla="*/ 4935537 h 6858000"/>
              <a:gd name="connsiteX102" fmla="*/ 4393648 w 4417162"/>
              <a:gd name="connsiteY102" fmla="*/ 4987925 h 6858000"/>
              <a:gd name="connsiteX103" fmla="*/ 4378531 w 4417162"/>
              <a:gd name="connsiteY103" fmla="*/ 5033962 h 6858000"/>
              <a:gd name="connsiteX104" fmla="*/ 4361735 w 4417162"/>
              <a:gd name="connsiteY104" fmla="*/ 5075237 h 6858000"/>
              <a:gd name="connsiteX105" fmla="*/ 4341580 w 4417162"/>
              <a:gd name="connsiteY105" fmla="*/ 5114925 h 6858000"/>
              <a:gd name="connsiteX106" fmla="*/ 4321425 w 4417162"/>
              <a:gd name="connsiteY106" fmla="*/ 5149850 h 6858000"/>
              <a:gd name="connsiteX107" fmla="*/ 4301270 w 4417162"/>
              <a:gd name="connsiteY107" fmla="*/ 5186362 h 6858000"/>
              <a:gd name="connsiteX108" fmla="*/ 4282794 w 4417162"/>
              <a:gd name="connsiteY108" fmla="*/ 5226050 h 6858000"/>
              <a:gd name="connsiteX109" fmla="*/ 4264318 w 4417162"/>
              <a:gd name="connsiteY109" fmla="*/ 5268912 h 6858000"/>
              <a:gd name="connsiteX110" fmla="*/ 4249203 w 4417162"/>
              <a:gd name="connsiteY110" fmla="*/ 5313362 h 6858000"/>
              <a:gd name="connsiteX111" fmla="*/ 4239125 w 4417162"/>
              <a:gd name="connsiteY111" fmla="*/ 5365750 h 6858000"/>
              <a:gd name="connsiteX112" fmla="*/ 4229047 w 4417162"/>
              <a:gd name="connsiteY112" fmla="*/ 5426075 h 6858000"/>
              <a:gd name="connsiteX113" fmla="*/ 4227367 w 4417162"/>
              <a:gd name="connsiteY113" fmla="*/ 5494337 h 6858000"/>
              <a:gd name="connsiteX114" fmla="*/ 4229047 w 4417162"/>
              <a:gd name="connsiteY114" fmla="*/ 5562600 h 6858000"/>
              <a:gd name="connsiteX115" fmla="*/ 4239125 w 4417162"/>
              <a:gd name="connsiteY115" fmla="*/ 5622925 h 6858000"/>
              <a:gd name="connsiteX116" fmla="*/ 4249203 w 4417162"/>
              <a:gd name="connsiteY116" fmla="*/ 5675312 h 6858000"/>
              <a:gd name="connsiteX117" fmla="*/ 4264318 w 4417162"/>
              <a:gd name="connsiteY117" fmla="*/ 5721350 h 6858000"/>
              <a:gd name="connsiteX118" fmla="*/ 4282794 w 4417162"/>
              <a:gd name="connsiteY118" fmla="*/ 5762625 h 6858000"/>
              <a:gd name="connsiteX119" fmla="*/ 4301270 w 4417162"/>
              <a:gd name="connsiteY119" fmla="*/ 5802312 h 6858000"/>
              <a:gd name="connsiteX120" fmla="*/ 4321425 w 4417162"/>
              <a:gd name="connsiteY120" fmla="*/ 5840412 h 6858000"/>
              <a:gd name="connsiteX121" fmla="*/ 4341580 w 4417162"/>
              <a:gd name="connsiteY121" fmla="*/ 5876925 h 6858000"/>
              <a:gd name="connsiteX122" fmla="*/ 4361735 w 4417162"/>
              <a:gd name="connsiteY122" fmla="*/ 5915025 h 6858000"/>
              <a:gd name="connsiteX123" fmla="*/ 4378531 w 4417162"/>
              <a:gd name="connsiteY123" fmla="*/ 5956300 h 6858000"/>
              <a:gd name="connsiteX124" fmla="*/ 4393648 w 4417162"/>
              <a:gd name="connsiteY124" fmla="*/ 6003925 h 6858000"/>
              <a:gd name="connsiteX125" fmla="*/ 4405405 w 4417162"/>
              <a:gd name="connsiteY125" fmla="*/ 6056312 h 6858000"/>
              <a:gd name="connsiteX126" fmla="*/ 4413803 w 4417162"/>
              <a:gd name="connsiteY126" fmla="*/ 6113462 h 6858000"/>
              <a:gd name="connsiteX127" fmla="*/ 4417162 w 4417162"/>
              <a:gd name="connsiteY127" fmla="*/ 6183312 h 6858000"/>
              <a:gd name="connsiteX128" fmla="*/ 4413803 w 4417162"/>
              <a:gd name="connsiteY128" fmla="*/ 6251575 h 6858000"/>
              <a:gd name="connsiteX129" fmla="*/ 4405405 w 4417162"/>
              <a:gd name="connsiteY129" fmla="*/ 6311900 h 6858000"/>
              <a:gd name="connsiteX130" fmla="*/ 4393648 w 4417162"/>
              <a:gd name="connsiteY130" fmla="*/ 6361112 h 6858000"/>
              <a:gd name="connsiteX131" fmla="*/ 4378531 w 4417162"/>
              <a:gd name="connsiteY131" fmla="*/ 6407150 h 6858000"/>
              <a:gd name="connsiteX132" fmla="*/ 4361735 w 4417162"/>
              <a:gd name="connsiteY132" fmla="*/ 6448425 h 6858000"/>
              <a:gd name="connsiteX133" fmla="*/ 4343260 w 4417162"/>
              <a:gd name="connsiteY133" fmla="*/ 6488112 h 6858000"/>
              <a:gd name="connsiteX134" fmla="*/ 4324784 w 4417162"/>
              <a:gd name="connsiteY134" fmla="*/ 6523037 h 6858000"/>
              <a:gd name="connsiteX135" fmla="*/ 4304629 w 4417162"/>
              <a:gd name="connsiteY135" fmla="*/ 6561137 h 6858000"/>
              <a:gd name="connsiteX136" fmla="*/ 4284474 w 4417162"/>
              <a:gd name="connsiteY136" fmla="*/ 6597650 h 6858000"/>
              <a:gd name="connsiteX137" fmla="*/ 4267678 w 4417162"/>
              <a:gd name="connsiteY137" fmla="*/ 6640512 h 6858000"/>
              <a:gd name="connsiteX138" fmla="*/ 4250882 w 4417162"/>
              <a:gd name="connsiteY138" fmla="*/ 6683375 h 6858000"/>
              <a:gd name="connsiteX139" fmla="*/ 4240804 w 4417162"/>
              <a:gd name="connsiteY139" fmla="*/ 6735762 h 6858000"/>
              <a:gd name="connsiteX140" fmla="*/ 4232407 w 4417162"/>
              <a:gd name="connsiteY140" fmla="*/ 6791325 h 6858000"/>
              <a:gd name="connsiteX141" fmla="*/ 4227367 w 4417162"/>
              <a:gd name="connsiteY141" fmla="*/ 6858000 h 6858000"/>
              <a:gd name="connsiteX142" fmla="*/ 2310062 w 4417162"/>
              <a:gd name="connsiteY142" fmla="*/ 6858000 h 6858000"/>
              <a:gd name="connsiteX143" fmla="*/ 144378 w 4417162"/>
              <a:gd name="connsiteY143" fmla="*/ 6858000 h 6858000"/>
              <a:gd name="connsiteX144" fmla="*/ 0 w 4417162"/>
              <a:gd name="connsiteY14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4417162" h="6858000">
                <a:moveTo>
                  <a:pt x="0" y="0"/>
                </a:moveTo>
                <a:lnTo>
                  <a:pt x="144378" y="0"/>
                </a:lnTo>
                <a:lnTo>
                  <a:pt x="2310062" y="0"/>
                </a:lnTo>
                <a:lnTo>
                  <a:pt x="4227367" y="0"/>
                </a:lnTo>
                <a:lnTo>
                  <a:pt x="4232407" y="66675"/>
                </a:lnTo>
                <a:lnTo>
                  <a:pt x="4240804" y="122237"/>
                </a:lnTo>
                <a:lnTo>
                  <a:pt x="4250882" y="174625"/>
                </a:lnTo>
                <a:lnTo>
                  <a:pt x="4267678" y="217487"/>
                </a:lnTo>
                <a:lnTo>
                  <a:pt x="4284474" y="260350"/>
                </a:lnTo>
                <a:lnTo>
                  <a:pt x="4304629" y="296862"/>
                </a:lnTo>
                <a:lnTo>
                  <a:pt x="4324784" y="334962"/>
                </a:lnTo>
                <a:lnTo>
                  <a:pt x="4343260" y="369887"/>
                </a:lnTo>
                <a:lnTo>
                  <a:pt x="4361735" y="409575"/>
                </a:lnTo>
                <a:lnTo>
                  <a:pt x="4378531" y="450850"/>
                </a:lnTo>
                <a:lnTo>
                  <a:pt x="4393648" y="496887"/>
                </a:lnTo>
                <a:lnTo>
                  <a:pt x="4405405" y="546100"/>
                </a:lnTo>
                <a:lnTo>
                  <a:pt x="4413803" y="606425"/>
                </a:lnTo>
                <a:lnTo>
                  <a:pt x="4417162" y="673100"/>
                </a:lnTo>
                <a:lnTo>
                  <a:pt x="4413803" y="744537"/>
                </a:lnTo>
                <a:lnTo>
                  <a:pt x="4405405" y="801687"/>
                </a:lnTo>
                <a:lnTo>
                  <a:pt x="4393648" y="854075"/>
                </a:lnTo>
                <a:lnTo>
                  <a:pt x="4378531" y="901700"/>
                </a:lnTo>
                <a:lnTo>
                  <a:pt x="4361735" y="942975"/>
                </a:lnTo>
                <a:lnTo>
                  <a:pt x="4341580" y="981075"/>
                </a:lnTo>
                <a:lnTo>
                  <a:pt x="4321425" y="1017587"/>
                </a:lnTo>
                <a:lnTo>
                  <a:pt x="4301270" y="1055687"/>
                </a:lnTo>
                <a:lnTo>
                  <a:pt x="4282794" y="1095375"/>
                </a:lnTo>
                <a:lnTo>
                  <a:pt x="4264318" y="1136650"/>
                </a:lnTo>
                <a:lnTo>
                  <a:pt x="4249203" y="1182687"/>
                </a:lnTo>
                <a:lnTo>
                  <a:pt x="4239125" y="1235075"/>
                </a:lnTo>
                <a:lnTo>
                  <a:pt x="4229047" y="1295400"/>
                </a:lnTo>
                <a:lnTo>
                  <a:pt x="4227367" y="1363662"/>
                </a:lnTo>
                <a:lnTo>
                  <a:pt x="4229047" y="1431925"/>
                </a:lnTo>
                <a:lnTo>
                  <a:pt x="4239125" y="1492250"/>
                </a:lnTo>
                <a:lnTo>
                  <a:pt x="4249203" y="1544637"/>
                </a:lnTo>
                <a:lnTo>
                  <a:pt x="4264318" y="1589087"/>
                </a:lnTo>
                <a:lnTo>
                  <a:pt x="4282794" y="1631950"/>
                </a:lnTo>
                <a:lnTo>
                  <a:pt x="4301270" y="1671637"/>
                </a:lnTo>
                <a:lnTo>
                  <a:pt x="4321425" y="1708150"/>
                </a:lnTo>
                <a:lnTo>
                  <a:pt x="4341580" y="1743075"/>
                </a:lnTo>
                <a:lnTo>
                  <a:pt x="4361735" y="1782762"/>
                </a:lnTo>
                <a:lnTo>
                  <a:pt x="4378531" y="1824037"/>
                </a:lnTo>
                <a:lnTo>
                  <a:pt x="4393648" y="1870075"/>
                </a:lnTo>
                <a:lnTo>
                  <a:pt x="4405405" y="1922462"/>
                </a:lnTo>
                <a:lnTo>
                  <a:pt x="4413803" y="1982787"/>
                </a:lnTo>
                <a:lnTo>
                  <a:pt x="4417162" y="2051050"/>
                </a:lnTo>
                <a:lnTo>
                  <a:pt x="4413803" y="2119312"/>
                </a:lnTo>
                <a:lnTo>
                  <a:pt x="4405405" y="2179637"/>
                </a:lnTo>
                <a:lnTo>
                  <a:pt x="4393648" y="2232025"/>
                </a:lnTo>
                <a:lnTo>
                  <a:pt x="4378531" y="2278062"/>
                </a:lnTo>
                <a:lnTo>
                  <a:pt x="4361735" y="2319337"/>
                </a:lnTo>
                <a:lnTo>
                  <a:pt x="4341580" y="2359025"/>
                </a:lnTo>
                <a:lnTo>
                  <a:pt x="4321425" y="2395537"/>
                </a:lnTo>
                <a:lnTo>
                  <a:pt x="4301270" y="2433637"/>
                </a:lnTo>
                <a:lnTo>
                  <a:pt x="4282794" y="2471737"/>
                </a:lnTo>
                <a:lnTo>
                  <a:pt x="4264318" y="2513012"/>
                </a:lnTo>
                <a:lnTo>
                  <a:pt x="4249203" y="2560637"/>
                </a:lnTo>
                <a:lnTo>
                  <a:pt x="4239125" y="2613025"/>
                </a:lnTo>
                <a:lnTo>
                  <a:pt x="4229047" y="2671762"/>
                </a:lnTo>
                <a:lnTo>
                  <a:pt x="4227367" y="2741612"/>
                </a:lnTo>
                <a:lnTo>
                  <a:pt x="4229047" y="2809875"/>
                </a:lnTo>
                <a:lnTo>
                  <a:pt x="4239125" y="2868612"/>
                </a:lnTo>
                <a:lnTo>
                  <a:pt x="4249203" y="2922587"/>
                </a:lnTo>
                <a:lnTo>
                  <a:pt x="4264318" y="2967037"/>
                </a:lnTo>
                <a:lnTo>
                  <a:pt x="4282794" y="3009900"/>
                </a:lnTo>
                <a:lnTo>
                  <a:pt x="4301270" y="3046412"/>
                </a:lnTo>
                <a:lnTo>
                  <a:pt x="4321425" y="3084512"/>
                </a:lnTo>
                <a:lnTo>
                  <a:pt x="4341580" y="3121025"/>
                </a:lnTo>
                <a:lnTo>
                  <a:pt x="4361735" y="3160712"/>
                </a:lnTo>
                <a:lnTo>
                  <a:pt x="4378531" y="3201987"/>
                </a:lnTo>
                <a:lnTo>
                  <a:pt x="4393648" y="3248025"/>
                </a:lnTo>
                <a:lnTo>
                  <a:pt x="4405405" y="3300412"/>
                </a:lnTo>
                <a:lnTo>
                  <a:pt x="4413803" y="3360737"/>
                </a:lnTo>
                <a:lnTo>
                  <a:pt x="4417162" y="3427412"/>
                </a:lnTo>
                <a:lnTo>
                  <a:pt x="4413803" y="3497262"/>
                </a:lnTo>
                <a:lnTo>
                  <a:pt x="4405405" y="3557587"/>
                </a:lnTo>
                <a:lnTo>
                  <a:pt x="4393648" y="3609975"/>
                </a:lnTo>
                <a:lnTo>
                  <a:pt x="4378531" y="3656012"/>
                </a:lnTo>
                <a:lnTo>
                  <a:pt x="4361735" y="3697287"/>
                </a:lnTo>
                <a:lnTo>
                  <a:pt x="4341580" y="3736975"/>
                </a:lnTo>
                <a:lnTo>
                  <a:pt x="4301270" y="3811587"/>
                </a:lnTo>
                <a:lnTo>
                  <a:pt x="4282794" y="3848100"/>
                </a:lnTo>
                <a:lnTo>
                  <a:pt x="4264318" y="3890962"/>
                </a:lnTo>
                <a:lnTo>
                  <a:pt x="4249203" y="3935412"/>
                </a:lnTo>
                <a:lnTo>
                  <a:pt x="4239125" y="3987800"/>
                </a:lnTo>
                <a:lnTo>
                  <a:pt x="4229047" y="4048125"/>
                </a:lnTo>
                <a:lnTo>
                  <a:pt x="4227367" y="4116387"/>
                </a:lnTo>
                <a:lnTo>
                  <a:pt x="4229047" y="4186237"/>
                </a:lnTo>
                <a:lnTo>
                  <a:pt x="4239125" y="4244975"/>
                </a:lnTo>
                <a:lnTo>
                  <a:pt x="4249203" y="4297362"/>
                </a:lnTo>
                <a:lnTo>
                  <a:pt x="4264318" y="4343400"/>
                </a:lnTo>
                <a:lnTo>
                  <a:pt x="4282794" y="4386262"/>
                </a:lnTo>
                <a:lnTo>
                  <a:pt x="4301270" y="4424362"/>
                </a:lnTo>
                <a:lnTo>
                  <a:pt x="4341580" y="4498975"/>
                </a:lnTo>
                <a:lnTo>
                  <a:pt x="4361735" y="4537075"/>
                </a:lnTo>
                <a:lnTo>
                  <a:pt x="4378531" y="4579937"/>
                </a:lnTo>
                <a:lnTo>
                  <a:pt x="4393648" y="4625975"/>
                </a:lnTo>
                <a:lnTo>
                  <a:pt x="4405405" y="4678362"/>
                </a:lnTo>
                <a:lnTo>
                  <a:pt x="4413803" y="4738687"/>
                </a:lnTo>
                <a:lnTo>
                  <a:pt x="4417162" y="4806950"/>
                </a:lnTo>
                <a:lnTo>
                  <a:pt x="4413803" y="4875212"/>
                </a:lnTo>
                <a:lnTo>
                  <a:pt x="4405405" y="4935537"/>
                </a:lnTo>
                <a:lnTo>
                  <a:pt x="4393648" y="4987925"/>
                </a:lnTo>
                <a:lnTo>
                  <a:pt x="4378531" y="5033962"/>
                </a:lnTo>
                <a:lnTo>
                  <a:pt x="4361735" y="5075237"/>
                </a:lnTo>
                <a:lnTo>
                  <a:pt x="4341580" y="5114925"/>
                </a:lnTo>
                <a:lnTo>
                  <a:pt x="4321425" y="5149850"/>
                </a:lnTo>
                <a:lnTo>
                  <a:pt x="4301270" y="5186362"/>
                </a:lnTo>
                <a:lnTo>
                  <a:pt x="4282794" y="5226050"/>
                </a:lnTo>
                <a:lnTo>
                  <a:pt x="4264318" y="5268912"/>
                </a:lnTo>
                <a:lnTo>
                  <a:pt x="4249203" y="5313362"/>
                </a:lnTo>
                <a:lnTo>
                  <a:pt x="4239125" y="5365750"/>
                </a:lnTo>
                <a:lnTo>
                  <a:pt x="4229047" y="5426075"/>
                </a:lnTo>
                <a:lnTo>
                  <a:pt x="4227367" y="5494337"/>
                </a:lnTo>
                <a:lnTo>
                  <a:pt x="4229047" y="5562600"/>
                </a:lnTo>
                <a:lnTo>
                  <a:pt x="4239125" y="5622925"/>
                </a:lnTo>
                <a:lnTo>
                  <a:pt x="4249203" y="5675312"/>
                </a:lnTo>
                <a:lnTo>
                  <a:pt x="4264318" y="5721350"/>
                </a:lnTo>
                <a:lnTo>
                  <a:pt x="4282794" y="5762625"/>
                </a:lnTo>
                <a:lnTo>
                  <a:pt x="4301270" y="5802312"/>
                </a:lnTo>
                <a:lnTo>
                  <a:pt x="4321425" y="5840412"/>
                </a:lnTo>
                <a:lnTo>
                  <a:pt x="4341580" y="5876925"/>
                </a:lnTo>
                <a:lnTo>
                  <a:pt x="4361735" y="5915025"/>
                </a:lnTo>
                <a:lnTo>
                  <a:pt x="4378531" y="5956300"/>
                </a:lnTo>
                <a:lnTo>
                  <a:pt x="4393648" y="6003925"/>
                </a:lnTo>
                <a:lnTo>
                  <a:pt x="4405405" y="6056312"/>
                </a:lnTo>
                <a:lnTo>
                  <a:pt x="4413803" y="6113462"/>
                </a:lnTo>
                <a:lnTo>
                  <a:pt x="4417162" y="6183312"/>
                </a:lnTo>
                <a:lnTo>
                  <a:pt x="4413803" y="6251575"/>
                </a:lnTo>
                <a:lnTo>
                  <a:pt x="4405405" y="6311900"/>
                </a:lnTo>
                <a:lnTo>
                  <a:pt x="4393648" y="6361112"/>
                </a:lnTo>
                <a:lnTo>
                  <a:pt x="4378531" y="6407150"/>
                </a:lnTo>
                <a:lnTo>
                  <a:pt x="4361735" y="6448425"/>
                </a:lnTo>
                <a:lnTo>
                  <a:pt x="4343260" y="6488112"/>
                </a:lnTo>
                <a:lnTo>
                  <a:pt x="4324784" y="6523037"/>
                </a:lnTo>
                <a:lnTo>
                  <a:pt x="4304629" y="6561137"/>
                </a:lnTo>
                <a:lnTo>
                  <a:pt x="4284474" y="6597650"/>
                </a:lnTo>
                <a:lnTo>
                  <a:pt x="4267678" y="6640512"/>
                </a:lnTo>
                <a:lnTo>
                  <a:pt x="4250882" y="6683375"/>
                </a:lnTo>
                <a:lnTo>
                  <a:pt x="4240804" y="6735762"/>
                </a:lnTo>
                <a:lnTo>
                  <a:pt x="4232407" y="6791325"/>
                </a:lnTo>
                <a:lnTo>
                  <a:pt x="4227367" y="6858000"/>
                </a:lnTo>
                <a:lnTo>
                  <a:pt x="2310062" y="6858000"/>
                </a:lnTo>
                <a:lnTo>
                  <a:pt x="14437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</p:sp>
      <p:sp useBgFill="1">
        <p:nvSpPr>
          <p:cNvPr id="75" name="Freeform: Shape 74">
            <a:extLst>
              <a:ext uri="{FF2B5EF4-FFF2-40B4-BE49-F238E27FC236}">
                <a16:creationId xmlns:a16="http://schemas.microsoft.com/office/drawing/2014/main" id="{A7A4B465-FBCC-4CD4-89A1-82992A7B47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4272784" cy="6858000"/>
          </a:xfrm>
          <a:custGeom>
            <a:avLst/>
            <a:gdLst>
              <a:gd name="connsiteX0" fmla="*/ 0 w 4272784"/>
              <a:gd name="connsiteY0" fmla="*/ 0 h 6858000"/>
              <a:gd name="connsiteX1" fmla="*/ 4082989 w 4272784"/>
              <a:gd name="connsiteY1" fmla="*/ 0 h 6858000"/>
              <a:gd name="connsiteX2" fmla="*/ 4088029 w 4272784"/>
              <a:gd name="connsiteY2" fmla="*/ 66675 h 6858000"/>
              <a:gd name="connsiteX3" fmla="*/ 4096426 w 4272784"/>
              <a:gd name="connsiteY3" fmla="*/ 122237 h 6858000"/>
              <a:gd name="connsiteX4" fmla="*/ 4106504 w 4272784"/>
              <a:gd name="connsiteY4" fmla="*/ 174625 h 6858000"/>
              <a:gd name="connsiteX5" fmla="*/ 4123300 w 4272784"/>
              <a:gd name="connsiteY5" fmla="*/ 217487 h 6858000"/>
              <a:gd name="connsiteX6" fmla="*/ 4140096 w 4272784"/>
              <a:gd name="connsiteY6" fmla="*/ 260350 h 6858000"/>
              <a:gd name="connsiteX7" fmla="*/ 4160251 w 4272784"/>
              <a:gd name="connsiteY7" fmla="*/ 296862 h 6858000"/>
              <a:gd name="connsiteX8" fmla="*/ 4180406 w 4272784"/>
              <a:gd name="connsiteY8" fmla="*/ 334962 h 6858000"/>
              <a:gd name="connsiteX9" fmla="*/ 4198882 w 4272784"/>
              <a:gd name="connsiteY9" fmla="*/ 369887 h 6858000"/>
              <a:gd name="connsiteX10" fmla="*/ 4217357 w 4272784"/>
              <a:gd name="connsiteY10" fmla="*/ 409575 h 6858000"/>
              <a:gd name="connsiteX11" fmla="*/ 4234153 w 4272784"/>
              <a:gd name="connsiteY11" fmla="*/ 450850 h 6858000"/>
              <a:gd name="connsiteX12" fmla="*/ 4249270 w 4272784"/>
              <a:gd name="connsiteY12" fmla="*/ 496887 h 6858000"/>
              <a:gd name="connsiteX13" fmla="*/ 4261027 w 4272784"/>
              <a:gd name="connsiteY13" fmla="*/ 546100 h 6858000"/>
              <a:gd name="connsiteX14" fmla="*/ 4269425 w 4272784"/>
              <a:gd name="connsiteY14" fmla="*/ 606425 h 6858000"/>
              <a:gd name="connsiteX15" fmla="*/ 4272784 w 4272784"/>
              <a:gd name="connsiteY15" fmla="*/ 673100 h 6858000"/>
              <a:gd name="connsiteX16" fmla="*/ 4269425 w 4272784"/>
              <a:gd name="connsiteY16" fmla="*/ 744537 h 6858000"/>
              <a:gd name="connsiteX17" fmla="*/ 4261027 w 4272784"/>
              <a:gd name="connsiteY17" fmla="*/ 801687 h 6858000"/>
              <a:gd name="connsiteX18" fmla="*/ 4249270 w 4272784"/>
              <a:gd name="connsiteY18" fmla="*/ 854075 h 6858000"/>
              <a:gd name="connsiteX19" fmla="*/ 4234153 w 4272784"/>
              <a:gd name="connsiteY19" fmla="*/ 901700 h 6858000"/>
              <a:gd name="connsiteX20" fmla="*/ 4217357 w 4272784"/>
              <a:gd name="connsiteY20" fmla="*/ 942975 h 6858000"/>
              <a:gd name="connsiteX21" fmla="*/ 4197202 w 4272784"/>
              <a:gd name="connsiteY21" fmla="*/ 981075 h 6858000"/>
              <a:gd name="connsiteX22" fmla="*/ 4177047 w 4272784"/>
              <a:gd name="connsiteY22" fmla="*/ 1017587 h 6858000"/>
              <a:gd name="connsiteX23" fmla="*/ 4156892 w 4272784"/>
              <a:gd name="connsiteY23" fmla="*/ 1055687 h 6858000"/>
              <a:gd name="connsiteX24" fmla="*/ 4138416 w 4272784"/>
              <a:gd name="connsiteY24" fmla="*/ 1095375 h 6858000"/>
              <a:gd name="connsiteX25" fmla="*/ 4119940 w 4272784"/>
              <a:gd name="connsiteY25" fmla="*/ 1136650 h 6858000"/>
              <a:gd name="connsiteX26" fmla="*/ 4104825 w 4272784"/>
              <a:gd name="connsiteY26" fmla="*/ 1182687 h 6858000"/>
              <a:gd name="connsiteX27" fmla="*/ 4094747 w 4272784"/>
              <a:gd name="connsiteY27" fmla="*/ 1235075 h 6858000"/>
              <a:gd name="connsiteX28" fmla="*/ 4084669 w 4272784"/>
              <a:gd name="connsiteY28" fmla="*/ 1295400 h 6858000"/>
              <a:gd name="connsiteX29" fmla="*/ 4082989 w 4272784"/>
              <a:gd name="connsiteY29" fmla="*/ 1363662 h 6858000"/>
              <a:gd name="connsiteX30" fmla="*/ 4084669 w 4272784"/>
              <a:gd name="connsiteY30" fmla="*/ 1431925 h 6858000"/>
              <a:gd name="connsiteX31" fmla="*/ 4094747 w 4272784"/>
              <a:gd name="connsiteY31" fmla="*/ 1492250 h 6858000"/>
              <a:gd name="connsiteX32" fmla="*/ 4104825 w 4272784"/>
              <a:gd name="connsiteY32" fmla="*/ 1544637 h 6858000"/>
              <a:gd name="connsiteX33" fmla="*/ 4119940 w 4272784"/>
              <a:gd name="connsiteY33" fmla="*/ 1589087 h 6858000"/>
              <a:gd name="connsiteX34" fmla="*/ 4138416 w 4272784"/>
              <a:gd name="connsiteY34" fmla="*/ 1631950 h 6858000"/>
              <a:gd name="connsiteX35" fmla="*/ 4156892 w 4272784"/>
              <a:gd name="connsiteY35" fmla="*/ 1671637 h 6858000"/>
              <a:gd name="connsiteX36" fmla="*/ 4177047 w 4272784"/>
              <a:gd name="connsiteY36" fmla="*/ 1708150 h 6858000"/>
              <a:gd name="connsiteX37" fmla="*/ 4197202 w 4272784"/>
              <a:gd name="connsiteY37" fmla="*/ 1743075 h 6858000"/>
              <a:gd name="connsiteX38" fmla="*/ 4217357 w 4272784"/>
              <a:gd name="connsiteY38" fmla="*/ 1782762 h 6858000"/>
              <a:gd name="connsiteX39" fmla="*/ 4234153 w 4272784"/>
              <a:gd name="connsiteY39" fmla="*/ 1824037 h 6858000"/>
              <a:gd name="connsiteX40" fmla="*/ 4249270 w 4272784"/>
              <a:gd name="connsiteY40" fmla="*/ 1870075 h 6858000"/>
              <a:gd name="connsiteX41" fmla="*/ 4261027 w 4272784"/>
              <a:gd name="connsiteY41" fmla="*/ 1922462 h 6858000"/>
              <a:gd name="connsiteX42" fmla="*/ 4269425 w 4272784"/>
              <a:gd name="connsiteY42" fmla="*/ 1982787 h 6858000"/>
              <a:gd name="connsiteX43" fmla="*/ 4272784 w 4272784"/>
              <a:gd name="connsiteY43" fmla="*/ 2051050 h 6858000"/>
              <a:gd name="connsiteX44" fmla="*/ 4269425 w 4272784"/>
              <a:gd name="connsiteY44" fmla="*/ 2119312 h 6858000"/>
              <a:gd name="connsiteX45" fmla="*/ 4261027 w 4272784"/>
              <a:gd name="connsiteY45" fmla="*/ 2179637 h 6858000"/>
              <a:gd name="connsiteX46" fmla="*/ 4249270 w 4272784"/>
              <a:gd name="connsiteY46" fmla="*/ 2232025 h 6858000"/>
              <a:gd name="connsiteX47" fmla="*/ 4234153 w 4272784"/>
              <a:gd name="connsiteY47" fmla="*/ 2278062 h 6858000"/>
              <a:gd name="connsiteX48" fmla="*/ 4217357 w 4272784"/>
              <a:gd name="connsiteY48" fmla="*/ 2319337 h 6858000"/>
              <a:gd name="connsiteX49" fmla="*/ 4197202 w 4272784"/>
              <a:gd name="connsiteY49" fmla="*/ 2359025 h 6858000"/>
              <a:gd name="connsiteX50" fmla="*/ 4177047 w 4272784"/>
              <a:gd name="connsiteY50" fmla="*/ 2395537 h 6858000"/>
              <a:gd name="connsiteX51" fmla="*/ 4156892 w 4272784"/>
              <a:gd name="connsiteY51" fmla="*/ 2433637 h 6858000"/>
              <a:gd name="connsiteX52" fmla="*/ 4138416 w 4272784"/>
              <a:gd name="connsiteY52" fmla="*/ 2471737 h 6858000"/>
              <a:gd name="connsiteX53" fmla="*/ 4119940 w 4272784"/>
              <a:gd name="connsiteY53" fmla="*/ 2513012 h 6858000"/>
              <a:gd name="connsiteX54" fmla="*/ 4104825 w 4272784"/>
              <a:gd name="connsiteY54" fmla="*/ 2560637 h 6858000"/>
              <a:gd name="connsiteX55" fmla="*/ 4094747 w 4272784"/>
              <a:gd name="connsiteY55" fmla="*/ 2613025 h 6858000"/>
              <a:gd name="connsiteX56" fmla="*/ 4084669 w 4272784"/>
              <a:gd name="connsiteY56" fmla="*/ 2671762 h 6858000"/>
              <a:gd name="connsiteX57" fmla="*/ 4082989 w 4272784"/>
              <a:gd name="connsiteY57" fmla="*/ 2741612 h 6858000"/>
              <a:gd name="connsiteX58" fmla="*/ 4084669 w 4272784"/>
              <a:gd name="connsiteY58" fmla="*/ 2809875 h 6858000"/>
              <a:gd name="connsiteX59" fmla="*/ 4094747 w 4272784"/>
              <a:gd name="connsiteY59" fmla="*/ 2868612 h 6858000"/>
              <a:gd name="connsiteX60" fmla="*/ 4104825 w 4272784"/>
              <a:gd name="connsiteY60" fmla="*/ 2922587 h 6858000"/>
              <a:gd name="connsiteX61" fmla="*/ 4119940 w 4272784"/>
              <a:gd name="connsiteY61" fmla="*/ 2967037 h 6858000"/>
              <a:gd name="connsiteX62" fmla="*/ 4138416 w 4272784"/>
              <a:gd name="connsiteY62" fmla="*/ 3009900 h 6858000"/>
              <a:gd name="connsiteX63" fmla="*/ 4156892 w 4272784"/>
              <a:gd name="connsiteY63" fmla="*/ 3046412 h 6858000"/>
              <a:gd name="connsiteX64" fmla="*/ 4177047 w 4272784"/>
              <a:gd name="connsiteY64" fmla="*/ 3084512 h 6858000"/>
              <a:gd name="connsiteX65" fmla="*/ 4197202 w 4272784"/>
              <a:gd name="connsiteY65" fmla="*/ 3121025 h 6858000"/>
              <a:gd name="connsiteX66" fmla="*/ 4217357 w 4272784"/>
              <a:gd name="connsiteY66" fmla="*/ 3160712 h 6858000"/>
              <a:gd name="connsiteX67" fmla="*/ 4234153 w 4272784"/>
              <a:gd name="connsiteY67" fmla="*/ 3201987 h 6858000"/>
              <a:gd name="connsiteX68" fmla="*/ 4249270 w 4272784"/>
              <a:gd name="connsiteY68" fmla="*/ 3248025 h 6858000"/>
              <a:gd name="connsiteX69" fmla="*/ 4261027 w 4272784"/>
              <a:gd name="connsiteY69" fmla="*/ 3300412 h 6858000"/>
              <a:gd name="connsiteX70" fmla="*/ 4269425 w 4272784"/>
              <a:gd name="connsiteY70" fmla="*/ 3360737 h 6858000"/>
              <a:gd name="connsiteX71" fmla="*/ 4272784 w 4272784"/>
              <a:gd name="connsiteY71" fmla="*/ 3427412 h 6858000"/>
              <a:gd name="connsiteX72" fmla="*/ 4269425 w 4272784"/>
              <a:gd name="connsiteY72" fmla="*/ 3497262 h 6858000"/>
              <a:gd name="connsiteX73" fmla="*/ 4261027 w 4272784"/>
              <a:gd name="connsiteY73" fmla="*/ 3557587 h 6858000"/>
              <a:gd name="connsiteX74" fmla="*/ 4249270 w 4272784"/>
              <a:gd name="connsiteY74" fmla="*/ 3609975 h 6858000"/>
              <a:gd name="connsiteX75" fmla="*/ 4234153 w 4272784"/>
              <a:gd name="connsiteY75" fmla="*/ 3656012 h 6858000"/>
              <a:gd name="connsiteX76" fmla="*/ 4217357 w 4272784"/>
              <a:gd name="connsiteY76" fmla="*/ 3697287 h 6858000"/>
              <a:gd name="connsiteX77" fmla="*/ 4197202 w 4272784"/>
              <a:gd name="connsiteY77" fmla="*/ 3736975 h 6858000"/>
              <a:gd name="connsiteX78" fmla="*/ 4156892 w 4272784"/>
              <a:gd name="connsiteY78" fmla="*/ 3811587 h 6858000"/>
              <a:gd name="connsiteX79" fmla="*/ 4138416 w 4272784"/>
              <a:gd name="connsiteY79" fmla="*/ 3848100 h 6858000"/>
              <a:gd name="connsiteX80" fmla="*/ 4119940 w 4272784"/>
              <a:gd name="connsiteY80" fmla="*/ 3890962 h 6858000"/>
              <a:gd name="connsiteX81" fmla="*/ 4104825 w 4272784"/>
              <a:gd name="connsiteY81" fmla="*/ 3935412 h 6858000"/>
              <a:gd name="connsiteX82" fmla="*/ 4094747 w 4272784"/>
              <a:gd name="connsiteY82" fmla="*/ 3987800 h 6858000"/>
              <a:gd name="connsiteX83" fmla="*/ 4084669 w 4272784"/>
              <a:gd name="connsiteY83" fmla="*/ 4048125 h 6858000"/>
              <a:gd name="connsiteX84" fmla="*/ 4082989 w 4272784"/>
              <a:gd name="connsiteY84" fmla="*/ 4116387 h 6858000"/>
              <a:gd name="connsiteX85" fmla="*/ 4084669 w 4272784"/>
              <a:gd name="connsiteY85" fmla="*/ 4186237 h 6858000"/>
              <a:gd name="connsiteX86" fmla="*/ 4094747 w 4272784"/>
              <a:gd name="connsiteY86" fmla="*/ 4244975 h 6858000"/>
              <a:gd name="connsiteX87" fmla="*/ 4104825 w 4272784"/>
              <a:gd name="connsiteY87" fmla="*/ 4297362 h 6858000"/>
              <a:gd name="connsiteX88" fmla="*/ 4119940 w 4272784"/>
              <a:gd name="connsiteY88" fmla="*/ 4343400 h 6858000"/>
              <a:gd name="connsiteX89" fmla="*/ 4138416 w 4272784"/>
              <a:gd name="connsiteY89" fmla="*/ 4386262 h 6858000"/>
              <a:gd name="connsiteX90" fmla="*/ 4156892 w 4272784"/>
              <a:gd name="connsiteY90" fmla="*/ 4424362 h 6858000"/>
              <a:gd name="connsiteX91" fmla="*/ 4197202 w 4272784"/>
              <a:gd name="connsiteY91" fmla="*/ 4498975 h 6858000"/>
              <a:gd name="connsiteX92" fmla="*/ 4217357 w 4272784"/>
              <a:gd name="connsiteY92" fmla="*/ 4537075 h 6858000"/>
              <a:gd name="connsiteX93" fmla="*/ 4234153 w 4272784"/>
              <a:gd name="connsiteY93" fmla="*/ 4579937 h 6858000"/>
              <a:gd name="connsiteX94" fmla="*/ 4249270 w 4272784"/>
              <a:gd name="connsiteY94" fmla="*/ 4625975 h 6858000"/>
              <a:gd name="connsiteX95" fmla="*/ 4261027 w 4272784"/>
              <a:gd name="connsiteY95" fmla="*/ 4678362 h 6858000"/>
              <a:gd name="connsiteX96" fmla="*/ 4269425 w 4272784"/>
              <a:gd name="connsiteY96" fmla="*/ 4738687 h 6858000"/>
              <a:gd name="connsiteX97" fmla="*/ 4272784 w 4272784"/>
              <a:gd name="connsiteY97" fmla="*/ 4806950 h 6858000"/>
              <a:gd name="connsiteX98" fmla="*/ 4269425 w 4272784"/>
              <a:gd name="connsiteY98" fmla="*/ 4875212 h 6858000"/>
              <a:gd name="connsiteX99" fmla="*/ 4261027 w 4272784"/>
              <a:gd name="connsiteY99" fmla="*/ 4935537 h 6858000"/>
              <a:gd name="connsiteX100" fmla="*/ 4249270 w 4272784"/>
              <a:gd name="connsiteY100" fmla="*/ 4987925 h 6858000"/>
              <a:gd name="connsiteX101" fmla="*/ 4234153 w 4272784"/>
              <a:gd name="connsiteY101" fmla="*/ 5033962 h 6858000"/>
              <a:gd name="connsiteX102" fmla="*/ 4217357 w 4272784"/>
              <a:gd name="connsiteY102" fmla="*/ 5075237 h 6858000"/>
              <a:gd name="connsiteX103" fmla="*/ 4197202 w 4272784"/>
              <a:gd name="connsiteY103" fmla="*/ 5114925 h 6858000"/>
              <a:gd name="connsiteX104" fmla="*/ 4177047 w 4272784"/>
              <a:gd name="connsiteY104" fmla="*/ 5149850 h 6858000"/>
              <a:gd name="connsiteX105" fmla="*/ 4156892 w 4272784"/>
              <a:gd name="connsiteY105" fmla="*/ 5186362 h 6858000"/>
              <a:gd name="connsiteX106" fmla="*/ 4138416 w 4272784"/>
              <a:gd name="connsiteY106" fmla="*/ 5226050 h 6858000"/>
              <a:gd name="connsiteX107" fmla="*/ 4119940 w 4272784"/>
              <a:gd name="connsiteY107" fmla="*/ 5268912 h 6858000"/>
              <a:gd name="connsiteX108" fmla="*/ 4104825 w 4272784"/>
              <a:gd name="connsiteY108" fmla="*/ 5313362 h 6858000"/>
              <a:gd name="connsiteX109" fmla="*/ 4094747 w 4272784"/>
              <a:gd name="connsiteY109" fmla="*/ 5365750 h 6858000"/>
              <a:gd name="connsiteX110" fmla="*/ 4084669 w 4272784"/>
              <a:gd name="connsiteY110" fmla="*/ 5426075 h 6858000"/>
              <a:gd name="connsiteX111" fmla="*/ 4082989 w 4272784"/>
              <a:gd name="connsiteY111" fmla="*/ 5494337 h 6858000"/>
              <a:gd name="connsiteX112" fmla="*/ 4084669 w 4272784"/>
              <a:gd name="connsiteY112" fmla="*/ 5562600 h 6858000"/>
              <a:gd name="connsiteX113" fmla="*/ 4094747 w 4272784"/>
              <a:gd name="connsiteY113" fmla="*/ 5622925 h 6858000"/>
              <a:gd name="connsiteX114" fmla="*/ 4104825 w 4272784"/>
              <a:gd name="connsiteY114" fmla="*/ 5675312 h 6858000"/>
              <a:gd name="connsiteX115" fmla="*/ 4119940 w 4272784"/>
              <a:gd name="connsiteY115" fmla="*/ 5721350 h 6858000"/>
              <a:gd name="connsiteX116" fmla="*/ 4138416 w 4272784"/>
              <a:gd name="connsiteY116" fmla="*/ 5762625 h 6858000"/>
              <a:gd name="connsiteX117" fmla="*/ 4156892 w 4272784"/>
              <a:gd name="connsiteY117" fmla="*/ 5802312 h 6858000"/>
              <a:gd name="connsiteX118" fmla="*/ 4177047 w 4272784"/>
              <a:gd name="connsiteY118" fmla="*/ 5840412 h 6858000"/>
              <a:gd name="connsiteX119" fmla="*/ 4197202 w 4272784"/>
              <a:gd name="connsiteY119" fmla="*/ 5876925 h 6858000"/>
              <a:gd name="connsiteX120" fmla="*/ 4217357 w 4272784"/>
              <a:gd name="connsiteY120" fmla="*/ 5915025 h 6858000"/>
              <a:gd name="connsiteX121" fmla="*/ 4234153 w 4272784"/>
              <a:gd name="connsiteY121" fmla="*/ 5956300 h 6858000"/>
              <a:gd name="connsiteX122" fmla="*/ 4249270 w 4272784"/>
              <a:gd name="connsiteY122" fmla="*/ 6003925 h 6858000"/>
              <a:gd name="connsiteX123" fmla="*/ 4261027 w 4272784"/>
              <a:gd name="connsiteY123" fmla="*/ 6056312 h 6858000"/>
              <a:gd name="connsiteX124" fmla="*/ 4269425 w 4272784"/>
              <a:gd name="connsiteY124" fmla="*/ 6113462 h 6858000"/>
              <a:gd name="connsiteX125" fmla="*/ 4272784 w 4272784"/>
              <a:gd name="connsiteY125" fmla="*/ 6183312 h 6858000"/>
              <a:gd name="connsiteX126" fmla="*/ 4269425 w 4272784"/>
              <a:gd name="connsiteY126" fmla="*/ 6251575 h 6858000"/>
              <a:gd name="connsiteX127" fmla="*/ 4261027 w 4272784"/>
              <a:gd name="connsiteY127" fmla="*/ 6311900 h 6858000"/>
              <a:gd name="connsiteX128" fmla="*/ 4249270 w 4272784"/>
              <a:gd name="connsiteY128" fmla="*/ 6361112 h 6858000"/>
              <a:gd name="connsiteX129" fmla="*/ 4234153 w 4272784"/>
              <a:gd name="connsiteY129" fmla="*/ 6407150 h 6858000"/>
              <a:gd name="connsiteX130" fmla="*/ 4217357 w 4272784"/>
              <a:gd name="connsiteY130" fmla="*/ 6448425 h 6858000"/>
              <a:gd name="connsiteX131" fmla="*/ 4198882 w 4272784"/>
              <a:gd name="connsiteY131" fmla="*/ 6488112 h 6858000"/>
              <a:gd name="connsiteX132" fmla="*/ 4180406 w 4272784"/>
              <a:gd name="connsiteY132" fmla="*/ 6523037 h 6858000"/>
              <a:gd name="connsiteX133" fmla="*/ 4160251 w 4272784"/>
              <a:gd name="connsiteY133" fmla="*/ 6561137 h 6858000"/>
              <a:gd name="connsiteX134" fmla="*/ 4140096 w 4272784"/>
              <a:gd name="connsiteY134" fmla="*/ 6597650 h 6858000"/>
              <a:gd name="connsiteX135" fmla="*/ 4123300 w 4272784"/>
              <a:gd name="connsiteY135" fmla="*/ 6640512 h 6858000"/>
              <a:gd name="connsiteX136" fmla="*/ 4106504 w 4272784"/>
              <a:gd name="connsiteY136" fmla="*/ 6683375 h 6858000"/>
              <a:gd name="connsiteX137" fmla="*/ 4096426 w 4272784"/>
              <a:gd name="connsiteY137" fmla="*/ 6735762 h 6858000"/>
              <a:gd name="connsiteX138" fmla="*/ 4088029 w 4272784"/>
              <a:gd name="connsiteY138" fmla="*/ 6791325 h 6858000"/>
              <a:gd name="connsiteX139" fmla="*/ 4082989 w 4272784"/>
              <a:gd name="connsiteY139" fmla="*/ 6858000 h 6858000"/>
              <a:gd name="connsiteX140" fmla="*/ 0 w 4272784"/>
              <a:gd name="connsiteY14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4272784" h="6858000">
                <a:moveTo>
                  <a:pt x="0" y="0"/>
                </a:moveTo>
                <a:lnTo>
                  <a:pt x="4082989" y="0"/>
                </a:lnTo>
                <a:lnTo>
                  <a:pt x="4088029" y="66675"/>
                </a:lnTo>
                <a:lnTo>
                  <a:pt x="4096426" y="122237"/>
                </a:lnTo>
                <a:lnTo>
                  <a:pt x="4106504" y="174625"/>
                </a:lnTo>
                <a:lnTo>
                  <a:pt x="4123300" y="217487"/>
                </a:lnTo>
                <a:lnTo>
                  <a:pt x="4140096" y="260350"/>
                </a:lnTo>
                <a:lnTo>
                  <a:pt x="4160251" y="296862"/>
                </a:lnTo>
                <a:lnTo>
                  <a:pt x="4180406" y="334962"/>
                </a:lnTo>
                <a:lnTo>
                  <a:pt x="4198882" y="369887"/>
                </a:lnTo>
                <a:lnTo>
                  <a:pt x="4217357" y="409575"/>
                </a:lnTo>
                <a:lnTo>
                  <a:pt x="4234153" y="450850"/>
                </a:lnTo>
                <a:lnTo>
                  <a:pt x="4249270" y="496887"/>
                </a:lnTo>
                <a:lnTo>
                  <a:pt x="4261027" y="546100"/>
                </a:lnTo>
                <a:lnTo>
                  <a:pt x="4269425" y="606425"/>
                </a:lnTo>
                <a:lnTo>
                  <a:pt x="4272784" y="673100"/>
                </a:lnTo>
                <a:lnTo>
                  <a:pt x="4269425" y="744537"/>
                </a:lnTo>
                <a:lnTo>
                  <a:pt x="4261027" y="801687"/>
                </a:lnTo>
                <a:lnTo>
                  <a:pt x="4249270" y="854075"/>
                </a:lnTo>
                <a:lnTo>
                  <a:pt x="4234153" y="901700"/>
                </a:lnTo>
                <a:lnTo>
                  <a:pt x="4217357" y="942975"/>
                </a:lnTo>
                <a:lnTo>
                  <a:pt x="4197202" y="981075"/>
                </a:lnTo>
                <a:lnTo>
                  <a:pt x="4177047" y="1017587"/>
                </a:lnTo>
                <a:lnTo>
                  <a:pt x="4156892" y="1055687"/>
                </a:lnTo>
                <a:lnTo>
                  <a:pt x="4138416" y="1095375"/>
                </a:lnTo>
                <a:lnTo>
                  <a:pt x="4119940" y="1136650"/>
                </a:lnTo>
                <a:lnTo>
                  <a:pt x="4104825" y="1182687"/>
                </a:lnTo>
                <a:lnTo>
                  <a:pt x="4094747" y="1235075"/>
                </a:lnTo>
                <a:lnTo>
                  <a:pt x="4084669" y="1295400"/>
                </a:lnTo>
                <a:lnTo>
                  <a:pt x="4082989" y="1363662"/>
                </a:lnTo>
                <a:lnTo>
                  <a:pt x="4084669" y="1431925"/>
                </a:lnTo>
                <a:lnTo>
                  <a:pt x="4094747" y="1492250"/>
                </a:lnTo>
                <a:lnTo>
                  <a:pt x="4104825" y="1544637"/>
                </a:lnTo>
                <a:lnTo>
                  <a:pt x="4119940" y="1589087"/>
                </a:lnTo>
                <a:lnTo>
                  <a:pt x="4138416" y="1631950"/>
                </a:lnTo>
                <a:lnTo>
                  <a:pt x="4156892" y="1671637"/>
                </a:lnTo>
                <a:lnTo>
                  <a:pt x="4177047" y="1708150"/>
                </a:lnTo>
                <a:lnTo>
                  <a:pt x="4197202" y="1743075"/>
                </a:lnTo>
                <a:lnTo>
                  <a:pt x="4217357" y="1782762"/>
                </a:lnTo>
                <a:lnTo>
                  <a:pt x="4234153" y="1824037"/>
                </a:lnTo>
                <a:lnTo>
                  <a:pt x="4249270" y="1870075"/>
                </a:lnTo>
                <a:lnTo>
                  <a:pt x="4261027" y="1922462"/>
                </a:lnTo>
                <a:lnTo>
                  <a:pt x="4269425" y="1982787"/>
                </a:lnTo>
                <a:lnTo>
                  <a:pt x="4272784" y="2051050"/>
                </a:lnTo>
                <a:lnTo>
                  <a:pt x="4269425" y="2119312"/>
                </a:lnTo>
                <a:lnTo>
                  <a:pt x="4261027" y="2179637"/>
                </a:lnTo>
                <a:lnTo>
                  <a:pt x="4249270" y="2232025"/>
                </a:lnTo>
                <a:lnTo>
                  <a:pt x="4234153" y="2278062"/>
                </a:lnTo>
                <a:lnTo>
                  <a:pt x="4217357" y="2319337"/>
                </a:lnTo>
                <a:lnTo>
                  <a:pt x="4197202" y="2359025"/>
                </a:lnTo>
                <a:lnTo>
                  <a:pt x="4177047" y="2395537"/>
                </a:lnTo>
                <a:lnTo>
                  <a:pt x="4156892" y="2433637"/>
                </a:lnTo>
                <a:lnTo>
                  <a:pt x="4138416" y="2471737"/>
                </a:lnTo>
                <a:lnTo>
                  <a:pt x="4119940" y="2513012"/>
                </a:lnTo>
                <a:lnTo>
                  <a:pt x="4104825" y="2560637"/>
                </a:lnTo>
                <a:lnTo>
                  <a:pt x="4094747" y="2613025"/>
                </a:lnTo>
                <a:lnTo>
                  <a:pt x="4084669" y="2671762"/>
                </a:lnTo>
                <a:lnTo>
                  <a:pt x="4082989" y="2741612"/>
                </a:lnTo>
                <a:lnTo>
                  <a:pt x="4084669" y="2809875"/>
                </a:lnTo>
                <a:lnTo>
                  <a:pt x="4094747" y="2868612"/>
                </a:lnTo>
                <a:lnTo>
                  <a:pt x="4104825" y="2922587"/>
                </a:lnTo>
                <a:lnTo>
                  <a:pt x="4119940" y="2967037"/>
                </a:lnTo>
                <a:lnTo>
                  <a:pt x="4138416" y="3009900"/>
                </a:lnTo>
                <a:lnTo>
                  <a:pt x="4156892" y="3046412"/>
                </a:lnTo>
                <a:lnTo>
                  <a:pt x="4177047" y="3084512"/>
                </a:lnTo>
                <a:lnTo>
                  <a:pt x="4197202" y="3121025"/>
                </a:lnTo>
                <a:lnTo>
                  <a:pt x="4217357" y="3160712"/>
                </a:lnTo>
                <a:lnTo>
                  <a:pt x="4234153" y="3201987"/>
                </a:lnTo>
                <a:lnTo>
                  <a:pt x="4249270" y="3248025"/>
                </a:lnTo>
                <a:lnTo>
                  <a:pt x="4261027" y="3300412"/>
                </a:lnTo>
                <a:lnTo>
                  <a:pt x="4269425" y="3360737"/>
                </a:lnTo>
                <a:lnTo>
                  <a:pt x="4272784" y="3427412"/>
                </a:lnTo>
                <a:lnTo>
                  <a:pt x="4269425" y="3497262"/>
                </a:lnTo>
                <a:lnTo>
                  <a:pt x="4261027" y="3557587"/>
                </a:lnTo>
                <a:lnTo>
                  <a:pt x="4249270" y="3609975"/>
                </a:lnTo>
                <a:lnTo>
                  <a:pt x="4234153" y="3656012"/>
                </a:lnTo>
                <a:lnTo>
                  <a:pt x="4217357" y="3697287"/>
                </a:lnTo>
                <a:lnTo>
                  <a:pt x="4197202" y="3736975"/>
                </a:lnTo>
                <a:lnTo>
                  <a:pt x="4156892" y="3811587"/>
                </a:lnTo>
                <a:lnTo>
                  <a:pt x="4138416" y="3848100"/>
                </a:lnTo>
                <a:lnTo>
                  <a:pt x="4119940" y="3890962"/>
                </a:lnTo>
                <a:lnTo>
                  <a:pt x="4104825" y="3935412"/>
                </a:lnTo>
                <a:lnTo>
                  <a:pt x="4094747" y="3987800"/>
                </a:lnTo>
                <a:lnTo>
                  <a:pt x="4084669" y="4048125"/>
                </a:lnTo>
                <a:lnTo>
                  <a:pt x="4082989" y="4116387"/>
                </a:lnTo>
                <a:lnTo>
                  <a:pt x="4084669" y="4186237"/>
                </a:lnTo>
                <a:lnTo>
                  <a:pt x="4094747" y="4244975"/>
                </a:lnTo>
                <a:lnTo>
                  <a:pt x="4104825" y="4297362"/>
                </a:lnTo>
                <a:lnTo>
                  <a:pt x="4119940" y="4343400"/>
                </a:lnTo>
                <a:lnTo>
                  <a:pt x="4138416" y="4386262"/>
                </a:lnTo>
                <a:lnTo>
                  <a:pt x="4156892" y="4424362"/>
                </a:lnTo>
                <a:lnTo>
                  <a:pt x="4197202" y="4498975"/>
                </a:lnTo>
                <a:lnTo>
                  <a:pt x="4217357" y="4537075"/>
                </a:lnTo>
                <a:lnTo>
                  <a:pt x="4234153" y="4579937"/>
                </a:lnTo>
                <a:lnTo>
                  <a:pt x="4249270" y="4625975"/>
                </a:lnTo>
                <a:lnTo>
                  <a:pt x="4261027" y="4678362"/>
                </a:lnTo>
                <a:lnTo>
                  <a:pt x="4269425" y="4738687"/>
                </a:lnTo>
                <a:lnTo>
                  <a:pt x="4272784" y="4806950"/>
                </a:lnTo>
                <a:lnTo>
                  <a:pt x="4269425" y="4875212"/>
                </a:lnTo>
                <a:lnTo>
                  <a:pt x="4261027" y="4935537"/>
                </a:lnTo>
                <a:lnTo>
                  <a:pt x="4249270" y="4987925"/>
                </a:lnTo>
                <a:lnTo>
                  <a:pt x="4234153" y="5033962"/>
                </a:lnTo>
                <a:lnTo>
                  <a:pt x="4217357" y="5075237"/>
                </a:lnTo>
                <a:lnTo>
                  <a:pt x="4197202" y="5114925"/>
                </a:lnTo>
                <a:lnTo>
                  <a:pt x="4177047" y="5149850"/>
                </a:lnTo>
                <a:lnTo>
                  <a:pt x="4156892" y="5186362"/>
                </a:lnTo>
                <a:lnTo>
                  <a:pt x="4138416" y="5226050"/>
                </a:lnTo>
                <a:lnTo>
                  <a:pt x="4119940" y="5268912"/>
                </a:lnTo>
                <a:lnTo>
                  <a:pt x="4104825" y="5313362"/>
                </a:lnTo>
                <a:lnTo>
                  <a:pt x="4094747" y="5365750"/>
                </a:lnTo>
                <a:lnTo>
                  <a:pt x="4084669" y="5426075"/>
                </a:lnTo>
                <a:lnTo>
                  <a:pt x="4082989" y="5494337"/>
                </a:lnTo>
                <a:lnTo>
                  <a:pt x="4084669" y="5562600"/>
                </a:lnTo>
                <a:lnTo>
                  <a:pt x="4094747" y="5622925"/>
                </a:lnTo>
                <a:lnTo>
                  <a:pt x="4104825" y="5675312"/>
                </a:lnTo>
                <a:lnTo>
                  <a:pt x="4119940" y="5721350"/>
                </a:lnTo>
                <a:lnTo>
                  <a:pt x="4138416" y="5762625"/>
                </a:lnTo>
                <a:lnTo>
                  <a:pt x="4156892" y="5802312"/>
                </a:lnTo>
                <a:lnTo>
                  <a:pt x="4177047" y="5840412"/>
                </a:lnTo>
                <a:lnTo>
                  <a:pt x="4197202" y="5876925"/>
                </a:lnTo>
                <a:lnTo>
                  <a:pt x="4217357" y="5915025"/>
                </a:lnTo>
                <a:lnTo>
                  <a:pt x="4234153" y="5956300"/>
                </a:lnTo>
                <a:lnTo>
                  <a:pt x="4249270" y="6003925"/>
                </a:lnTo>
                <a:lnTo>
                  <a:pt x="4261027" y="6056312"/>
                </a:lnTo>
                <a:lnTo>
                  <a:pt x="4269425" y="6113462"/>
                </a:lnTo>
                <a:lnTo>
                  <a:pt x="4272784" y="6183312"/>
                </a:lnTo>
                <a:lnTo>
                  <a:pt x="4269425" y="6251575"/>
                </a:lnTo>
                <a:lnTo>
                  <a:pt x="4261027" y="6311900"/>
                </a:lnTo>
                <a:lnTo>
                  <a:pt x="4249270" y="6361112"/>
                </a:lnTo>
                <a:lnTo>
                  <a:pt x="4234153" y="6407150"/>
                </a:lnTo>
                <a:lnTo>
                  <a:pt x="4217357" y="6448425"/>
                </a:lnTo>
                <a:lnTo>
                  <a:pt x="4198882" y="6488112"/>
                </a:lnTo>
                <a:lnTo>
                  <a:pt x="4180406" y="6523037"/>
                </a:lnTo>
                <a:lnTo>
                  <a:pt x="4160251" y="6561137"/>
                </a:lnTo>
                <a:lnTo>
                  <a:pt x="4140096" y="6597650"/>
                </a:lnTo>
                <a:lnTo>
                  <a:pt x="4123300" y="6640512"/>
                </a:lnTo>
                <a:lnTo>
                  <a:pt x="4106504" y="6683375"/>
                </a:lnTo>
                <a:lnTo>
                  <a:pt x="4096426" y="6735762"/>
                </a:lnTo>
                <a:lnTo>
                  <a:pt x="4088029" y="6791325"/>
                </a:lnTo>
                <a:lnTo>
                  <a:pt x="4082989" y="6858000"/>
                </a:lnTo>
                <a:lnTo>
                  <a:pt x="0" y="6858000"/>
                </a:lnTo>
                <a:close/>
              </a:path>
            </a:pathLst>
          </a:custGeom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909E572F-9CDC-4214-9D42-FF00176495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417162" cy="6858000"/>
          </a:xfrm>
          <a:custGeom>
            <a:avLst/>
            <a:gdLst>
              <a:gd name="connsiteX0" fmla="*/ 4417162 w 4417162"/>
              <a:gd name="connsiteY0" fmla="*/ 0 h 6858000"/>
              <a:gd name="connsiteX1" fmla="*/ 334174 w 4417162"/>
              <a:gd name="connsiteY1" fmla="*/ 0 h 6858000"/>
              <a:gd name="connsiteX2" fmla="*/ 334173 w 4417162"/>
              <a:gd name="connsiteY2" fmla="*/ 0 h 6858000"/>
              <a:gd name="connsiteX3" fmla="*/ 189795 w 4417162"/>
              <a:gd name="connsiteY3" fmla="*/ 0 h 6858000"/>
              <a:gd name="connsiteX4" fmla="*/ 184756 w 4417162"/>
              <a:gd name="connsiteY4" fmla="*/ 66675 h 6858000"/>
              <a:gd name="connsiteX5" fmla="*/ 176358 w 4417162"/>
              <a:gd name="connsiteY5" fmla="*/ 122237 h 6858000"/>
              <a:gd name="connsiteX6" fmla="*/ 166281 w 4417162"/>
              <a:gd name="connsiteY6" fmla="*/ 174625 h 6858000"/>
              <a:gd name="connsiteX7" fmla="*/ 149485 w 4417162"/>
              <a:gd name="connsiteY7" fmla="*/ 217487 h 6858000"/>
              <a:gd name="connsiteX8" fmla="*/ 132689 w 4417162"/>
              <a:gd name="connsiteY8" fmla="*/ 260350 h 6858000"/>
              <a:gd name="connsiteX9" fmla="*/ 112534 w 4417162"/>
              <a:gd name="connsiteY9" fmla="*/ 296862 h 6858000"/>
              <a:gd name="connsiteX10" fmla="*/ 92379 w 4417162"/>
              <a:gd name="connsiteY10" fmla="*/ 334962 h 6858000"/>
              <a:gd name="connsiteX11" fmla="*/ 73903 w 4417162"/>
              <a:gd name="connsiteY11" fmla="*/ 369887 h 6858000"/>
              <a:gd name="connsiteX12" fmla="*/ 55427 w 4417162"/>
              <a:gd name="connsiteY12" fmla="*/ 409575 h 6858000"/>
              <a:gd name="connsiteX13" fmla="*/ 38632 w 4417162"/>
              <a:gd name="connsiteY13" fmla="*/ 450850 h 6858000"/>
              <a:gd name="connsiteX14" fmla="*/ 23515 w 4417162"/>
              <a:gd name="connsiteY14" fmla="*/ 496887 h 6858000"/>
              <a:gd name="connsiteX15" fmla="*/ 11758 w 4417162"/>
              <a:gd name="connsiteY15" fmla="*/ 546100 h 6858000"/>
              <a:gd name="connsiteX16" fmla="*/ 3359 w 4417162"/>
              <a:gd name="connsiteY16" fmla="*/ 606425 h 6858000"/>
              <a:gd name="connsiteX17" fmla="*/ 0 w 4417162"/>
              <a:gd name="connsiteY17" fmla="*/ 673100 h 6858000"/>
              <a:gd name="connsiteX18" fmla="*/ 3359 w 4417162"/>
              <a:gd name="connsiteY18" fmla="*/ 744537 h 6858000"/>
              <a:gd name="connsiteX19" fmla="*/ 11758 w 4417162"/>
              <a:gd name="connsiteY19" fmla="*/ 801687 h 6858000"/>
              <a:gd name="connsiteX20" fmla="*/ 23515 w 4417162"/>
              <a:gd name="connsiteY20" fmla="*/ 854075 h 6858000"/>
              <a:gd name="connsiteX21" fmla="*/ 38632 w 4417162"/>
              <a:gd name="connsiteY21" fmla="*/ 901700 h 6858000"/>
              <a:gd name="connsiteX22" fmla="*/ 55427 w 4417162"/>
              <a:gd name="connsiteY22" fmla="*/ 942975 h 6858000"/>
              <a:gd name="connsiteX23" fmla="*/ 75583 w 4417162"/>
              <a:gd name="connsiteY23" fmla="*/ 981075 h 6858000"/>
              <a:gd name="connsiteX24" fmla="*/ 95738 w 4417162"/>
              <a:gd name="connsiteY24" fmla="*/ 1017587 h 6858000"/>
              <a:gd name="connsiteX25" fmla="*/ 115893 w 4417162"/>
              <a:gd name="connsiteY25" fmla="*/ 1055687 h 6858000"/>
              <a:gd name="connsiteX26" fmla="*/ 134368 w 4417162"/>
              <a:gd name="connsiteY26" fmla="*/ 1095375 h 6858000"/>
              <a:gd name="connsiteX27" fmla="*/ 152844 w 4417162"/>
              <a:gd name="connsiteY27" fmla="*/ 1136650 h 6858000"/>
              <a:gd name="connsiteX28" fmla="*/ 167960 w 4417162"/>
              <a:gd name="connsiteY28" fmla="*/ 1182687 h 6858000"/>
              <a:gd name="connsiteX29" fmla="*/ 178038 w 4417162"/>
              <a:gd name="connsiteY29" fmla="*/ 1235075 h 6858000"/>
              <a:gd name="connsiteX30" fmla="*/ 188115 w 4417162"/>
              <a:gd name="connsiteY30" fmla="*/ 1295400 h 6858000"/>
              <a:gd name="connsiteX31" fmla="*/ 189795 w 4417162"/>
              <a:gd name="connsiteY31" fmla="*/ 1363662 h 6858000"/>
              <a:gd name="connsiteX32" fmla="*/ 188115 w 4417162"/>
              <a:gd name="connsiteY32" fmla="*/ 1431925 h 6858000"/>
              <a:gd name="connsiteX33" fmla="*/ 178038 w 4417162"/>
              <a:gd name="connsiteY33" fmla="*/ 1492250 h 6858000"/>
              <a:gd name="connsiteX34" fmla="*/ 167960 w 4417162"/>
              <a:gd name="connsiteY34" fmla="*/ 1544637 h 6858000"/>
              <a:gd name="connsiteX35" fmla="*/ 152844 w 4417162"/>
              <a:gd name="connsiteY35" fmla="*/ 1589087 h 6858000"/>
              <a:gd name="connsiteX36" fmla="*/ 134368 w 4417162"/>
              <a:gd name="connsiteY36" fmla="*/ 1631950 h 6858000"/>
              <a:gd name="connsiteX37" fmla="*/ 115893 w 4417162"/>
              <a:gd name="connsiteY37" fmla="*/ 1671637 h 6858000"/>
              <a:gd name="connsiteX38" fmla="*/ 95738 w 4417162"/>
              <a:gd name="connsiteY38" fmla="*/ 1708150 h 6858000"/>
              <a:gd name="connsiteX39" fmla="*/ 75583 w 4417162"/>
              <a:gd name="connsiteY39" fmla="*/ 1743075 h 6858000"/>
              <a:gd name="connsiteX40" fmla="*/ 55427 w 4417162"/>
              <a:gd name="connsiteY40" fmla="*/ 1782762 h 6858000"/>
              <a:gd name="connsiteX41" fmla="*/ 38632 w 4417162"/>
              <a:gd name="connsiteY41" fmla="*/ 1824037 h 6858000"/>
              <a:gd name="connsiteX42" fmla="*/ 23515 w 4417162"/>
              <a:gd name="connsiteY42" fmla="*/ 1870075 h 6858000"/>
              <a:gd name="connsiteX43" fmla="*/ 11758 w 4417162"/>
              <a:gd name="connsiteY43" fmla="*/ 1922462 h 6858000"/>
              <a:gd name="connsiteX44" fmla="*/ 3359 w 4417162"/>
              <a:gd name="connsiteY44" fmla="*/ 1982787 h 6858000"/>
              <a:gd name="connsiteX45" fmla="*/ 0 w 4417162"/>
              <a:gd name="connsiteY45" fmla="*/ 2051050 h 6858000"/>
              <a:gd name="connsiteX46" fmla="*/ 3359 w 4417162"/>
              <a:gd name="connsiteY46" fmla="*/ 2119312 h 6858000"/>
              <a:gd name="connsiteX47" fmla="*/ 11758 w 4417162"/>
              <a:gd name="connsiteY47" fmla="*/ 2179637 h 6858000"/>
              <a:gd name="connsiteX48" fmla="*/ 23515 w 4417162"/>
              <a:gd name="connsiteY48" fmla="*/ 2232025 h 6858000"/>
              <a:gd name="connsiteX49" fmla="*/ 38632 w 4417162"/>
              <a:gd name="connsiteY49" fmla="*/ 2278062 h 6858000"/>
              <a:gd name="connsiteX50" fmla="*/ 55427 w 4417162"/>
              <a:gd name="connsiteY50" fmla="*/ 2319337 h 6858000"/>
              <a:gd name="connsiteX51" fmla="*/ 75583 w 4417162"/>
              <a:gd name="connsiteY51" fmla="*/ 2359025 h 6858000"/>
              <a:gd name="connsiteX52" fmla="*/ 95738 w 4417162"/>
              <a:gd name="connsiteY52" fmla="*/ 2395537 h 6858000"/>
              <a:gd name="connsiteX53" fmla="*/ 115893 w 4417162"/>
              <a:gd name="connsiteY53" fmla="*/ 2433637 h 6858000"/>
              <a:gd name="connsiteX54" fmla="*/ 134368 w 4417162"/>
              <a:gd name="connsiteY54" fmla="*/ 2471737 h 6858000"/>
              <a:gd name="connsiteX55" fmla="*/ 152844 w 4417162"/>
              <a:gd name="connsiteY55" fmla="*/ 2513012 h 6858000"/>
              <a:gd name="connsiteX56" fmla="*/ 167960 w 4417162"/>
              <a:gd name="connsiteY56" fmla="*/ 2560637 h 6858000"/>
              <a:gd name="connsiteX57" fmla="*/ 178038 w 4417162"/>
              <a:gd name="connsiteY57" fmla="*/ 2613025 h 6858000"/>
              <a:gd name="connsiteX58" fmla="*/ 188115 w 4417162"/>
              <a:gd name="connsiteY58" fmla="*/ 2671762 h 6858000"/>
              <a:gd name="connsiteX59" fmla="*/ 189795 w 4417162"/>
              <a:gd name="connsiteY59" fmla="*/ 2741612 h 6858000"/>
              <a:gd name="connsiteX60" fmla="*/ 188115 w 4417162"/>
              <a:gd name="connsiteY60" fmla="*/ 2809875 h 6858000"/>
              <a:gd name="connsiteX61" fmla="*/ 178038 w 4417162"/>
              <a:gd name="connsiteY61" fmla="*/ 2868612 h 6858000"/>
              <a:gd name="connsiteX62" fmla="*/ 167960 w 4417162"/>
              <a:gd name="connsiteY62" fmla="*/ 2922587 h 6858000"/>
              <a:gd name="connsiteX63" fmla="*/ 152844 w 4417162"/>
              <a:gd name="connsiteY63" fmla="*/ 2967037 h 6858000"/>
              <a:gd name="connsiteX64" fmla="*/ 134368 w 4417162"/>
              <a:gd name="connsiteY64" fmla="*/ 3009900 h 6858000"/>
              <a:gd name="connsiteX65" fmla="*/ 115893 w 4417162"/>
              <a:gd name="connsiteY65" fmla="*/ 3046412 h 6858000"/>
              <a:gd name="connsiteX66" fmla="*/ 95738 w 4417162"/>
              <a:gd name="connsiteY66" fmla="*/ 3084512 h 6858000"/>
              <a:gd name="connsiteX67" fmla="*/ 75583 w 4417162"/>
              <a:gd name="connsiteY67" fmla="*/ 3121025 h 6858000"/>
              <a:gd name="connsiteX68" fmla="*/ 55427 w 4417162"/>
              <a:gd name="connsiteY68" fmla="*/ 3160712 h 6858000"/>
              <a:gd name="connsiteX69" fmla="*/ 38632 w 4417162"/>
              <a:gd name="connsiteY69" fmla="*/ 3201987 h 6858000"/>
              <a:gd name="connsiteX70" fmla="*/ 23515 w 4417162"/>
              <a:gd name="connsiteY70" fmla="*/ 3248025 h 6858000"/>
              <a:gd name="connsiteX71" fmla="*/ 11758 w 4417162"/>
              <a:gd name="connsiteY71" fmla="*/ 3300412 h 6858000"/>
              <a:gd name="connsiteX72" fmla="*/ 3359 w 4417162"/>
              <a:gd name="connsiteY72" fmla="*/ 3360737 h 6858000"/>
              <a:gd name="connsiteX73" fmla="*/ 0 w 4417162"/>
              <a:gd name="connsiteY73" fmla="*/ 3427412 h 6858000"/>
              <a:gd name="connsiteX74" fmla="*/ 3359 w 4417162"/>
              <a:gd name="connsiteY74" fmla="*/ 3497262 h 6858000"/>
              <a:gd name="connsiteX75" fmla="*/ 11758 w 4417162"/>
              <a:gd name="connsiteY75" fmla="*/ 3557587 h 6858000"/>
              <a:gd name="connsiteX76" fmla="*/ 23515 w 4417162"/>
              <a:gd name="connsiteY76" fmla="*/ 3609975 h 6858000"/>
              <a:gd name="connsiteX77" fmla="*/ 38632 w 4417162"/>
              <a:gd name="connsiteY77" fmla="*/ 3656012 h 6858000"/>
              <a:gd name="connsiteX78" fmla="*/ 55427 w 4417162"/>
              <a:gd name="connsiteY78" fmla="*/ 3697287 h 6858000"/>
              <a:gd name="connsiteX79" fmla="*/ 75583 w 4417162"/>
              <a:gd name="connsiteY79" fmla="*/ 3736975 h 6858000"/>
              <a:gd name="connsiteX80" fmla="*/ 115893 w 4417162"/>
              <a:gd name="connsiteY80" fmla="*/ 3811587 h 6858000"/>
              <a:gd name="connsiteX81" fmla="*/ 134368 w 4417162"/>
              <a:gd name="connsiteY81" fmla="*/ 3848100 h 6858000"/>
              <a:gd name="connsiteX82" fmla="*/ 152844 w 4417162"/>
              <a:gd name="connsiteY82" fmla="*/ 3890962 h 6858000"/>
              <a:gd name="connsiteX83" fmla="*/ 167960 w 4417162"/>
              <a:gd name="connsiteY83" fmla="*/ 3935412 h 6858000"/>
              <a:gd name="connsiteX84" fmla="*/ 178038 w 4417162"/>
              <a:gd name="connsiteY84" fmla="*/ 3987800 h 6858000"/>
              <a:gd name="connsiteX85" fmla="*/ 188115 w 4417162"/>
              <a:gd name="connsiteY85" fmla="*/ 4048125 h 6858000"/>
              <a:gd name="connsiteX86" fmla="*/ 189795 w 4417162"/>
              <a:gd name="connsiteY86" fmla="*/ 4116387 h 6858000"/>
              <a:gd name="connsiteX87" fmla="*/ 188115 w 4417162"/>
              <a:gd name="connsiteY87" fmla="*/ 4186237 h 6858000"/>
              <a:gd name="connsiteX88" fmla="*/ 178038 w 4417162"/>
              <a:gd name="connsiteY88" fmla="*/ 4244975 h 6858000"/>
              <a:gd name="connsiteX89" fmla="*/ 167960 w 4417162"/>
              <a:gd name="connsiteY89" fmla="*/ 4297362 h 6858000"/>
              <a:gd name="connsiteX90" fmla="*/ 152844 w 4417162"/>
              <a:gd name="connsiteY90" fmla="*/ 4343400 h 6858000"/>
              <a:gd name="connsiteX91" fmla="*/ 134368 w 4417162"/>
              <a:gd name="connsiteY91" fmla="*/ 4386262 h 6858000"/>
              <a:gd name="connsiteX92" fmla="*/ 115893 w 4417162"/>
              <a:gd name="connsiteY92" fmla="*/ 4424362 h 6858000"/>
              <a:gd name="connsiteX93" fmla="*/ 75583 w 4417162"/>
              <a:gd name="connsiteY93" fmla="*/ 4498975 h 6858000"/>
              <a:gd name="connsiteX94" fmla="*/ 55427 w 4417162"/>
              <a:gd name="connsiteY94" fmla="*/ 4537075 h 6858000"/>
              <a:gd name="connsiteX95" fmla="*/ 38632 w 4417162"/>
              <a:gd name="connsiteY95" fmla="*/ 4579937 h 6858000"/>
              <a:gd name="connsiteX96" fmla="*/ 23515 w 4417162"/>
              <a:gd name="connsiteY96" fmla="*/ 4625975 h 6858000"/>
              <a:gd name="connsiteX97" fmla="*/ 11758 w 4417162"/>
              <a:gd name="connsiteY97" fmla="*/ 4678362 h 6858000"/>
              <a:gd name="connsiteX98" fmla="*/ 3359 w 4417162"/>
              <a:gd name="connsiteY98" fmla="*/ 4738687 h 6858000"/>
              <a:gd name="connsiteX99" fmla="*/ 0 w 4417162"/>
              <a:gd name="connsiteY99" fmla="*/ 4806950 h 6858000"/>
              <a:gd name="connsiteX100" fmla="*/ 3359 w 4417162"/>
              <a:gd name="connsiteY100" fmla="*/ 4875212 h 6858000"/>
              <a:gd name="connsiteX101" fmla="*/ 11758 w 4417162"/>
              <a:gd name="connsiteY101" fmla="*/ 4935537 h 6858000"/>
              <a:gd name="connsiteX102" fmla="*/ 23515 w 4417162"/>
              <a:gd name="connsiteY102" fmla="*/ 4987925 h 6858000"/>
              <a:gd name="connsiteX103" fmla="*/ 38632 w 4417162"/>
              <a:gd name="connsiteY103" fmla="*/ 5033962 h 6858000"/>
              <a:gd name="connsiteX104" fmla="*/ 55427 w 4417162"/>
              <a:gd name="connsiteY104" fmla="*/ 5075237 h 6858000"/>
              <a:gd name="connsiteX105" fmla="*/ 75583 w 4417162"/>
              <a:gd name="connsiteY105" fmla="*/ 5114925 h 6858000"/>
              <a:gd name="connsiteX106" fmla="*/ 95738 w 4417162"/>
              <a:gd name="connsiteY106" fmla="*/ 5149850 h 6858000"/>
              <a:gd name="connsiteX107" fmla="*/ 115893 w 4417162"/>
              <a:gd name="connsiteY107" fmla="*/ 5186362 h 6858000"/>
              <a:gd name="connsiteX108" fmla="*/ 134368 w 4417162"/>
              <a:gd name="connsiteY108" fmla="*/ 5226050 h 6858000"/>
              <a:gd name="connsiteX109" fmla="*/ 152844 w 4417162"/>
              <a:gd name="connsiteY109" fmla="*/ 5268912 h 6858000"/>
              <a:gd name="connsiteX110" fmla="*/ 167960 w 4417162"/>
              <a:gd name="connsiteY110" fmla="*/ 5313362 h 6858000"/>
              <a:gd name="connsiteX111" fmla="*/ 178038 w 4417162"/>
              <a:gd name="connsiteY111" fmla="*/ 5365750 h 6858000"/>
              <a:gd name="connsiteX112" fmla="*/ 188115 w 4417162"/>
              <a:gd name="connsiteY112" fmla="*/ 5426075 h 6858000"/>
              <a:gd name="connsiteX113" fmla="*/ 189795 w 4417162"/>
              <a:gd name="connsiteY113" fmla="*/ 5494337 h 6858000"/>
              <a:gd name="connsiteX114" fmla="*/ 188115 w 4417162"/>
              <a:gd name="connsiteY114" fmla="*/ 5562600 h 6858000"/>
              <a:gd name="connsiteX115" fmla="*/ 178038 w 4417162"/>
              <a:gd name="connsiteY115" fmla="*/ 5622925 h 6858000"/>
              <a:gd name="connsiteX116" fmla="*/ 167960 w 4417162"/>
              <a:gd name="connsiteY116" fmla="*/ 5675312 h 6858000"/>
              <a:gd name="connsiteX117" fmla="*/ 152844 w 4417162"/>
              <a:gd name="connsiteY117" fmla="*/ 5721350 h 6858000"/>
              <a:gd name="connsiteX118" fmla="*/ 134368 w 4417162"/>
              <a:gd name="connsiteY118" fmla="*/ 5762625 h 6858000"/>
              <a:gd name="connsiteX119" fmla="*/ 115893 w 4417162"/>
              <a:gd name="connsiteY119" fmla="*/ 5802312 h 6858000"/>
              <a:gd name="connsiteX120" fmla="*/ 95738 w 4417162"/>
              <a:gd name="connsiteY120" fmla="*/ 5840412 h 6858000"/>
              <a:gd name="connsiteX121" fmla="*/ 75583 w 4417162"/>
              <a:gd name="connsiteY121" fmla="*/ 5876925 h 6858000"/>
              <a:gd name="connsiteX122" fmla="*/ 55427 w 4417162"/>
              <a:gd name="connsiteY122" fmla="*/ 5915025 h 6858000"/>
              <a:gd name="connsiteX123" fmla="*/ 38632 w 4417162"/>
              <a:gd name="connsiteY123" fmla="*/ 5956300 h 6858000"/>
              <a:gd name="connsiteX124" fmla="*/ 23515 w 4417162"/>
              <a:gd name="connsiteY124" fmla="*/ 6003925 h 6858000"/>
              <a:gd name="connsiteX125" fmla="*/ 11758 w 4417162"/>
              <a:gd name="connsiteY125" fmla="*/ 6056312 h 6858000"/>
              <a:gd name="connsiteX126" fmla="*/ 3359 w 4417162"/>
              <a:gd name="connsiteY126" fmla="*/ 6113462 h 6858000"/>
              <a:gd name="connsiteX127" fmla="*/ 0 w 4417162"/>
              <a:gd name="connsiteY127" fmla="*/ 6183312 h 6858000"/>
              <a:gd name="connsiteX128" fmla="*/ 3359 w 4417162"/>
              <a:gd name="connsiteY128" fmla="*/ 6251575 h 6858000"/>
              <a:gd name="connsiteX129" fmla="*/ 11758 w 4417162"/>
              <a:gd name="connsiteY129" fmla="*/ 6311900 h 6858000"/>
              <a:gd name="connsiteX130" fmla="*/ 23515 w 4417162"/>
              <a:gd name="connsiteY130" fmla="*/ 6361112 h 6858000"/>
              <a:gd name="connsiteX131" fmla="*/ 38632 w 4417162"/>
              <a:gd name="connsiteY131" fmla="*/ 6407150 h 6858000"/>
              <a:gd name="connsiteX132" fmla="*/ 55427 w 4417162"/>
              <a:gd name="connsiteY132" fmla="*/ 6448425 h 6858000"/>
              <a:gd name="connsiteX133" fmla="*/ 73903 w 4417162"/>
              <a:gd name="connsiteY133" fmla="*/ 6488112 h 6858000"/>
              <a:gd name="connsiteX134" fmla="*/ 92379 w 4417162"/>
              <a:gd name="connsiteY134" fmla="*/ 6523037 h 6858000"/>
              <a:gd name="connsiteX135" fmla="*/ 112534 w 4417162"/>
              <a:gd name="connsiteY135" fmla="*/ 6561137 h 6858000"/>
              <a:gd name="connsiteX136" fmla="*/ 132689 w 4417162"/>
              <a:gd name="connsiteY136" fmla="*/ 6597650 h 6858000"/>
              <a:gd name="connsiteX137" fmla="*/ 149485 w 4417162"/>
              <a:gd name="connsiteY137" fmla="*/ 6640512 h 6858000"/>
              <a:gd name="connsiteX138" fmla="*/ 166281 w 4417162"/>
              <a:gd name="connsiteY138" fmla="*/ 6683375 h 6858000"/>
              <a:gd name="connsiteX139" fmla="*/ 176358 w 4417162"/>
              <a:gd name="connsiteY139" fmla="*/ 6735762 h 6858000"/>
              <a:gd name="connsiteX140" fmla="*/ 184756 w 4417162"/>
              <a:gd name="connsiteY140" fmla="*/ 6791325 h 6858000"/>
              <a:gd name="connsiteX141" fmla="*/ 189795 w 4417162"/>
              <a:gd name="connsiteY141" fmla="*/ 6858000 h 6858000"/>
              <a:gd name="connsiteX142" fmla="*/ 334173 w 4417162"/>
              <a:gd name="connsiteY142" fmla="*/ 6858000 h 6858000"/>
              <a:gd name="connsiteX143" fmla="*/ 334174 w 4417162"/>
              <a:gd name="connsiteY143" fmla="*/ 6858000 h 6858000"/>
              <a:gd name="connsiteX144" fmla="*/ 4417162 w 4417162"/>
              <a:gd name="connsiteY14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4417162" h="6858000">
                <a:moveTo>
                  <a:pt x="4417162" y="0"/>
                </a:moveTo>
                <a:lnTo>
                  <a:pt x="334174" y="0"/>
                </a:lnTo>
                <a:lnTo>
                  <a:pt x="334173" y="0"/>
                </a:lnTo>
                <a:lnTo>
                  <a:pt x="189795" y="0"/>
                </a:lnTo>
                <a:lnTo>
                  <a:pt x="184756" y="66675"/>
                </a:lnTo>
                <a:lnTo>
                  <a:pt x="176358" y="122237"/>
                </a:lnTo>
                <a:lnTo>
                  <a:pt x="166281" y="174625"/>
                </a:lnTo>
                <a:lnTo>
                  <a:pt x="149485" y="217487"/>
                </a:lnTo>
                <a:lnTo>
                  <a:pt x="132689" y="260350"/>
                </a:lnTo>
                <a:lnTo>
                  <a:pt x="112534" y="296862"/>
                </a:lnTo>
                <a:lnTo>
                  <a:pt x="92379" y="334962"/>
                </a:lnTo>
                <a:lnTo>
                  <a:pt x="73903" y="369887"/>
                </a:lnTo>
                <a:lnTo>
                  <a:pt x="55427" y="409575"/>
                </a:lnTo>
                <a:lnTo>
                  <a:pt x="38632" y="450850"/>
                </a:lnTo>
                <a:lnTo>
                  <a:pt x="23515" y="496887"/>
                </a:lnTo>
                <a:lnTo>
                  <a:pt x="11758" y="546100"/>
                </a:lnTo>
                <a:lnTo>
                  <a:pt x="3359" y="606425"/>
                </a:lnTo>
                <a:lnTo>
                  <a:pt x="0" y="673100"/>
                </a:lnTo>
                <a:lnTo>
                  <a:pt x="3359" y="744537"/>
                </a:lnTo>
                <a:lnTo>
                  <a:pt x="11758" y="801687"/>
                </a:lnTo>
                <a:lnTo>
                  <a:pt x="23515" y="854075"/>
                </a:lnTo>
                <a:lnTo>
                  <a:pt x="38632" y="901700"/>
                </a:lnTo>
                <a:lnTo>
                  <a:pt x="55427" y="942975"/>
                </a:lnTo>
                <a:lnTo>
                  <a:pt x="75583" y="981075"/>
                </a:lnTo>
                <a:lnTo>
                  <a:pt x="95738" y="1017587"/>
                </a:lnTo>
                <a:lnTo>
                  <a:pt x="115893" y="1055687"/>
                </a:lnTo>
                <a:lnTo>
                  <a:pt x="134368" y="1095375"/>
                </a:lnTo>
                <a:lnTo>
                  <a:pt x="152844" y="1136650"/>
                </a:lnTo>
                <a:lnTo>
                  <a:pt x="167960" y="1182687"/>
                </a:lnTo>
                <a:lnTo>
                  <a:pt x="178038" y="1235075"/>
                </a:lnTo>
                <a:lnTo>
                  <a:pt x="188115" y="1295400"/>
                </a:lnTo>
                <a:lnTo>
                  <a:pt x="189795" y="1363662"/>
                </a:lnTo>
                <a:lnTo>
                  <a:pt x="188115" y="1431925"/>
                </a:lnTo>
                <a:lnTo>
                  <a:pt x="178038" y="1492250"/>
                </a:lnTo>
                <a:lnTo>
                  <a:pt x="167960" y="1544637"/>
                </a:lnTo>
                <a:lnTo>
                  <a:pt x="152844" y="1589087"/>
                </a:lnTo>
                <a:lnTo>
                  <a:pt x="134368" y="1631950"/>
                </a:lnTo>
                <a:lnTo>
                  <a:pt x="115893" y="1671637"/>
                </a:lnTo>
                <a:lnTo>
                  <a:pt x="95738" y="1708150"/>
                </a:lnTo>
                <a:lnTo>
                  <a:pt x="75583" y="1743075"/>
                </a:lnTo>
                <a:lnTo>
                  <a:pt x="55427" y="1782762"/>
                </a:lnTo>
                <a:lnTo>
                  <a:pt x="38632" y="1824037"/>
                </a:lnTo>
                <a:lnTo>
                  <a:pt x="23515" y="1870075"/>
                </a:lnTo>
                <a:lnTo>
                  <a:pt x="11758" y="1922462"/>
                </a:lnTo>
                <a:lnTo>
                  <a:pt x="3359" y="1982787"/>
                </a:lnTo>
                <a:lnTo>
                  <a:pt x="0" y="2051050"/>
                </a:lnTo>
                <a:lnTo>
                  <a:pt x="3359" y="2119312"/>
                </a:lnTo>
                <a:lnTo>
                  <a:pt x="11758" y="2179637"/>
                </a:lnTo>
                <a:lnTo>
                  <a:pt x="23515" y="2232025"/>
                </a:lnTo>
                <a:lnTo>
                  <a:pt x="38632" y="2278062"/>
                </a:lnTo>
                <a:lnTo>
                  <a:pt x="55427" y="2319337"/>
                </a:lnTo>
                <a:lnTo>
                  <a:pt x="75583" y="2359025"/>
                </a:lnTo>
                <a:lnTo>
                  <a:pt x="95738" y="2395537"/>
                </a:lnTo>
                <a:lnTo>
                  <a:pt x="115893" y="2433637"/>
                </a:lnTo>
                <a:lnTo>
                  <a:pt x="134368" y="2471737"/>
                </a:lnTo>
                <a:lnTo>
                  <a:pt x="152844" y="2513012"/>
                </a:lnTo>
                <a:lnTo>
                  <a:pt x="167960" y="2560637"/>
                </a:lnTo>
                <a:lnTo>
                  <a:pt x="178038" y="2613025"/>
                </a:lnTo>
                <a:lnTo>
                  <a:pt x="188115" y="2671762"/>
                </a:lnTo>
                <a:lnTo>
                  <a:pt x="189795" y="2741612"/>
                </a:lnTo>
                <a:lnTo>
                  <a:pt x="188115" y="2809875"/>
                </a:lnTo>
                <a:lnTo>
                  <a:pt x="178038" y="2868612"/>
                </a:lnTo>
                <a:lnTo>
                  <a:pt x="167960" y="2922587"/>
                </a:lnTo>
                <a:lnTo>
                  <a:pt x="152844" y="2967037"/>
                </a:lnTo>
                <a:lnTo>
                  <a:pt x="134368" y="3009900"/>
                </a:lnTo>
                <a:lnTo>
                  <a:pt x="115893" y="3046412"/>
                </a:lnTo>
                <a:lnTo>
                  <a:pt x="95738" y="3084512"/>
                </a:lnTo>
                <a:lnTo>
                  <a:pt x="75583" y="3121025"/>
                </a:lnTo>
                <a:lnTo>
                  <a:pt x="55427" y="3160712"/>
                </a:lnTo>
                <a:lnTo>
                  <a:pt x="38632" y="3201987"/>
                </a:lnTo>
                <a:lnTo>
                  <a:pt x="23515" y="3248025"/>
                </a:lnTo>
                <a:lnTo>
                  <a:pt x="11758" y="3300412"/>
                </a:lnTo>
                <a:lnTo>
                  <a:pt x="3359" y="3360737"/>
                </a:lnTo>
                <a:lnTo>
                  <a:pt x="0" y="3427412"/>
                </a:lnTo>
                <a:lnTo>
                  <a:pt x="3359" y="3497262"/>
                </a:lnTo>
                <a:lnTo>
                  <a:pt x="11758" y="3557587"/>
                </a:lnTo>
                <a:lnTo>
                  <a:pt x="23515" y="3609975"/>
                </a:lnTo>
                <a:lnTo>
                  <a:pt x="38632" y="3656012"/>
                </a:lnTo>
                <a:lnTo>
                  <a:pt x="55427" y="3697287"/>
                </a:lnTo>
                <a:lnTo>
                  <a:pt x="75583" y="3736975"/>
                </a:lnTo>
                <a:lnTo>
                  <a:pt x="115893" y="3811587"/>
                </a:lnTo>
                <a:lnTo>
                  <a:pt x="134368" y="3848100"/>
                </a:lnTo>
                <a:lnTo>
                  <a:pt x="152844" y="3890962"/>
                </a:lnTo>
                <a:lnTo>
                  <a:pt x="167960" y="3935412"/>
                </a:lnTo>
                <a:lnTo>
                  <a:pt x="178038" y="3987800"/>
                </a:lnTo>
                <a:lnTo>
                  <a:pt x="188115" y="4048125"/>
                </a:lnTo>
                <a:lnTo>
                  <a:pt x="189795" y="4116387"/>
                </a:lnTo>
                <a:lnTo>
                  <a:pt x="188115" y="4186237"/>
                </a:lnTo>
                <a:lnTo>
                  <a:pt x="178038" y="4244975"/>
                </a:lnTo>
                <a:lnTo>
                  <a:pt x="167960" y="4297362"/>
                </a:lnTo>
                <a:lnTo>
                  <a:pt x="152844" y="4343400"/>
                </a:lnTo>
                <a:lnTo>
                  <a:pt x="134368" y="4386262"/>
                </a:lnTo>
                <a:lnTo>
                  <a:pt x="115893" y="4424362"/>
                </a:lnTo>
                <a:lnTo>
                  <a:pt x="75583" y="4498975"/>
                </a:lnTo>
                <a:lnTo>
                  <a:pt x="55427" y="4537075"/>
                </a:lnTo>
                <a:lnTo>
                  <a:pt x="38632" y="4579937"/>
                </a:lnTo>
                <a:lnTo>
                  <a:pt x="23515" y="4625975"/>
                </a:lnTo>
                <a:lnTo>
                  <a:pt x="11758" y="4678362"/>
                </a:lnTo>
                <a:lnTo>
                  <a:pt x="3359" y="4738687"/>
                </a:lnTo>
                <a:lnTo>
                  <a:pt x="0" y="4806950"/>
                </a:lnTo>
                <a:lnTo>
                  <a:pt x="3359" y="4875212"/>
                </a:lnTo>
                <a:lnTo>
                  <a:pt x="11758" y="4935537"/>
                </a:lnTo>
                <a:lnTo>
                  <a:pt x="23515" y="4987925"/>
                </a:lnTo>
                <a:lnTo>
                  <a:pt x="38632" y="5033962"/>
                </a:lnTo>
                <a:lnTo>
                  <a:pt x="55427" y="5075237"/>
                </a:lnTo>
                <a:lnTo>
                  <a:pt x="75583" y="5114925"/>
                </a:lnTo>
                <a:lnTo>
                  <a:pt x="95738" y="5149850"/>
                </a:lnTo>
                <a:lnTo>
                  <a:pt x="115893" y="5186362"/>
                </a:lnTo>
                <a:lnTo>
                  <a:pt x="134368" y="5226050"/>
                </a:lnTo>
                <a:lnTo>
                  <a:pt x="152844" y="5268912"/>
                </a:lnTo>
                <a:lnTo>
                  <a:pt x="167960" y="5313362"/>
                </a:lnTo>
                <a:lnTo>
                  <a:pt x="178038" y="5365750"/>
                </a:lnTo>
                <a:lnTo>
                  <a:pt x="188115" y="5426075"/>
                </a:lnTo>
                <a:lnTo>
                  <a:pt x="189795" y="5494337"/>
                </a:lnTo>
                <a:lnTo>
                  <a:pt x="188115" y="5562600"/>
                </a:lnTo>
                <a:lnTo>
                  <a:pt x="178038" y="5622925"/>
                </a:lnTo>
                <a:lnTo>
                  <a:pt x="167960" y="5675312"/>
                </a:lnTo>
                <a:lnTo>
                  <a:pt x="152844" y="5721350"/>
                </a:lnTo>
                <a:lnTo>
                  <a:pt x="134368" y="5762625"/>
                </a:lnTo>
                <a:lnTo>
                  <a:pt x="115893" y="5802312"/>
                </a:lnTo>
                <a:lnTo>
                  <a:pt x="95738" y="5840412"/>
                </a:lnTo>
                <a:lnTo>
                  <a:pt x="75583" y="5876925"/>
                </a:lnTo>
                <a:lnTo>
                  <a:pt x="55427" y="5915025"/>
                </a:lnTo>
                <a:lnTo>
                  <a:pt x="38632" y="5956300"/>
                </a:lnTo>
                <a:lnTo>
                  <a:pt x="23515" y="6003925"/>
                </a:lnTo>
                <a:lnTo>
                  <a:pt x="11758" y="6056312"/>
                </a:lnTo>
                <a:lnTo>
                  <a:pt x="3359" y="6113462"/>
                </a:lnTo>
                <a:lnTo>
                  <a:pt x="0" y="6183312"/>
                </a:lnTo>
                <a:lnTo>
                  <a:pt x="3359" y="6251575"/>
                </a:lnTo>
                <a:lnTo>
                  <a:pt x="11758" y="6311900"/>
                </a:lnTo>
                <a:lnTo>
                  <a:pt x="23515" y="6361112"/>
                </a:lnTo>
                <a:lnTo>
                  <a:pt x="38632" y="6407150"/>
                </a:lnTo>
                <a:lnTo>
                  <a:pt x="55427" y="6448425"/>
                </a:lnTo>
                <a:lnTo>
                  <a:pt x="73903" y="6488112"/>
                </a:lnTo>
                <a:lnTo>
                  <a:pt x="92379" y="6523037"/>
                </a:lnTo>
                <a:lnTo>
                  <a:pt x="112534" y="6561137"/>
                </a:lnTo>
                <a:lnTo>
                  <a:pt x="132689" y="6597650"/>
                </a:lnTo>
                <a:lnTo>
                  <a:pt x="149485" y="6640512"/>
                </a:lnTo>
                <a:lnTo>
                  <a:pt x="166281" y="6683375"/>
                </a:lnTo>
                <a:lnTo>
                  <a:pt x="176358" y="6735762"/>
                </a:lnTo>
                <a:lnTo>
                  <a:pt x="184756" y="6791325"/>
                </a:lnTo>
                <a:lnTo>
                  <a:pt x="189795" y="6858000"/>
                </a:lnTo>
                <a:lnTo>
                  <a:pt x="334173" y="6858000"/>
                </a:lnTo>
                <a:lnTo>
                  <a:pt x="334174" y="6858000"/>
                </a:lnTo>
                <a:lnTo>
                  <a:pt x="4417162" y="6858000"/>
                </a:lnTo>
                <a:close/>
              </a:path>
            </a:pathLst>
          </a:custGeom>
          <a:solidFill>
            <a:schemeClr val="accent1">
              <a:lumMod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7FFE60-1892-41AE-9732-CDDFC8BEB1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723406"/>
            <a:ext cx="3234018" cy="382672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5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в средствах массовой информации, которые предлагают нам отобранные события и идеи</a:t>
            </a:r>
          </a:p>
        </p:txBody>
      </p:sp>
      <p:pic>
        <p:nvPicPr>
          <p:cNvPr id="3074" name="Picture 2" descr="Мы устали от вас, до свидания»: Жириновский «закрыл» шоу «Вечерний Ургант»">
            <a:extLst>
              <a:ext uri="{FF2B5EF4-FFF2-40B4-BE49-F238E27FC236}">
                <a16:creationId xmlns:a16="http://schemas.microsoft.com/office/drawing/2014/main" id="{E269A69F-F897-4D02-8E0A-1BCD55D7E44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16251" y="1563936"/>
            <a:ext cx="6631341" cy="3730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32645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647</Words>
  <Application>Microsoft Office PowerPoint</Application>
  <PresentationFormat>Широкоэкранный</PresentationFormat>
  <Paragraphs>71</Paragraphs>
  <Slides>31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5" baseType="lpstr">
      <vt:lpstr>Arial</vt:lpstr>
      <vt:lpstr>Calibri</vt:lpstr>
      <vt:lpstr>Calibri Light</vt:lpstr>
      <vt:lpstr>Тема Office</vt:lpstr>
      <vt:lpstr>§ 19. Массовая, элитарная, народная культура</vt:lpstr>
      <vt:lpstr>Проверка д/з</vt:lpstr>
      <vt:lpstr>План урока</vt:lpstr>
      <vt:lpstr>1. Массовая культура</vt:lpstr>
      <vt:lpstr>Массовая культура</vt:lpstr>
      <vt:lpstr>Условия массовой культуры</vt:lpstr>
      <vt:lpstr>Человек массы</vt:lpstr>
      <vt:lpstr>Проявление массовой культуры</vt:lpstr>
      <vt:lpstr>в средствах массовой информации, которые предлагают нам отобранные события и идеи</vt:lpstr>
      <vt:lpstr>в массовых развлечениях и формах организации досуга </vt:lpstr>
      <vt:lpstr>в индустрии формирования имиджа и улучшения физических данных человека</vt:lpstr>
      <vt:lpstr>в массовом производстве предметов бытового потребления</vt:lpstr>
      <vt:lpstr>Особенности массовой культуры </vt:lpstr>
      <vt:lpstr>Плюсы и минусы массовой культуры</vt:lpstr>
      <vt:lpstr>Звездные войны – часть массовой культуры</vt:lpstr>
      <vt:lpstr>Фильмы про супергероев – часть массовой культуры</vt:lpstr>
      <vt:lpstr>2. Элитарная культура</vt:lpstr>
      <vt:lpstr>Элитарная культура</vt:lpstr>
      <vt:lpstr>Характерстика элитарной культуры</vt:lpstr>
      <vt:lpstr>Особенности элитарной культуры</vt:lpstr>
      <vt:lpstr>Звездная ночь</vt:lpstr>
      <vt:lpstr>Черный квадрат</vt:lpstr>
      <vt:lpstr>3. Народная культура в современном мире</vt:lpstr>
      <vt:lpstr>Народная культура</vt:lpstr>
      <vt:lpstr>Особенности народной культуры</vt:lpstr>
      <vt:lpstr>Презентация PowerPoint</vt:lpstr>
      <vt:lpstr>Традиционная культура</vt:lpstr>
      <vt:lpstr>Фольклор</vt:lpstr>
      <vt:lpstr>Контроль знаний</vt:lpstr>
      <vt:lpstr>Домашнее задание</vt:lpstr>
      <vt:lpstr>Тест, оценки, д/з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§ 19. Массовая, элитарная, народная культура</dc:title>
  <dc:creator>Роман Жигалов</dc:creator>
  <cp:lastModifiedBy>Роман Жигалов</cp:lastModifiedBy>
  <cp:revision>1</cp:revision>
  <dcterms:created xsi:type="dcterms:W3CDTF">2022-03-05T13:53:26Z</dcterms:created>
  <dcterms:modified xsi:type="dcterms:W3CDTF">2022-03-05T15:34:17Z</dcterms:modified>
</cp:coreProperties>
</file>