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0"/>
      <p:bold r:id="rId11"/>
      <p:italic r:id="rId12"/>
      <p:boldItalic r:id="rId13"/>
    </p:embeddedFont>
    <p:embeddedFont>
      <p:font typeface="Kdam Thmor Pro" panose="020B0604020202020204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italic r:id="rId20"/>
    </p:embeddedFont>
    <p:embeddedFont>
      <p:font typeface="Nunito Light" pitchFamily="2" charset="-52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0424B-020F-4C46-A5B5-7D4F2E61ADFA}">
  <a:tblStyle styleId="{DB60424B-020F-4C46-A5B5-7D4F2E61AD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4" d="100"/>
          <a:sy n="134" d="100"/>
        </p:scale>
        <p:origin x="87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94850" y="954400"/>
            <a:ext cx="5316300" cy="27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57975" y="3854000"/>
            <a:ext cx="1929300" cy="75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700065">
            <a:off x="8084300" y="4395246"/>
            <a:ext cx="431077" cy="417505"/>
          </a:xfrm>
          <a:custGeom>
            <a:avLst/>
            <a:gdLst/>
            <a:ahLst/>
            <a:cxnLst/>
            <a:rect l="l" t="t" r="r" b="b"/>
            <a:pathLst>
              <a:path w="1543" h="1425" extrusionOk="0">
                <a:moveTo>
                  <a:pt x="1123" y="1424"/>
                </a:moveTo>
                <a:lnTo>
                  <a:pt x="418" y="1424"/>
                </a:lnTo>
                <a:cubicBezTo>
                  <a:pt x="188" y="1424"/>
                  <a:pt x="0" y="1250"/>
                  <a:pt x="0" y="1038"/>
                </a:cubicBezTo>
                <a:lnTo>
                  <a:pt x="0" y="387"/>
                </a:lnTo>
                <a:cubicBezTo>
                  <a:pt x="0" y="174"/>
                  <a:pt x="188" y="0"/>
                  <a:pt x="418" y="0"/>
                </a:cubicBezTo>
                <a:lnTo>
                  <a:pt x="1123" y="0"/>
                </a:lnTo>
                <a:cubicBezTo>
                  <a:pt x="1353" y="0"/>
                  <a:pt x="1542" y="174"/>
                  <a:pt x="1542" y="387"/>
                </a:cubicBezTo>
                <a:lnTo>
                  <a:pt x="1542" y="1038"/>
                </a:lnTo>
                <a:cubicBezTo>
                  <a:pt x="1542" y="1250"/>
                  <a:pt x="1353" y="1424"/>
                  <a:pt x="1123" y="14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7731" y="-28725"/>
            <a:ext cx="864497" cy="5182591"/>
            <a:chOff x="8338960" y="-28725"/>
            <a:chExt cx="864497" cy="5182591"/>
          </a:xfrm>
        </p:grpSpPr>
        <p:sp>
          <p:nvSpPr>
            <p:cNvPr id="13" name="Google Shape;13;p2"/>
            <p:cNvSpPr/>
            <p:nvPr/>
          </p:nvSpPr>
          <p:spPr>
            <a:xfrm>
              <a:off x="8338960" y="-28725"/>
              <a:ext cx="432248" cy="401061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8769723" y="-28725"/>
              <a:ext cx="433734" cy="401061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8338960" y="370850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8769723" y="370850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2"/>
            <p:cNvSpPr/>
            <p:nvPr/>
          </p:nvSpPr>
          <p:spPr>
            <a:xfrm>
              <a:off x="8338960" y="768939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2"/>
            <p:cNvSpPr/>
            <p:nvPr/>
          </p:nvSpPr>
          <p:spPr>
            <a:xfrm>
              <a:off x="8769723" y="768939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" name="Google Shape;19;p2"/>
            <p:cNvSpPr/>
            <p:nvPr/>
          </p:nvSpPr>
          <p:spPr>
            <a:xfrm>
              <a:off x="8338960" y="1167029"/>
              <a:ext cx="432248" cy="401061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20;p2"/>
            <p:cNvSpPr/>
            <p:nvPr/>
          </p:nvSpPr>
          <p:spPr>
            <a:xfrm>
              <a:off x="8769723" y="1167029"/>
              <a:ext cx="433734" cy="401061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8338960" y="1566604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769723" y="1566604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" name="Google Shape;23;p2"/>
            <p:cNvSpPr/>
            <p:nvPr/>
          </p:nvSpPr>
          <p:spPr>
            <a:xfrm>
              <a:off x="8338960" y="1964693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8769723" y="1964693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8338960" y="2362783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8769723" y="2362783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8338960" y="2760872"/>
              <a:ext cx="432248" cy="401061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769723" y="2760872"/>
              <a:ext cx="433734" cy="401061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8338960" y="3160447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769723" y="3160447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8338960" y="3558536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8769723" y="3558536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8338960" y="3956626"/>
              <a:ext cx="432248" cy="401061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8769723" y="3956626"/>
              <a:ext cx="433734" cy="401061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8338960" y="4356201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8769723" y="4356201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338960" y="4754290"/>
              <a:ext cx="432248" cy="399575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769723" y="4754290"/>
              <a:ext cx="433734" cy="399575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rot="5400000">
            <a:off x="-2456938" y="2181637"/>
            <a:ext cx="5175849" cy="780226"/>
          </a:xfrm>
          <a:custGeom>
            <a:avLst/>
            <a:gdLst/>
            <a:ahLst/>
            <a:cxnLst/>
            <a:rect l="l" t="t" r="r" b="b"/>
            <a:pathLst>
              <a:path w="4458" h="675" extrusionOk="0">
                <a:moveTo>
                  <a:pt x="2" y="145"/>
                </a:moveTo>
                <a:lnTo>
                  <a:pt x="63" y="48"/>
                </a:lnTo>
                <a:cubicBezTo>
                  <a:pt x="90" y="4"/>
                  <a:pt x="159" y="4"/>
                  <a:pt x="186" y="48"/>
                </a:cubicBezTo>
                <a:lnTo>
                  <a:pt x="187" y="50"/>
                </a:lnTo>
                <a:cubicBezTo>
                  <a:pt x="214" y="94"/>
                  <a:pt x="283" y="94"/>
                  <a:pt x="310" y="50"/>
                </a:cubicBezTo>
                <a:lnTo>
                  <a:pt x="311" y="48"/>
                </a:lnTo>
                <a:cubicBezTo>
                  <a:pt x="338" y="4"/>
                  <a:pt x="407" y="4"/>
                  <a:pt x="434" y="48"/>
                </a:cubicBezTo>
                <a:lnTo>
                  <a:pt x="435" y="48"/>
                </a:lnTo>
                <a:cubicBezTo>
                  <a:pt x="462" y="92"/>
                  <a:pt x="530" y="92"/>
                  <a:pt x="557" y="48"/>
                </a:cubicBezTo>
                <a:lnTo>
                  <a:pt x="559" y="46"/>
                </a:lnTo>
                <a:cubicBezTo>
                  <a:pt x="586" y="3"/>
                  <a:pt x="654" y="3"/>
                  <a:pt x="681" y="46"/>
                </a:cubicBezTo>
                <a:lnTo>
                  <a:pt x="682" y="48"/>
                </a:lnTo>
                <a:cubicBezTo>
                  <a:pt x="710" y="92"/>
                  <a:pt x="778" y="92"/>
                  <a:pt x="805" y="48"/>
                </a:cubicBezTo>
                <a:lnTo>
                  <a:pt x="806" y="46"/>
                </a:lnTo>
                <a:cubicBezTo>
                  <a:pt x="834" y="3"/>
                  <a:pt x="902" y="3"/>
                  <a:pt x="929" y="46"/>
                </a:cubicBezTo>
                <a:lnTo>
                  <a:pt x="930" y="48"/>
                </a:lnTo>
                <a:cubicBezTo>
                  <a:pt x="957" y="92"/>
                  <a:pt x="1026" y="92"/>
                  <a:pt x="1053" y="48"/>
                </a:cubicBezTo>
                <a:lnTo>
                  <a:pt x="1054" y="46"/>
                </a:lnTo>
                <a:cubicBezTo>
                  <a:pt x="1081" y="3"/>
                  <a:pt x="1149" y="3"/>
                  <a:pt x="1176" y="46"/>
                </a:cubicBezTo>
                <a:lnTo>
                  <a:pt x="1178" y="48"/>
                </a:lnTo>
                <a:cubicBezTo>
                  <a:pt x="1205" y="91"/>
                  <a:pt x="1273" y="91"/>
                  <a:pt x="1300" y="48"/>
                </a:cubicBezTo>
                <a:lnTo>
                  <a:pt x="1301" y="46"/>
                </a:lnTo>
                <a:cubicBezTo>
                  <a:pt x="1328" y="3"/>
                  <a:pt x="1397" y="3"/>
                  <a:pt x="1424" y="46"/>
                </a:cubicBezTo>
                <a:lnTo>
                  <a:pt x="1425" y="48"/>
                </a:lnTo>
                <a:cubicBezTo>
                  <a:pt x="1452" y="91"/>
                  <a:pt x="1520" y="91"/>
                  <a:pt x="1548" y="48"/>
                </a:cubicBezTo>
                <a:lnTo>
                  <a:pt x="1549" y="46"/>
                </a:lnTo>
                <a:cubicBezTo>
                  <a:pt x="1576" y="2"/>
                  <a:pt x="1644" y="2"/>
                  <a:pt x="1672" y="46"/>
                </a:cubicBezTo>
                <a:lnTo>
                  <a:pt x="1673" y="48"/>
                </a:lnTo>
                <a:cubicBezTo>
                  <a:pt x="1700" y="91"/>
                  <a:pt x="1768" y="91"/>
                  <a:pt x="1796" y="48"/>
                </a:cubicBezTo>
                <a:lnTo>
                  <a:pt x="1796" y="46"/>
                </a:lnTo>
                <a:cubicBezTo>
                  <a:pt x="1824" y="3"/>
                  <a:pt x="1892" y="3"/>
                  <a:pt x="1919" y="46"/>
                </a:cubicBezTo>
                <a:lnTo>
                  <a:pt x="1920" y="48"/>
                </a:lnTo>
                <a:cubicBezTo>
                  <a:pt x="1947" y="91"/>
                  <a:pt x="2015" y="91"/>
                  <a:pt x="2043" y="48"/>
                </a:cubicBezTo>
                <a:lnTo>
                  <a:pt x="2044" y="46"/>
                </a:lnTo>
                <a:cubicBezTo>
                  <a:pt x="2071" y="2"/>
                  <a:pt x="2139" y="2"/>
                  <a:pt x="2167" y="46"/>
                </a:cubicBezTo>
                <a:lnTo>
                  <a:pt x="2168" y="48"/>
                </a:lnTo>
                <a:cubicBezTo>
                  <a:pt x="2195" y="91"/>
                  <a:pt x="2264" y="91"/>
                  <a:pt x="2291" y="48"/>
                </a:cubicBezTo>
                <a:lnTo>
                  <a:pt x="2292" y="46"/>
                </a:lnTo>
                <a:cubicBezTo>
                  <a:pt x="2319" y="3"/>
                  <a:pt x="2387" y="3"/>
                  <a:pt x="2414" y="46"/>
                </a:cubicBezTo>
                <a:lnTo>
                  <a:pt x="2415" y="48"/>
                </a:lnTo>
                <a:cubicBezTo>
                  <a:pt x="2443" y="91"/>
                  <a:pt x="2511" y="91"/>
                  <a:pt x="2538" y="48"/>
                </a:cubicBezTo>
                <a:lnTo>
                  <a:pt x="2539" y="46"/>
                </a:lnTo>
                <a:cubicBezTo>
                  <a:pt x="2566" y="3"/>
                  <a:pt x="2635" y="3"/>
                  <a:pt x="2662" y="46"/>
                </a:cubicBezTo>
                <a:lnTo>
                  <a:pt x="2663" y="48"/>
                </a:lnTo>
                <a:cubicBezTo>
                  <a:pt x="2690" y="92"/>
                  <a:pt x="2758" y="92"/>
                  <a:pt x="2785" y="48"/>
                </a:cubicBezTo>
                <a:lnTo>
                  <a:pt x="2787" y="46"/>
                </a:lnTo>
                <a:cubicBezTo>
                  <a:pt x="2814" y="3"/>
                  <a:pt x="2882" y="3"/>
                  <a:pt x="2909" y="46"/>
                </a:cubicBezTo>
                <a:lnTo>
                  <a:pt x="2910" y="48"/>
                </a:lnTo>
                <a:cubicBezTo>
                  <a:pt x="2938" y="92"/>
                  <a:pt x="3006" y="92"/>
                  <a:pt x="3033" y="48"/>
                </a:cubicBezTo>
                <a:lnTo>
                  <a:pt x="3034" y="46"/>
                </a:lnTo>
                <a:cubicBezTo>
                  <a:pt x="3062" y="3"/>
                  <a:pt x="3130" y="3"/>
                  <a:pt x="3157" y="46"/>
                </a:cubicBezTo>
                <a:lnTo>
                  <a:pt x="3158" y="48"/>
                </a:lnTo>
                <a:cubicBezTo>
                  <a:pt x="3186" y="92"/>
                  <a:pt x="3254" y="92"/>
                  <a:pt x="3281" y="48"/>
                </a:cubicBezTo>
                <a:lnTo>
                  <a:pt x="3282" y="47"/>
                </a:lnTo>
                <a:cubicBezTo>
                  <a:pt x="3309" y="3"/>
                  <a:pt x="3377" y="3"/>
                  <a:pt x="3405" y="47"/>
                </a:cubicBezTo>
                <a:lnTo>
                  <a:pt x="3405" y="48"/>
                </a:lnTo>
                <a:cubicBezTo>
                  <a:pt x="3433" y="92"/>
                  <a:pt x="3501" y="92"/>
                  <a:pt x="3528" y="48"/>
                </a:cubicBezTo>
                <a:lnTo>
                  <a:pt x="3529" y="46"/>
                </a:lnTo>
                <a:cubicBezTo>
                  <a:pt x="3557" y="3"/>
                  <a:pt x="3625" y="3"/>
                  <a:pt x="3652" y="46"/>
                </a:cubicBezTo>
                <a:lnTo>
                  <a:pt x="3653" y="48"/>
                </a:lnTo>
                <a:cubicBezTo>
                  <a:pt x="3680" y="92"/>
                  <a:pt x="3748" y="92"/>
                  <a:pt x="3776" y="48"/>
                </a:cubicBezTo>
                <a:lnTo>
                  <a:pt x="3777" y="46"/>
                </a:lnTo>
                <a:cubicBezTo>
                  <a:pt x="3804" y="3"/>
                  <a:pt x="3872" y="3"/>
                  <a:pt x="3900" y="47"/>
                </a:cubicBezTo>
                <a:cubicBezTo>
                  <a:pt x="3927" y="91"/>
                  <a:pt x="3996" y="91"/>
                  <a:pt x="4023" y="46"/>
                </a:cubicBezTo>
                <a:lnTo>
                  <a:pt x="4024" y="44"/>
                </a:lnTo>
                <a:cubicBezTo>
                  <a:pt x="4051" y="0"/>
                  <a:pt x="4121" y="0"/>
                  <a:pt x="4148" y="44"/>
                </a:cubicBezTo>
                <a:lnTo>
                  <a:pt x="4149" y="46"/>
                </a:lnTo>
                <a:cubicBezTo>
                  <a:pt x="4176" y="91"/>
                  <a:pt x="4245" y="91"/>
                  <a:pt x="4272" y="47"/>
                </a:cubicBezTo>
                <a:cubicBezTo>
                  <a:pt x="4300" y="3"/>
                  <a:pt x="4368" y="3"/>
                  <a:pt x="4395" y="47"/>
                </a:cubicBezTo>
                <a:lnTo>
                  <a:pt x="4457" y="146"/>
                </a:lnTo>
                <a:lnTo>
                  <a:pt x="4457" y="147"/>
                </a:lnTo>
                <a:lnTo>
                  <a:pt x="4457" y="671"/>
                </a:lnTo>
                <a:cubicBezTo>
                  <a:pt x="4457" y="673"/>
                  <a:pt x="4456" y="674"/>
                  <a:pt x="4454" y="674"/>
                </a:cubicBezTo>
                <a:lnTo>
                  <a:pt x="3" y="674"/>
                </a:lnTo>
                <a:cubicBezTo>
                  <a:pt x="2" y="674"/>
                  <a:pt x="0" y="673"/>
                  <a:pt x="0" y="671"/>
                </a:cubicBezTo>
                <a:lnTo>
                  <a:pt x="0" y="147"/>
                </a:lnTo>
                <a:cubicBezTo>
                  <a:pt x="1" y="146"/>
                  <a:pt x="1" y="146"/>
                  <a:pt x="2" y="14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821663" y="117076"/>
            <a:ext cx="252300" cy="2523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4"/>
          <p:cNvSpPr/>
          <p:nvPr/>
        </p:nvSpPr>
        <p:spPr>
          <a:xfrm rot="-5400000">
            <a:off x="8533825" y="765024"/>
            <a:ext cx="514800" cy="720900"/>
          </a:xfrm>
          <a:prstGeom prst="round2SameRect">
            <a:avLst>
              <a:gd name="adj1" fmla="val 49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8311558" y="-25169"/>
            <a:ext cx="832442" cy="1152848"/>
            <a:chOff x="8311558" y="-36928"/>
            <a:chExt cx="832442" cy="1152848"/>
          </a:xfrm>
        </p:grpSpPr>
        <p:sp>
          <p:nvSpPr>
            <p:cNvPr id="53" name="Google Shape;53;p4"/>
            <p:cNvSpPr/>
            <p:nvPr/>
          </p:nvSpPr>
          <p:spPr>
            <a:xfrm>
              <a:off x="8311558" y="-36928"/>
              <a:ext cx="417651" cy="386190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" name="Google Shape;54;p4"/>
            <p:cNvSpPr/>
            <p:nvPr/>
          </p:nvSpPr>
          <p:spPr>
            <a:xfrm>
              <a:off x="8727779" y="-36928"/>
              <a:ext cx="416221" cy="386190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" name="Google Shape;55;p4"/>
            <p:cNvSpPr/>
            <p:nvPr/>
          </p:nvSpPr>
          <p:spPr>
            <a:xfrm>
              <a:off x="8311558" y="347831"/>
              <a:ext cx="417651" cy="384759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" name="Google Shape;56;p4"/>
            <p:cNvSpPr/>
            <p:nvPr/>
          </p:nvSpPr>
          <p:spPr>
            <a:xfrm>
              <a:off x="8727779" y="347831"/>
              <a:ext cx="416221" cy="384759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" name="Google Shape;57;p4"/>
            <p:cNvSpPr/>
            <p:nvPr/>
          </p:nvSpPr>
          <p:spPr>
            <a:xfrm>
              <a:off x="8311558" y="731160"/>
              <a:ext cx="417651" cy="384759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8" name="Google Shape;58;p4"/>
            <p:cNvSpPr/>
            <p:nvPr/>
          </p:nvSpPr>
          <p:spPr>
            <a:xfrm>
              <a:off x="8727779" y="731160"/>
              <a:ext cx="416221" cy="384759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sp>
        <p:nvSpPr>
          <p:cNvPr id="59" name="Google Shape;59;p4"/>
          <p:cNvSpPr/>
          <p:nvPr/>
        </p:nvSpPr>
        <p:spPr>
          <a:xfrm>
            <a:off x="8624338" y="1800251"/>
            <a:ext cx="252300" cy="2523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7"/>
          <p:cNvSpPr/>
          <p:nvPr/>
        </p:nvSpPr>
        <p:spPr>
          <a:xfrm>
            <a:off x="-7584" y="3214999"/>
            <a:ext cx="9168733" cy="714076"/>
          </a:xfrm>
          <a:custGeom>
            <a:avLst/>
            <a:gdLst/>
            <a:ahLst/>
            <a:cxnLst/>
            <a:rect l="l" t="t" r="r" b="b"/>
            <a:pathLst>
              <a:path w="8667" h="675" extrusionOk="0">
                <a:moveTo>
                  <a:pt x="8663" y="146"/>
                </a:moveTo>
                <a:lnTo>
                  <a:pt x="8601" y="47"/>
                </a:lnTo>
                <a:cubicBezTo>
                  <a:pt x="8574" y="3"/>
                  <a:pt x="8506" y="3"/>
                  <a:pt x="8478" y="47"/>
                </a:cubicBezTo>
                <a:cubicBezTo>
                  <a:pt x="8451" y="91"/>
                  <a:pt x="8382" y="91"/>
                  <a:pt x="8355" y="46"/>
                </a:cubicBezTo>
                <a:lnTo>
                  <a:pt x="8354" y="44"/>
                </a:lnTo>
                <a:cubicBezTo>
                  <a:pt x="8327" y="0"/>
                  <a:pt x="8257" y="0"/>
                  <a:pt x="8230" y="44"/>
                </a:cubicBezTo>
                <a:lnTo>
                  <a:pt x="8229" y="46"/>
                </a:lnTo>
                <a:cubicBezTo>
                  <a:pt x="8202" y="91"/>
                  <a:pt x="8133" y="91"/>
                  <a:pt x="8106" y="47"/>
                </a:cubicBezTo>
                <a:cubicBezTo>
                  <a:pt x="8078" y="3"/>
                  <a:pt x="8010" y="3"/>
                  <a:pt x="7983" y="46"/>
                </a:cubicBezTo>
                <a:lnTo>
                  <a:pt x="7982" y="48"/>
                </a:lnTo>
                <a:cubicBezTo>
                  <a:pt x="7954" y="92"/>
                  <a:pt x="7886" y="92"/>
                  <a:pt x="7859" y="48"/>
                </a:cubicBezTo>
                <a:lnTo>
                  <a:pt x="7858" y="46"/>
                </a:lnTo>
                <a:cubicBezTo>
                  <a:pt x="7831" y="3"/>
                  <a:pt x="7763" y="3"/>
                  <a:pt x="7735" y="46"/>
                </a:cubicBezTo>
                <a:lnTo>
                  <a:pt x="7734" y="48"/>
                </a:lnTo>
                <a:cubicBezTo>
                  <a:pt x="7707" y="92"/>
                  <a:pt x="7639" y="92"/>
                  <a:pt x="7612" y="48"/>
                </a:cubicBezTo>
                <a:lnTo>
                  <a:pt x="7611" y="47"/>
                </a:lnTo>
                <a:cubicBezTo>
                  <a:pt x="7583" y="3"/>
                  <a:pt x="7515" y="3"/>
                  <a:pt x="7488" y="47"/>
                </a:cubicBezTo>
                <a:lnTo>
                  <a:pt x="7487" y="48"/>
                </a:lnTo>
                <a:cubicBezTo>
                  <a:pt x="7460" y="92"/>
                  <a:pt x="7392" y="92"/>
                  <a:pt x="7364" y="48"/>
                </a:cubicBezTo>
                <a:lnTo>
                  <a:pt x="7363" y="46"/>
                </a:lnTo>
                <a:cubicBezTo>
                  <a:pt x="7336" y="2"/>
                  <a:pt x="7268" y="2"/>
                  <a:pt x="7240" y="46"/>
                </a:cubicBezTo>
                <a:lnTo>
                  <a:pt x="7239" y="48"/>
                </a:lnTo>
                <a:cubicBezTo>
                  <a:pt x="7212" y="92"/>
                  <a:pt x="7143" y="92"/>
                  <a:pt x="7116" y="48"/>
                </a:cubicBezTo>
                <a:lnTo>
                  <a:pt x="7115" y="46"/>
                </a:lnTo>
                <a:cubicBezTo>
                  <a:pt x="7088" y="3"/>
                  <a:pt x="7020" y="3"/>
                  <a:pt x="6993" y="46"/>
                </a:cubicBezTo>
                <a:lnTo>
                  <a:pt x="6992" y="48"/>
                </a:lnTo>
                <a:cubicBezTo>
                  <a:pt x="6964" y="91"/>
                  <a:pt x="6896" y="91"/>
                  <a:pt x="6869" y="48"/>
                </a:cubicBezTo>
                <a:lnTo>
                  <a:pt x="6868" y="46"/>
                </a:lnTo>
                <a:cubicBezTo>
                  <a:pt x="6841" y="2"/>
                  <a:pt x="6772" y="2"/>
                  <a:pt x="6745" y="46"/>
                </a:cubicBezTo>
                <a:lnTo>
                  <a:pt x="6744" y="48"/>
                </a:lnTo>
                <a:cubicBezTo>
                  <a:pt x="6717" y="91"/>
                  <a:pt x="6649" y="91"/>
                  <a:pt x="6621" y="48"/>
                </a:cubicBezTo>
                <a:lnTo>
                  <a:pt x="6621" y="46"/>
                </a:lnTo>
                <a:cubicBezTo>
                  <a:pt x="6593" y="3"/>
                  <a:pt x="6525" y="3"/>
                  <a:pt x="6498" y="46"/>
                </a:cubicBezTo>
                <a:lnTo>
                  <a:pt x="6497" y="48"/>
                </a:lnTo>
                <a:cubicBezTo>
                  <a:pt x="6470" y="91"/>
                  <a:pt x="6401" y="91"/>
                  <a:pt x="6374" y="48"/>
                </a:cubicBezTo>
                <a:lnTo>
                  <a:pt x="6373" y="46"/>
                </a:lnTo>
                <a:cubicBezTo>
                  <a:pt x="6346" y="2"/>
                  <a:pt x="6277" y="2"/>
                  <a:pt x="6250" y="46"/>
                </a:cubicBezTo>
                <a:lnTo>
                  <a:pt x="6249" y="48"/>
                </a:lnTo>
                <a:cubicBezTo>
                  <a:pt x="6221" y="91"/>
                  <a:pt x="6153" y="91"/>
                  <a:pt x="6126" y="48"/>
                </a:cubicBezTo>
                <a:lnTo>
                  <a:pt x="6125" y="46"/>
                </a:lnTo>
                <a:cubicBezTo>
                  <a:pt x="6098" y="3"/>
                  <a:pt x="6030" y="3"/>
                  <a:pt x="6002" y="46"/>
                </a:cubicBezTo>
                <a:lnTo>
                  <a:pt x="6002" y="48"/>
                </a:lnTo>
                <a:cubicBezTo>
                  <a:pt x="5974" y="91"/>
                  <a:pt x="5906" y="91"/>
                  <a:pt x="5879" y="48"/>
                </a:cubicBezTo>
                <a:lnTo>
                  <a:pt x="5878" y="46"/>
                </a:lnTo>
                <a:cubicBezTo>
                  <a:pt x="5850" y="2"/>
                  <a:pt x="5782" y="2"/>
                  <a:pt x="5755" y="46"/>
                </a:cubicBezTo>
                <a:lnTo>
                  <a:pt x="5754" y="48"/>
                </a:lnTo>
                <a:cubicBezTo>
                  <a:pt x="5726" y="91"/>
                  <a:pt x="5658" y="91"/>
                  <a:pt x="5631" y="48"/>
                </a:cubicBezTo>
                <a:lnTo>
                  <a:pt x="5630" y="46"/>
                </a:lnTo>
                <a:cubicBezTo>
                  <a:pt x="5603" y="3"/>
                  <a:pt x="5535" y="3"/>
                  <a:pt x="5507" y="46"/>
                </a:cubicBezTo>
                <a:lnTo>
                  <a:pt x="5506" y="48"/>
                </a:lnTo>
                <a:cubicBezTo>
                  <a:pt x="5479" y="91"/>
                  <a:pt x="5411" y="91"/>
                  <a:pt x="5384" y="48"/>
                </a:cubicBezTo>
                <a:lnTo>
                  <a:pt x="5383" y="46"/>
                </a:lnTo>
                <a:cubicBezTo>
                  <a:pt x="5355" y="2"/>
                  <a:pt x="5287" y="2"/>
                  <a:pt x="5260" y="46"/>
                </a:cubicBezTo>
                <a:lnTo>
                  <a:pt x="5259" y="48"/>
                </a:lnTo>
                <a:cubicBezTo>
                  <a:pt x="5232" y="91"/>
                  <a:pt x="5163" y="91"/>
                  <a:pt x="5136" y="48"/>
                </a:cubicBezTo>
                <a:lnTo>
                  <a:pt x="5135" y="46"/>
                </a:lnTo>
                <a:cubicBezTo>
                  <a:pt x="5108" y="3"/>
                  <a:pt x="5039" y="3"/>
                  <a:pt x="5012" y="46"/>
                </a:cubicBezTo>
                <a:lnTo>
                  <a:pt x="5011" y="48"/>
                </a:lnTo>
                <a:cubicBezTo>
                  <a:pt x="4984" y="92"/>
                  <a:pt x="4916" y="92"/>
                  <a:pt x="4889" y="48"/>
                </a:cubicBezTo>
                <a:lnTo>
                  <a:pt x="4887" y="46"/>
                </a:lnTo>
                <a:cubicBezTo>
                  <a:pt x="4860" y="2"/>
                  <a:pt x="4792" y="2"/>
                  <a:pt x="4765" y="46"/>
                </a:cubicBezTo>
                <a:lnTo>
                  <a:pt x="4763" y="48"/>
                </a:lnTo>
                <a:cubicBezTo>
                  <a:pt x="4736" y="92"/>
                  <a:pt x="4668" y="92"/>
                  <a:pt x="4641" y="48"/>
                </a:cubicBezTo>
                <a:lnTo>
                  <a:pt x="4640" y="47"/>
                </a:lnTo>
                <a:cubicBezTo>
                  <a:pt x="4613" y="4"/>
                  <a:pt x="4544" y="4"/>
                  <a:pt x="4517" y="48"/>
                </a:cubicBezTo>
                <a:lnTo>
                  <a:pt x="4516" y="50"/>
                </a:lnTo>
                <a:cubicBezTo>
                  <a:pt x="4492" y="88"/>
                  <a:pt x="4437" y="93"/>
                  <a:pt x="4405" y="64"/>
                </a:cubicBezTo>
                <a:lnTo>
                  <a:pt x="4394" y="47"/>
                </a:lnTo>
                <a:cubicBezTo>
                  <a:pt x="4373" y="14"/>
                  <a:pt x="4329" y="6"/>
                  <a:pt x="4298" y="22"/>
                </a:cubicBezTo>
                <a:cubicBezTo>
                  <a:pt x="4286" y="28"/>
                  <a:pt x="4276" y="36"/>
                  <a:pt x="4269" y="48"/>
                </a:cubicBezTo>
                <a:lnTo>
                  <a:pt x="4263" y="57"/>
                </a:lnTo>
                <a:cubicBezTo>
                  <a:pt x="4232" y="90"/>
                  <a:pt x="4172" y="86"/>
                  <a:pt x="4148" y="46"/>
                </a:cubicBezTo>
                <a:lnTo>
                  <a:pt x="4147" y="44"/>
                </a:lnTo>
                <a:cubicBezTo>
                  <a:pt x="4119" y="0"/>
                  <a:pt x="4050" y="0"/>
                  <a:pt x="4023" y="44"/>
                </a:cubicBezTo>
                <a:lnTo>
                  <a:pt x="4022" y="46"/>
                </a:lnTo>
                <a:cubicBezTo>
                  <a:pt x="3995" y="90"/>
                  <a:pt x="3926" y="90"/>
                  <a:pt x="3899" y="46"/>
                </a:cubicBezTo>
                <a:lnTo>
                  <a:pt x="3898" y="46"/>
                </a:lnTo>
                <a:cubicBezTo>
                  <a:pt x="3871" y="3"/>
                  <a:pt x="3803" y="3"/>
                  <a:pt x="3776" y="46"/>
                </a:cubicBezTo>
                <a:lnTo>
                  <a:pt x="3774" y="48"/>
                </a:lnTo>
                <a:cubicBezTo>
                  <a:pt x="3747" y="91"/>
                  <a:pt x="3679" y="91"/>
                  <a:pt x="3652" y="48"/>
                </a:cubicBezTo>
                <a:lnTo>
                  <a:pt x="3651" y="46"/>
                </a:lnTo>
                <a:cubicBezTo>
                  <a:pt x="3624" y="2"/>
                  <a:pt x="3555" y="2"/>
                  <a:pt x="3528" y="46"/>
                </a:cubicBezTo>
                <a:lnTo>
                  <a:pt x="3527" y="48"/>
                </a:lnTo>
                <a:cubicBezTo>
                  <a:pt x="3500" y="91"/>
                  <a:pt x="3431" y="91"/>
                  <a:pt x="3404" y="48"/>
                </a:cubicBezTo>
                <a:lnTo>
                  <a:pt x="3403" y="46"/>
                </a:lnTo>
                <a:cubicBezTo>
                  <a:pt x="3376" y="3"/>
                  <a:pt x="3308" y="3"/>
                  <a:pt x="3281" y="46"/>
                </a:cubicBezTo>
                <a:lnTo>
                  <a:pt x="3280" y="48"/>
                </a:lnTo>
                <a:cubicBezTo>
                  <a:pt x="3252" y="91"/>
                  <a:pt x="3184" y="91"/>
                  <a:pt x="3157" y="48"/>
                </a:cubicBezTo>
                <a:lnTo>
                  <a:pt x="3156" y="46"/>
                </a:lnTo>
                <a:cubicBezTo>
                  <a:pt x="3128" y="2"/>
                  <a:pt x="3060" y="2"/>
                  <a:pt x="3033" y="46"/>
                </a:cubicBezTo>
                <a:lnTo>
                  <a:pt x="3032" y="48"/>
                </a:lnTo>
                <a:cubicBezTo>
                  <a:pt x="3004" y="91"/>
                  <a:pt x="2936" y="91"/>
                  <a:pt x="2909" y="48"/>
                </a:cubicBezTo>
                <a:lnTo>
                  <a:pt x="2908" y="46"/>
                </a:lnTo>
                <a:cubicBezTo>
                  <a:pt x="2881" y="2"/>
                  <a:pt x="2813" y="2"/>
                  <a:pt x="2785" y="46"/>
                </a:cubicBezTo>
                <a:lnTo>
                  <a:pt x="2784" y="48"/>
                </a:lnTo>
                <a:cubicBezTo>
                  <a:pt x="2757" y="91"/>
                  <a:pt x="2689" y="91"/>
                  <a:pt x="2662" y="47"/>
                </a:cubicBezTo>
                <a:lnTo>
                  <a:pt x="2661" y="46"/>
                </a:lnTo>
                <a:cubicBezTo>
                  <a:pt x="2633" y="2"/>
                  <a:pt x="2565" y="2"/>
                  <a:pt x="2538" y="46"/>
                </a:cubicBezTo>
                <a:lnTo>
                  <a:pt x="2537" y="47"/>
                </a:lnTo>
                <a:cubicBezTo>
                  <a:pt x="2509" y="91"/>
                  <a:pt x="2441" y="91"/>
                  <a:pt x="2414" y="47"/>
                </a:cubicBezTo>
                <a:lnTo>
                  <a:pt x="2413" y="46"/>
                </a:lnTo>
                <a:cubicBezTo>
                  <a:pt x="2386" y="2"/>
                  <a:pt x="2318" y="2"/>
                  <a:pt x="2290" y="46"/>
                </a:cubicBezTo>
                <a:lnTo>
                  <a:pt x="2290" y="47"/>
                </a:lnTo>
                <a:cubicBezTo>
                  <a:pt x="2262" y="91"/>
                  <a:pt x="2194" y="91"/>
                  <a:pt x="2167" y="47"/>
                </a:cubicBezTo>
                <a:lnTo>
                  <a:pt x="2166" y="45"/>
                </a:lnTo>
                <a:cubicBezTo>
                  <a:pt x="2138" y="2"/>
                  <a:pt x="2070" y="2"/>
                  <a:pt x="2043" y="45"/>
                </a:cubicBezTo>
                <a:lnTo>
                  <a:pt x="2042" y="47"/>
                </a:lnTo>
                <a:cubicBezTo>
                  <a:pt x="2014" y="91"/>
                  <a:pt x="1946" y="91"/>
                  <a:pt x="1919" y="47"/>
                </a:cubicBezTo>
                <a:lnTo>
                  <a:pt x="1918" y="46"/>
                </a:lnTo>
                <a:cubicBezTo>
                  <a:pt x="1891" y="2"/>
                  <a:pt x="1822" y="2"/>
                  <a:pt x="1795" y="46"/>
                </a:cubicBezTo>
                <a:lnTo>
                  <a:pt x="1794" y="47"/>
                </a:lnTo>
                <a:cubicBezTo>
                  <a:pt x="1767" y="91"/>
                  <a:pt x="1699" y="91"/>
                  <a:pt x="1672" y="47"/>
                </a:cubicBezTo>
                <a:lnTo>
                  <a:pt x="1670" y="45"/>
                </a:lnTo>
                <a:cubicBezTo>
                  <a:pt x="1643" y="2"/>
                  <a:pt x="1575" y="2"/>
                  <a:pt x="1548" y="45"/>
                </a:cubicBezTo>
                <a:lnTo>
                  <a:pt x="1546" y="47"/>
                </a:lnTo>
                <a:cubicBezTo>
                  <a:pt x="1519" y="91"/>
                  <a:pt x="1451" y="91"/>
                  <a:pt x="1424" y="47"/>
                </a:cubicBezTo>
                <a:lnTo>
                  <a:pt x="1423" y="46"/>
                </a:lnTo>
                <a:cubicBezTo>
                  <a:pt x="1395" y="2"/>
                  <a:pt x="1327" y="2"/>
                  <a:pt x="1300" y="46"/>
                </a:cubicBezTo>
                <a:lnTo>
                  <a:pt x="1299" y="47"/>
                </a:lnTo>
                <a:cubicBezTo>
                  <a:pt x="1272" y="91"/>
                  <a:pt x="1204" y="91"/>
                  <a:pt x="1176" y="47"/>
                </a:cubicBezTo>
                <a:lnTo>
                  <a:pt x="1175" y="46"/>
                </a:lnTo>
                <a:cubicBezTo>
                  <a:pt x="1148" y="2"/>
                  <a:pt x="1080" y="2"/>
                  <a:pt x="1053" y="46"/>
                </a:cubicBezTo>
                <a:lnTo>
                  <a:pt x="1052" y="47"/>
                </a:lnTo>
                <a:cubicBezTo>
                  <a:pt x="1024" y="91"/>
                  <a:pt x="956" y="91"/>
                  <a:pt x="929" y="48"/>
                </a:cubicBezTo>
                <a:lnTo>
                  <a:pt x="928" y="46"/>
                </a:lnTo>
                <a:cubicBezTo>
                  <a:pt x="900" y="2"/>
                  <a:pt x="832" y="2"/>
                  <a:pt x="805" y="46"/>
                </a:cubicBezTo>
                <a:lnTo>
                  <a:pt x="804" y="48"/>
                </a:lnTo>
                <a:cubicBezTo>
                  <a:pt x="777" y="91"/>
                  <a:pt x="709" y="91"/>
                  <a:pt x="681" y="48"/>
                </a:cubicBezTo>
                <a:lnTo>
                  <a:pt x="680" y="46"/>
                </a:lnTo>
                <a:cubicBezTo>
                  <a:pt x="653" y="2"/>
                  <a:pt x="585" y="2"/>
                  <a:pt x="557" y="46"/>
                </a:cubicBezTo>
                <a:lnTo>
                  <a:pt x="556" y="48"/>
                </a:lnTo>
                <a:cubicBezTo>
                  <a:pt x="529" y="91"/>
                  <a:pt x="461" y="91"/>
                  <a:pt x="433" y="48"/>
                </a:cubicBezTo>
                <a:lnTo>
                  <a:pt x="433" y="47"/>
                </a:lnTo>
                <a:cubicBezTo>
                  <a:pt x="406" y="3"/>
                  <a:pt x="337" y="3"/>
                  <a:pt x="310" y="48"/>
                </a:cubicBezTo>
                <a:lnTo>
                  <a:pt x="309" y="49"/>
                </a:lnTo>
                <a:cubicBezTo>
                  <a:pt x="282" y="94"/>
                  <a:pt x="213" y="94"/>
                  <a:pt x="185" y="49"/>
                </a:cubicBezTo>
                <a:lnTo>
                  <a:pt x="185" y="48"/>
                </a:lnTo>
                <a:cubicBezTo>
                  <a:pt x="158" y="4"/>
                  <a:pt x="89" y="4"/>
                  <a:pt x="61" y="47"/>
                </a:cubicBezTo>
                <a:lnTo>
                  <a:pt x="0" y="145"/>
                </a:lnTo>
                <a:cubicBezTo>
                  <a:pt x="0" y="145"/>
                  <a:pt x="0" y="146"/>
                  <a:pt x="0" y="147"/>
                </a:cubicBezTo>
                <a:lnTo>
                  <a:pt x="0" y="671"/>
                </a:lnTo>
                <a:cubicBezTo>
                  <a:pt x="0" y="672"/>
                  <a:pt x="2" y="674"/>
                  <a:pt x="4" y="674"/>
                </a:cubicBezTo>
                <a:lnTo>
                  <a:pt x="4213" y="674"/>
                </a:lnTo>
                <a:lnTo>
                  <a:pt x="4454" y="674"/>
                </a:lnTo>
                <a:lnTo>
                  <a:pt x="8663" y="674"/>
                </a:lnTo>
                <a:cubicBezTo>
                  <a:pt x="8665" y="674"/>
                  <a:pt x="8666" y="672"/>
                  <a:pt x="8666" y="671"/>
                </a:cubicBezTo>
                <a:lnTo>
                  <a:pt x="8666" y="147"/>
                </a:lnTo>
                <a:cubicBezTo>
                  <a:pt x="8663" y="147"/>
                  <a:pt x="8663" y="146"/>
                  <a:pt x="8663" y="14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7"/>
          <p:cNvSpPr/>
          <p:nvPr/>
        </p:nvSpPr>
        <p:spPr>
          <a:xfrm>
            <a:off x="-10225" y="3758716"/>
            <a:ext cx="9168900" cy="141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08" name="Google Shape;808;p27"/>
          <p:cNvSpPr/>
          <p:nvPr/>
        </p:nvSpPr>
        <p:spPr>
          <a:xfrm>
            <a:off x="4468353" y="4062412"/>
            <a:ext cx="666360" cy="570455"/>
          </a:xfrm>
          <a:custGeom>
            <a:avLst/>
            <a:gdLst/>
            <a:ahLst/>
            <a:cxnLst/>
            <a:rect l="l" t="t" r="r" b="b"/>
            <a:pathLst>
              <a:path w="1851" h="1511" extrusionOk="0">
                <a:moveTo>
                  <a:pt x="1299" y="0"/>
                </a:moveTo>
                <a:lnTo>
                  <a:pt x="550" y="0"/>
                </a:lnTo>
                <a:cubicBezTo>
                  <a:pt x="490" y="0"/>
                  <a:pt x="434" y="29"/>
                  <a:pt x="404" y="78"/>
                </a:cubicBezTo>
                <a:lnTo>
                  <a:pt x="29" y="677"/>
                </a:lnTo>
                <a:cubicBezTo>
                  <a:pt x="0" y="725"/>
                  <a:pt x="0" y="784"/>
                  <a:pt x="29" y="833"/>
                </a:cubicBezTo>
                <a:lnTo>
                  <a:pt x="404" y="1432"/>
                </a:lnTo>
                <a:cubicBezTo>
                  <a:pt x="434" y="1480"/>
                  <a:pt x="490" y="1510"/>
                  <a:pt x="550" y="1510"/>
                </a:cubicBezTo>
                <a:lnTo>
                  <a:pt x="1299" y="1510"/>
                </a:lnTo>
                <a:cubicBezTo>
                  <a:pt x="1360" y="1510"/>
                  <a:pt x="1416" y="1480"/>
                  <a:pt x="1446" y="1432"/>
                </a:cubicBezTo>
                <a:lnTo>
                  <a:pt x="1820" y="833"/>
                </a:lnTo>
                <a:cubicBezTo>
                  <a:pt x="1850" y="784"/>
                  <a:pt x="1850" y="725"/>
                  <a:pt x="1820" y="677"/>
                </a:cubicBezTo>
                <a:lnTo>
                  <a:pt x="1446" y="78"/>
                </a:lnTo>
                <a:cubicBezTo>
                  <a:pt x="1416" y="29"/>
                  <a:pt x="1360" y="0"/>
                  <a:pt x="1299" y="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7"/>
          <p:cNvSpPr/>
          <p:nvPr/>
        </p:nvSpPr>
        <p:spPr>
          <a:xfrm>
            <a:off x="0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27"/>
          <p:cNvSpPr/>
          <p:nvPr/>
        </p:nvSpPr>
        <p:spPr>
          <a:xfrm>
            <a:off x="435684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27"/>
          <p:cNvSpPr/>
          <p:nvPr/>
        </p:nvSpPr>
        <p:spPr>
          <a:xfrm>
            <a:off x="872870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27"/>
          <p:cNvSpPr/>
          <p:nvPr/>
        </p:nvSpPr>
        <p:spPr>
          <a:xfrm>
            <a:off x="1308554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27"/>
          <p:cNvSpPr/>
          <p:nvPr/>
        </p:nvSpPr>
        <p:spPr>
          <a:xfrm>
            <a:off x="1745740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27"/>
          <p:cNvSpPr/>
          <p:nvPr/>
        </p:nvSpPr>
        <p:spPr>
          <a:xfrm>
            <a:off x="2181424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5" name="Google Shape;815;p27"/>
          <p:cNvSpPr/>
          <p:nvPr/>
        </p:nvSpPr>
        <p:spPr>
          <a:xfrm>
            <a:off x="2618610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27"/>
          <p:cNvSpPr/>
          <p:nvPr/>
        </p:nvSpPr>
        <p:spPr>
          <a:xfrm>
            <a:off x="3054294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27"/>
          <p:cNvSpPr/>
          <p:nvPr/>
        </p:nvSpPr>
        <p:spPr>
          <a:xfrm>
            <a:off x="3491480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27"/>
          <p:cNvSpPr/>
          <p:nvPr/>
        </p:nvSpPr>
        <p:spPr>
          <a:xfrm>
            <a:off x="3928666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27"/>
          <p:cNvSpPr/>
          <p:nvPr/>
        </p:nvSpPr>
        <p:spPr>
          <a:xfrm>
            <a:off x="4364350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27"/>
          <p:cNvSpPr/>
          <p:nvPr/>
        </p:nvSpPr>
        <p:spPr>
          <a:xfrm>
            <a:off x="4801536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27"/>
          <p:cNvSpPr/>
          <p:nvPr/>
        </p:nvSpPr>
        <p:spPr>
          <a:xfrm>
            <a:off x="5237220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27"/>
          <p:cNvSpPr/>
          <p:nvPr/>
        </p:nvSpPr>
        <p:spPr>
          <a:xfrm>
            <a:off x="5674406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27"/>
          <p:cNvSpPr/>
          <p:nvPr/>
        </p:nvSpPr>
        <p:spPr>
          <a:xfrm>
            <a:off x="6110090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" name="Google Shape;824;p27"/>
          <p:cNvSpPr/>
          <p:nvPr/>
        </p:nvSpPr>
        <p:spPr>
          <a:xfrm>
            <a:off x="6547276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p27"/>
          <p:cNvSpPr/>
          <p:nvPr/>
        </p:nvSpPr>
        <p:spPr>
          <a:xfrm>
            <a:off x="6982960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27"/>
          <p:cNvSpPr/>
          <p:nvPr/>
        </p:nvSpPr>
        <p:spPr>
          <a:xfrm>
            <a:off x="7420146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7"/>
          <p:cNvSpPr/>
          <p:nvPr/>
        </p:nvSpPr>
        <p:spPr>
          <a:xfrm>
            <a:off x="7857332" y="4363551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27"/>
          <p:cNvSpPr/>
          <p:nvPr/>
        </p:nvSpPr>
        <p:spPr>
          <a:xfrm>
            <a:off x="0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p27"/>
          <p:cNvSpPr/>
          <p:nvPr/>
        </p:nvSpPr>
        <p:spPr>
          <a:xfrm>
            <a:off x="435684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p27"/>
          <p:cNvSpPr/>
          <p:nvPr/>
        </p:nvSpPr>
        <p:spPr>
          <a:xfrm>
            <a:off x="872870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1" name="Google Shape;831;p27"/>
          <p:cNvSpPr/>
          <p:nvPr/>
        </p:nvSpPr>
        <p:spPr>
          <a:xfrm>
            <a:off x="1308554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27"/>
          <p:cNvSpPr/>
          <p:nvPr/>
        </p:nvSpPr>
        <p:spPr>
          <a:xfrm>
            <a:off x="1745740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p27"/>
          <p:cNvSpPr/>
          <p:nvPr/>
        </p:nvSpPr>
        <p:spPr>
          <a:xfrm>
            <a:off x="2181424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p27"/>
          <p:cNvSpPr/>
          <p:nvPr/>
        </p:nvSpPr>
        <p:spPr>
          <a:xfrm>
            <a:off x="2618610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p27"/>
          <p:cNvSpPr/>
          <p:nvPr/>
        </p:nvSpPr>
        <p:spPr>
          <a:xfrm>
            <a:off x="3054294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27"/>
          <p:cNvSpPr/>
          <p:nvPr/>
        </p:nvSpPr>
        <p:spPr>
          <a:xfrm>
            <a:off x="3491480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27"/>
          <p:cNvSpPr/>
          <p:nvPr/>
        </p:nvSpPr>
        <p:spPr>
          <a:xfrm>
            <a:off x="3928666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27"/>
          <p:cNvSpPr/>
          <p:nvPr/>
        </p:nvSpPr>
        <p:spPr>
          <a:xfrm>
            <a:off x="4364350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" name="Google Shape;839;p27"/>
          <p:cNvSpPr/>
          <p:nvPr/>
        </p:nvSpPr>
        <p:spPr>
          <a:xfrm>
            <a:off x="4801536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27"/>
          <p:cNvSpPr/>
          <p:nvPr/>
        </p:nvSpPr>
        <p:spPr>
          <a:xfrm>
            <a:off x="5237220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" name="Google Shape;841;p27"/>
          <p:cNvSpPr/>
          <p:nvPr/>
        </p:nvSpPr>
        <p:spPr>
          <a:xfrm>
            <a:off x="5674406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p27"/>
          <p:cNvSpPr/>
          <p:nvPr/>
        </p:nvSpPr>
        <p:spPr>
          <a:xfrm>
            <a:off x="6110090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27"/>
          <p:cNvSpPr/>
          <p:nvPr/>
        </p:nvSpPr>
        <p:spPr>
          <a:xfrm>
            <a:off x="6547276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p27"/>
          <p:cNvSpPr/>
          <p:nvPr/>
        </p:nvSpPr>
        <p:spPr>
          <a:xfrm>
            <a:off x="6982960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7"/>
          <p:cNvSpPr/>
          <p:nvPr/>
        </p:nvSpPr>
        <p:spPr>
          <a:xfrm>
            <a:off x="7420146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6" name="Google Shape;846;p27"/>
          <p:cNvSpPr/>
          <p:nvPr/>
        </p:nvSpPr>
        <p:spPr>
          <a:xfrm>
            <a:off x="7857332" y="4766194"/>
            <a:ext cx="437186" cy="404146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27"/>
          <p:cNvSpPr/>
          <p:nvPr/>
        </p:nvSpPr>
        <p:spPr>
          <a:xfrm>
            <a:off x="8293025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27"/>
          <p:cNvSpPr/>
          <p:nvPr/>
        </p:nvSpPr>
        <p:spPr>
          <a:xfrm>
            <a:off x="8730212" y="4363551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p27"/>
          <p:cNvSpPr/>
          <p:nvPr/>
        </p:nvSpPr>
        <p:spPr>
          <a:xfrm>
            <a:off x="8293025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27"/>
          <p:cNvSpPr/>
          <p:nvPr/>
        </p:nvSpPr>
        <p:spPr>
          <a:xfrm>
            <a:off x="8730212" y="4766194"/>
            <a:ext cx="438688" cy="404146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27"/>
          <p:cNvSpPr/>
          <p:nvPr/>
        </p:nvSpPr>
        <p:spPr>
          <a:xfrm rot="10800000">
            <a:off x="512536" y="3415601"/>
            <a:ext cx="401400" cy="4014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2" name="Google Shape;852;p27"/>
          <p:cNvSpPr/>
          <p:nvPr/>
        </p:nvSpPr>
        <p:spPr>
          <a:xfrm rot="10800000">
            <a:off x="6301874" y="3571600"/>
            <a:ext cx="245400" cy="2454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3" name="Google Shape;853;p27"/>
          <p:cNvSpPr/>
          <p:nvPr/>
        </p:nvSpPr>
        <p:spPr>
          <a:xfrm rot="10800000">
            <a:off x="2491874" y="3929075"/>
            <a:ext cx="245400" cy="2454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8"/>
          <p:cNvSpPr/>
          <p:nvPr/>
        </p:nvSpPr>
        <p:spPr>
          <a:xfrm>
            <a:off x="551749" y="4055462"/>
            <a:ext cx="624000" cy="62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56" name="Google Shape;856;p28"/>
          <p:cNvSpPr/>
          <p:nvPr/>
        </p:nvSpPr>
        <p:spPr>
          <a:xfrm rot="-5400000">
            <a:off x="5557861" y="1581637"/>
            <a:ext cx="5197877" cy="1996300"/>
          </a:xfrm>
          <a:custGeom>
            <a:avLst/>
            <a:gdLst/>
            <a:ahLst/>
            <a:cxnLst/>
            <a:rect l="l" t="t" r="r" b="b"/>
            <a:pathLst>
              <a:path w="1971" h="757" extrusionOk="0">
                <a:moveTo>
                  <a:pt x="0" y="756"/>
                </a:moveTo>
                <a:lnTo>
                  <a:pt x="1970" y="756"/>
                </a:lnTo>
                <a:lnTo>
                  <a:pt x="1970" y="87"/>
                </a:lnTo>
                <a:cubicBezTo>
                  <a:pt x="1944" y="86"/>
                  <a:pt x="1919" y="74"/>
                  <a:pt x="1904" y="51"/>
                </a:cubicBezTo>
                <a:lnTo>
                  <a:pt x="1903" y="49"/>
                </a:lnTo>
                <a:cubicBezTo>
                  <a:pt x="1873" y="0"/>
                  <a:pt x="1796" y="0"/>
                  <a:pt x="1765" y="49"/>
                </a:cubicBezTo>
                <a:lnTo>
                  <a:pt x="1764" y="51"/>
                </a:lnTo>
                <a:cubicBezTo>
                  <a:pt x="1733" y="100"/>
                  <a:pt x="1656" y="100"/>
                  <a:pt x="1625" y="51"/>
                </a:cubicBezTo>
                <a:lnTo>
                  <a:pt x="1624" y="49"/>
                </a:lnTo>
                <a:cubicBezTo>
                  <a:pt x="1594" y="0"/>
                  <a:pt x="1517" y="0"/>
                  <a:pt x="1486" y="49"/>
                </a:cubicBezTo>
                <a:lnTo>
                  <a:pt x="1485" y="51"/>
                </a:lnTo>
                <a:cubicBezTo>
                  <a:pt x="1454" y="100"/>
                  <a:pt x="1377" y="100"/>
                  <a:pt x="1347" y="51"/>
                </a:cubicBezTo>
                <a:lnTo>
                  <a:pt x="1346" y="49"/>
                </a:lnTo>
                <a:cubicBezTo>
                  <a:pt x="1315" y="0"/>
                  <a:pt x="1238" y="0"/>
                  <a:pt x="1207" y="49"/>
                </a:cubicBezTo>
                <a:lnTo>
                  <a:pt x="1207" y="51"/>
                </a:lnTo>
                <a:cubicBezTo>
                  <a:pt x="1176" y="100"/>
                  <a:pt x="1099" y="100"/>
                  <a:pt x="1068" y="51"/>
                </a:cubicBezTo>
                <a:lnTo>
                  <a:pt x="1067" y="48"/>
                </a:lnTo>
                <a:cubicBezTo>
                  <a:pt x="1036" y="0"/>
                  <a:pt x="960" y="0"/>
                  <a:pt x="929" y="48"/>
                </a:cubicBezTo>
                <a:lnTo>
                  <a:pt x="927" y="51"/>
                </a:lnTo>
                <a:cubicBezTo>
                  <a:pt x="897" y="100"/>
                  <a:pt x="820" y="100"/>
                  <a:pt x="789" y="51"/>
                </a:cubicBezTo>
                <a:lnTo>
                  <a:pt x="788" y="49"/>
                </a:lnTo>
                <a:cubicBezTo>
                  <a:pt x="758" y="0"/>
                  <a:pt x="681" y="0"/>
                  <a:pt x="650" y="49"/>
                </a:cubicBezTo>
                <a:lnTo>
                  <a:pt x="649" y="51"/>
                </a:lnTo>
                <a:cubicBezTo>
                  <a:pt x="618" y="100"/>
                  <a:pt x="542" y="100"/>
                  <a:pt x="511" y="51"/>
                </a:cubicBezTo>
                <a:lnTo>
                  <a:pt x="509" y="48"/>
                </a:lnTo>
                <a:cubicBezTo>
                  <a:pt x="479" y="0"/>
                  <a:pt x="402" y="0"/>
                  <a:pt x="371" y="48"/>
                </a:cubicBezTo>
                <a:lnTo>
                  <a:pt x="370" y="51"/>
                </a:lnTo>
                <a:cubicBezTo>
                  <a:pt x="339" y="100"/>
                  <a:pt x="262" y="100"/>
                  <a:pt x="232" y="51"/>
                </a:cubicBezTo>
                <a:lnTo>
                  <a:pt x="231" y="49"/>
                </a:lnTo>
                <a:cubicBezTo>
                  <a:pt x="200" y="0"/>
                  <a:pt x="123" y="0"/>
                  <a:pt x="93" y="49"/>
                </a:cubicBezTo>
                <a:lnTo>
                  <a:pt x="92" y="51"/>
                </a:lnTo>
                <a:cubicBezTo>
                  <a:pt x="72" y="82"/>
                  <a:pt x="34" y="93"/>
                  <a:pt x="1" y="85"/>
                </a:cubicBezTo>
                <a:lnTo>
                  <a:pt x="1" y="756"/>
                </a:lnTo>
                <a:lnTo>
                  <a:pt x="0" y="75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8"/>
          <p:cNvSpPr/>
          <p:nvPr/>
        </p:nvSpPr>
        <p:spPr>
          <a:xfrm rot="10800000">
            <a:off x="8322471" y="3265361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28"/>
          <p:cNvSpPr/>
          <p:nvPr/>
        </p:nvSpPr>
        <p:spPr>
          <a:xfrm rot="10800000">
            <a:off x="8738692" y="4029661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28"/>
          <p:cNvSpPr/>
          <p:nvPr/>
        </p:nvSpPr>
        <p:spPr>
          <a:xfrm rot="10800000">
            <a:off x="8322471" y="2882032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p28"/>
          <p:cNvSpPr/>
          <p:nvPr/>
        </p:nvSpPr>
        <p:spPr>
          <a:xfrm rot="10800000">
            <a:off x="8738692" y="3646332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p28"/>
          <p:cNvSpPr/>
          <p:nvPr/>
        </p:nvSpPr>
        <p:spPr>
          <a:xfrm rot="10800000">
            <a:off x="8322462" y="4029661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p28"/>
          <p:cNvSpPr/>
          <p:nvPr/>
        </p:nvSpPr>
        <p:spPr>
          <a:xfrm rot="10800000">
            <a:off x="8737291" y="4793961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28"/>
          <p:cNvSpPr/>
          <p:nvPr/>
        </p:nvSpPr>
        <p:spPr>
          <a:xfrm rot="10800000">
            <a:off x="8322500" y="4793961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28"/>
          <p:cNvSpPr/>
          <p:nvPr/>
        </p:nvSpPr>
        <p:spPr>
          <a:xfrm rot="10800000">
            <a:off x="8322462" y="3646332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p28"/>
          <p:cNvSpPr/>
          <p:nvPr/>
        </p:nvSpPr>
        <p:spPr>
          <a:xfrm rot="10800000">
            <a:off x="8737291" y="4410632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28"/>
          <p:cNvSpPr/>
          <p:nvPr/>
        </p:nvSpPr>
        <p:spPr>
          <a:xfrm rot="10800000">
            <a:off x="8322500" y="4410632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p28"/>
          <p:cNvSpPr/>
          <p:nvPr/>
        </p:nvSpPr>
        <p:spPr>
          <a:xfrm rot="10800000">
            <a:off x="8738692" y="1736761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p28"/>
          <p:cNvSpPr/>
          <p:nvPr/>
        </p:nvSpPr>
        <p:spPr>
          <a:xfrm rot="10800000">
            <a:off x="8738692" y="1353432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28"/>
          <p:cNvSpPr/>
          <p:nvPr/>
        </p:nvSpPr>
        <p:spPr>
          <a:xfrm rot="10800000">
            <a:off x="8737291" y="2501061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p28"/>
          <p:cNvSpPr/>
          <p:nvPr/>
        </p:nvSpPr>
        <p:spPr>
          <a:xfrm rot="10800000">
            <a:off x="8737291" y="2117732"/>
            <a:ext cx="417651" cy="384759"/>
          </a:xfrm>
          <a:custGeom>
            <a:avLst/>
            <a:gdLst/>
            <a:ahLst/>
            <a:cxnLst/>
            <a:rect l="l" t="t" r="r" b="b"/>
            <a:pathLst>
              <a:path w="292" h="269" extrusionOk="0">
                <a:moveTo>
                  <a:pt x="0" y="0"/>
                </a:moveTo>
                <a:lnTo>
                  <a:pt x="291" y="0"/>
                </a:lnTo>
                <a:lnTo>
                  <a:pt x="291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1" name="Google Shape;871;p28"/>
          <p:cNvSpPr/>
          <p:nvPr/>
        </p:nvSpPr>
        <p:spPr>
          <a:xfrm rot="10800000">
            <a:off x="8322492" y="1353436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28"/>
          <p:cNvSpPr/>
          <p:nvPr/>
        </p:nvSpPr>
        <p:spPr>
          <a:xfrm rot="10800000">
            <a:off x="8322492" y="970107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3" name="Google Shape;873;p28"/>
          <p:cNvSpPr/>
          <p:nvPr/>
        </p:nvSpPr>
        <p:spPr>
          <a:xfrm rot="10800000">
            <a:off x="7906217" y="1736757"/>
            <a:ext cx="416221" cy="384759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4" name="Google Shape;874;p28"/>
          <p:cNvSpPr/>
          <p:nvPr/>
        </p:nvSpPr>
        <p:spPr>
          <a:xfrm rot="10800000">
            <a:off x="0" y="4763451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p28"/>
          <p:cNvSpPr/>
          <p:nvPr/>
        </p:nvSpPr>
        <p:spPr>
          <a:xfrm rot="10800000">
            <a:off x="0" y="4365702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28"/>
          <p:cNvSpPr/>
          <p:nvPr/>
        </p:nvSpPr>
        <p:spPr>
          <a:xfrm rot="10800000">
            <a:off x="0" y="3965920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p28"/>
          <p:cNvSpPr/>
          <p:nvPr/>
        </p:nvSpPr>
        <p:spPr>
          <a:xfrm rot="10800000">
            <a:off x="0" y="3566686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p28"/>
          <p:cNvSpPr/>
          <p:nvPr/>
        </p:nvSpPr>
        <p:spPr>
          <a:xfrm rot="10800000">
            <a:off x="0" y="3168937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28"/>
          <p:cNvSpPr/>
          <p:nvPr/>
        </p:nvSpPr>
        <p:spPr>
          <a:xfrm rot="10800000">
            <a:off x="0" y="2771188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p28"/>
          <p:cNvSpPr/>
          <p:nvPr/>
        </p:nvSpPr>
        <p:spPr>
          <a:xfrm rot="10800000">
            <a:off x="0" y="2373439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1" name="Google Shape;881;p28"/>
          <p:cNvSpPr/>
          <p:nvPr/>
        </p:nvSpPr>
        <p:spPr>
          <a:xfrm rot="10800000">
            <a:off x="0" y="1974205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2" name="Google Shape;882;p28"/>
          <p:cNvSpPr/>
          <p:nvPr/>
        </p:nvSpPr>
        <p:spPr>
          <a:xfrm rot="10800000">
            <a:off x="0" y="1576456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p28"/>
          <p:cNvSpPr/>
          <p:nvPr/>
        </p:nvSpPr>
        <p:spPr>
          <a:xfrm rot="10800000">
            <a:off x="0" y="1178707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28"/>
          <p:cNvSpPr/>
          <p:nvPr/>
        </p:nvSpPr>
        <p:spPr>
          <a:xfrm rot="10800000">
            <a:off x="0" y="779473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28"/>
          <p:cNvSpPr/>
          <p:nvPr/>
        </p:nvSpPr>
        <p:spPr>
          <a:xfrm rot="10800000">
            <a:off x="0" y="381724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28"/>
          <p:cNvSpPr/>
          <p:nvPr/>
        </p:nvSpPr>
        <p:spPr>
          <a:xfrm rot="10800000">
            <a:off x="0" y="-16025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28"/>
          <p:cNvSpPr/>
          <p:nvPr/>
        </p:nvSpPr>
        <p:spPr>
          <a:xfrm rot="10800000">
            <a:off x="431875" y="4763451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p28"/>
          <p:cNvSpPr/>
          <p:nvPr/>
        </p:nvSpPr>
        <p:spPr>
          <a:xfrm rot="10800000">
            <a:off x="431875" y="4365702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28"/>
          <p:cNvSpPr/>
          <p:nvPr/>
        </p:nvSpPr>
        <p:spPr>
          <a:xfrm rot="10800000">
            <a:off x="431875" y="3969986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28"/>
          <p:cNvSpPr/>
          <p:nvPr/>
        </p:nvSpPr>
        <p:spPr>
          <a:xfrm rot="10800000">
            <a:off x="431875" y="3570753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1" name="Google Shape;891;p28"/>
          <p:cNvSpPr/>
          <p:nvPr/>
        </p:nvSpPr>
        <p:spPr>
          <a:xfrm rot="10800000">
            <a:off x="431875" y="3173003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28"/>
          <p:cNvSpPr/>
          <p:nvPr/>
        </p:nvSpPr>
        <p:spPr>
          <a:xfrm rot="10800000">
            <a:off x="431875" y="2775254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p28"/>
          <p:cNvSpPr/>
          <p:nvPr/>
        </p:nvSpPr>
        <p:spPr>
          <a:xfrm rot="10800000">
            <a:off x="431875" y="2377505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8"/>
          <p:cNvSpPr/>
          <p:nvPr/>
        </p:nvSpPr>
        <p:spPr>
          <a:xfrm rot="10800000">
            <a:off x="431875" y="1978271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5" name="Google Shape;895;p28"/>
          <p:cNvSpPr/>
          <p:nvPr/>
        </p:nvSpPr>
        <p:spPr>
          <a:xfrm rot="10800000">
            <a:off x="431875" y="1580522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p28"/>
          <p:cNvSpPr/>
          <p:nvPr/>
        </p:nvSpPr>
        <p:spPr>
          <a:xfrm rot="10800000">
            <a:off x="431875" y="1182773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28"/>
          <p:cNvSpPr/>
          <p:nvPr/>
        </p:nvSpPr>
        <p:spPr>
          <a:xfrm rot="10800000">
            <a:off x="431875" y="783540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p28"/>
          <p:cNvSpPr/>
          <p:nvPr/>
        </p:nvSpPr>
        <p:spPr>
          <a:xfrm rot="10800000">
            <a:off x="431875" y="385790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9" name="Google Shape;899;p28"/>
          <p:cNvSpPr/>
          <p:nvPr/>
        </p:nvSpPr>
        <p:spPr>
          <a:xfrm rot="10800000">
            <a:off x="431875" y="-11959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28"/>
          <p:cNvSpPr/>
          <p:nvPr/>
        </p:nvSpPr>
        <p:spPr>
          <a:xfrm rot="10800000">
            <a:off x="863750" y="4763451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28"/>
          <p:cNvSpPr/>
          <p:nvPr/>
        </p:nvSpPr>
        <p:spPr>
          <a:xfrm rot="10800000">
            <a:off x="863750" y="4365702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28"/>
          <p:cNvSpPr/>
          <p:nvPr/>
        </p:nvSpPr>
        <p:spPr>
          <a:xfrm rot="10800000">
            <a:off x="1295625" y="4763451"/>
            <a:ext cx="431875" cy="400718"/>
          </a:xfrm>
          <a:custGeom>
            <a:avLst/>
            <a:gdLst/>
            <a:ahLst/>
            <a:cxnLst/>
            <a:rect l="l" t="t" r="r" b="b"/>
            <a:pathLst>
              <a:path w="291" h="270" extrusionOk="0">
                <a:moveTo>
                  <a:pt x="0" y="0"/>
                </a:moveTo>
                <a:lnTo>
                  <a:pt x="290" y="0"/>
                </a:lnTo>
                <a:lnTo>
                  <a:pt x="290" y="269"/>
                </a:lnTo>
                <a:lnTo>
                  <a:pt x="0" y="269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28"/>
          <p:cNvSpPr/>
          <p:nvPr/>
        </p:nvSpPr>
        <p:spPr>
          <a:xfrm rot="10800000">
            <a:off x="1295625" y="4365702"/>
            <a:ext cx="431875" cy="399234"/>
          </a:xfrm>
          <a:custGeom>
            <a:avLst/>
            <a:gdLst/>
            <a:ahLst/>
            <a:cxnLst/>
            <a:rect l="l" t="t" r="r" b="b"/>
            <a:pathLst>
              <a:path w="291" h="269" extrusionOk="0">
                <a:moveTo>
                  <a:pt x="0" y="0"/>
                </a:moveTo>
                <a:lnTo>
                  <a:pt x="290" y="0"/>
                </a:lnTo>
                <a:lnTo>
                  <a:pt x="290" y="268"/>
                </a:lnTo>
                <a:lnTo>
                  <a:pt x="0" y="26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4" name="Google Shape;904;p28"/>
          <p:cNvSpPr/>
          <p:nvPr/>
        </p:nvSpPr>
        <p:spPr>
          <a:xfrm>
            <a:off x="1295625" y="3644964"/>
            <a:ext cx="252300" cy="2523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dam Thmor Pro"/>
              <a:buNone/>
              <a:defRPr sz="3500" b="1">
                <a:solidFill>
                  <a:schemeClr val="dk1"/>
                </a:solidFill>
                <a:latin typeface="Kdam Thmor Pro"/>
                <a:ea typeface="Kdam Thmor Pro"/>
                <a:cs typeface="Kdam Thmor Pro"/>
                <a:sym typeface="Kdam Thmor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2"/>
          <p:cNvSpPr/>
          <p:nvPr/>
        </p:nvSpPr>
        <p:spPr>
          <a:xfrm rot="5400000">
            <a:off x="-2165784" y="1761285"/>
            <a:ext cx="5172150" cy="1602580"/>
          </a:xfrm>
          <a:custGeom>
            <a:avLst/>
            <a:gdLst/>
            <a:ahLst/>
            <a:cxnLst/>
            <a:rect l="l" t="t" r="r" b="b"/>
            <a:pathLst>
              <a:path w="1971" h="757" extrusionOk="0">
                <a:moveTo>
                  <a:pt x="0" y="756"/>
                </a:moveTo>
                <a:lnTo>
                  <a:pt x="1970" y="756"/>
                </a:lnTo>
                <a:lnTo>
                  <a:pt x="1970" y="87"/>
                </a:lnTo>
                <a:cubicBezTo>
                  <a:pt x="1944" y="86"/>
                  <a:pt x="1919" y="74"/>
                  <a:pt x="1904" y="51"/>
                </a:cubicBezTo>
                <a:lnTo>
                  <a:pt x="1903" y="49"/>
                </a:lnTo>
                <a:cubicBezTo>
                  <a:pt x="1873" y="0"/>
                  <a:pt x="1796" y="0"/>
                  <a:pt x="1765" y="49"/>
                </a:cubicBezTo>
                <a:lnTo>
                  <a:pt x="1764" y="51"/>
                </a:lnTo>
                <a:cubicBezTo>
                  <a:pt x="1733" y="100"/>
                  <a:pt x="1656" y="100"/>
                  <a:pt x="1625" y="51"/>
                </a:cubicBezTo>
                <a:lnTo>
                  <a:pt x="1624" y="49"/>
                </a:lnTo>
                <a:cubicBezTo>
                  <a:pt x="1594" y="0"/>
                  <a:pt x="1517" y="0"/>
                  <a:pt x="1486" y="49"/>
                </a:cubicBezTo>
                <a:lnTo>
                  <a:pt x="1485" y="51"/>
                </a:lnTo>
                <a:cubicBezTo>
                  <a:pt x="1454" y="100"/>
                  <a:pt x="1377" y="100"/>
                  <a:pt x="1347" y="51"/>
                </a:cubicBezTo>
                <a:lnTo>
                  <a:pt x="1346" y="49"/>
                </a:lnTo>
                <a:cubicBezTo>
                  <a:pt x="1315" y="0"/>
                  <a:pt x="1238" y="0"/>
                  <a:pt x="1207" y="49"/>
                </a:cubicBezTo>
                <a:lnTo>
                  <a:pt x="1207" y="51"/>
                </a:lnTo>
                <a:cubicBezTo>
                  <a:pt x="1176" y="100"/>
                  <a:pt x="1099" y="100"/>
                  <a:pt x="1068" y="51"/>
                </a:cubicBezTo>
                <a:lnTo>
                  <a:pt x="1067" y="48"/>
                </a:lnTo>
                <a:cubicBezTo>
                  <a:pt x="1036" y="0"/>
                  <a:pt x="960" y="0"/>
                  <a:pt x="929" y="48"/>
                </a:cubicBezTo>
                <a:lnTo>
                  <a:pt x="927" y="51"/>
                </a:lnTo>
                <a:cubicBezTo>
                  <a:pt x="897" y="100"/>
                  <a:pt x="820" y="100"/>
                  <a:pt x="789" y="51"/>
                </a:cubicBezTo>
                <a:lnTo>
                  <a:pt x="788" y="49"/>
                </a:lnTo>
                <a:cubicBezTo>
                  <a:pt x="758" y="0"/>
                  <a:pt x="681" y="0"/>
                  <a:pt x="650" y="49"/>
                </a:cubicBezTo>
                <a:lnTo>
                  <a:pt x="649" y="51"/>
                </a:lnTo>
                <a:cubicBezTo>
                  <a:pt x="618" y="100"/>
                  <a:pt x="542" y="100"/>
                  <a:pt x="511" y="51"/>
                </a:cubicBezTo>
                <a:lnTo>
                  <a:pt x="509" y="48"/>
                </a:lnTo>
                <a:cubicBezTo>
                  <a:pt x="479" y="0"/>
                  <a:pt x="402" y="0"/>
                  <a:pt x="371" y="48"/>
                </a:cubicBezTo>
                <a:lnTo>
                  <a:pt x="370" y="51"/>
                </a:lnTo>
                <a:cubicBezTo>
                  <a:pt x="339" y="100"/>
                  <a:pt x="262" y="100"/>
                  <a:pt x="232" y="51"/>
                </a:cubicBezTo>
                <a:lnTo>
                  <a:pt x="231" y="49"/>
                </a:lnTo>
                <a:cubicBezTo>
                  <a:pt x="200" y="0"/>
                  <a:pt x="123" y="0"/>
                  <a:pt x="93" y="49"/>
                </a:cubicBezTo>
                <a:lnTo>
                  <a:pt x="92" y="51"/>
                </a:lnTo>
                <a:cubicBezTo>
                  <a:pt x="72" y="82"/>
                  <a:pt x="34" y="93"/>
                  <a:pt x="1" y="85"/>
                </a:cubicBezTo>
                <a:lnTo>
                  <a:pt x="1" y="756"/>
                </a:lnTo>
                <a:lnTo>
                  <a:pt x="0" y="75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-5400000">
            <a:off x="625863" y="615063"/>
            <a:ext cx="487625" cy="460400"/>
          </a:xfrm>
          <a:custGeom>
            <a:avLst/>
            <a:gdLst/>
            <a:ahLst/>
            <a:cxnLst/>
            <a:rect l="l" t="t" r="r" b="b"/>
            <a:pathLst>
              <a:path w="1806" h="1601" extrusionOk="0">
                <a:moveTo>
                  <a:pt x="940" y="65"/>
                </a:moveTo>
                <a:lnTo>
                  <a:pt x="1104" y="15"/>
                </a:lnTo>
                <a:cubicBezTo>
                  <a:pt x="1154" y="0"/>
                  <a:pt x="1208" y="16"/>
                  <a:pt x="1239" y="55"/>
                </a:cubicBezTo>
                <a:lnTo>
                  <a:pt x="1340" y="185"/>
                </a:lnTo>
                <a:cubicBezTo>
                  <a:pt x="1355" y="205"/>
                  <a:pt x="1376" y="219"/>
                  <a:pt x="1401" y="226"/>
                </a:cubicBezTo>
                <a:lnTo>
                  <a:pt x="1566" y="274"/>
                </a:lnTo>
                <a:cubicBezTo>
                  <a:pt x="1615" y="289"/>
                  <a:pt x="1649" y="332"/>
                  <a:pt x="1649" y="380"/>
                </a:cubicBezTo>
                <a:lnTo>
                  <a:pt x="1648" y="540"/>
                </a:lnTo>
                <a:cubicBezTo>
                  <a:pt x="1648" y="564"/>
                  <a:pt x="1656" y="587"/>
                  <a:pt x="1671" y="606"/>
                </a:cubicBezTo>
                <a:lnTo>
                  <a:pt x="1773" y="735"/>
                </a:lnTo>
                <a:cubicBezTo>
                  <a:pt x="1805" y="774"/>
                  <a:pt x="1805" y="827"/>
                  <a:pt x="1773" y="866"/>
                </a:cubicBezTo>
                <a:lnTo>
                  <a:pt x="1671" y="994"/>
                </a:lnTo>
                <a:cubicBezTo>
                  <a:pt x="1656" y="1013"/>
                  <a:pt x="1648" y="1036"/>
                  <a:pt x="1648" y="1060"/>
                </a:cubicBezTo>
                <a:lnTo>
                  <a:pt x="1649" y="1220"/>
                </a:lnTo>
                <a:cubicBezTo>
                  <a:pt x="1649" y="1268"/>
                  <a:pt x="1615" y="1311"/>
                  <a:pt x="1566" y="1326"/>
                </a:cubicBezTo>
                <a:lnTo>
                  <a:pt x="1401" y="1374"/>
                </a:lnTo>
                <a:cubicBezTo>
                  <a:pt x="1376" y="1381"/>
                  <a:pt x="1355" y="1396"/>
                  <a:pt x="1340" y="1415"/>
                </a:cubicBezTo>
                <a:lnTo>
                  <a:pt x="1239" y="1545"/>
                </a:lnTo>
                <a:cubicBezTo>
                  <a:pt x="1208" y="1584"/>
                  <a:pt x="1154" y="1600"/>
                  <a:pt x="1104" y="1585"/>
                </a:cubicBezTo>
                <a:lnTo>
                  <a:pt x="940" y="1535"/>
                </a:lnTo>
                <a:cubicBezTo>
                  <a:pt x="915" y="1527"/>
                  <a:pt x="889" y="1527"/>
                  <a:pt x="865" y="1535"/>
                </a:cubicBezTo>
                <a:lnTo>
                  <a:pt x="700" y="1585"/>
                </a:lnTo>
                <a:cubicBezTo>
                  <a:pt x="651" y="1600"/>
                  <a:pt x="596" y="1584"/>
                  <a:pt x="566" y="1545"/>
                </a:cubicBezTo>
                <a:lnTo>
                  <a:pt x="465" y="1415"/>
                </a:lnTo>
                <a:cubicBezTo>
                  <a:pt x="450" y="1395"/>
                  <a:pt x="428" y="1381"/>
                  <a:pt x="404" y="1374"/>
                </a:cubicBezTo>
                <a:lnTo>
                  <a:pt x="239" y="1326"/>
                </a:lnTo>
                <a:cubicBezTo>
                  <a:pt x="189" y="1311"/>
                  <a:pt x="155" y="1268"/>
                  <a:pt x="156" y="1220"/>
                </a:cubicBezTo>
                <a:lnTo>
                  <a:pt x="157" y="1060"/>
                </a:lnTo>
                <a:cubicBezTo>
                  <a:pt x="157" y="1036"/>
                  <a:pt x="149" y="1013"/>
                  <a:pt x="134" y="994"/>
                </a:cubicBezTo>
                <a:lnTo>
                  <a:pt x="31" y="866"/>
                </a:lnTo>
                <a:cubicBezTo>
                  <a:pt x="0" y="827"/>
                  <a:pt x="0" y="774"/>
                  <a:pt x="31" y="735"/>
                </a:cubicBezTo>
                <a:lnTo>
                  <a:pt x="134" y="606"/>
                </a:lnTo>
                <a:cubicBezTo>
                  <a:pt x="149" y="587"/>
                  <a:pt x="157" y="564"/>
                  <a:pt x="157" y="540"/>
                </a:cubicBezTo>
                <a:lnTo>
                  <a:pt x="156" y="380"/>
                </a:lnTo>
                <a:cubicBezTo>
                  <a:pt x="156" y="332"/>
                  <a:pt x="189" y="289"/>
                  <a:pt x="239" y="274"/>
                </a:cubicBezTo>
                <a:lnTo>
                  <a:pt x="404" y="226"/>
                </a:lnTo>
                <a:cubicBezTo>
                  <a:pt x="428" y="219"/>
                  <a:pt x="450" y="205"/>
                  <a:pt x="465" y="185"/>
                </a:cubicBezTo>
                <a:lnTo>
                  <a:pt x="566" y="55"/>
                </a:lnTo>
                <a:cubicBezTo>
                  <a:pt x="596" y="16"/>
                  <a:pt x="651" y="0"/>
                  <a:pt x="700" y="15"/>
                </a:cubicBezTo>
                <a:lnTo>
                  <a:pt x="865" y="65"/>
                </a:lnTo>
                <a:cubicBezTo>
                  <a:pt x="889" y="73"/>
                  <a:pt x="915" y="73"/>
                  <a:pt x="940" y="6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2"/>
          <p:cNvSpPr/>
          <p:nvPr/>
        </p:nvSpPr>
        <p:spPr>
          <a:xfrm>
            <a:off x="1099875" y="1217626"/>
            <a:ext cx="252300" cy="2523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0" name="Google Shape;920;p32"/>
          <p:cNvSpPr/>
          <p:nvPr/>
        </p:nvSpPr>
        <p:spPr>
          <a:xfrm>
            <a:off x="7499488" y="3529776"/>
            <a:ext cx="252300" cy="252300"/>
          </a:xfrm>
          <a:prstGeom prst="mathPlus">
            <a:avLst>
              <a:gd name="adj1" fmla="val 10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1" name="Google Shape;921;p32"/>
          <p:cNvGrpSpPr/>
          <p:nvPr/>
        </p:nvGrpSpPr>
        <p:grpSpPr>
          <a:xfrm>
            <a:off x="-381000" y="-28725"/>
            <a:ext cx="1295260" cy="5182590"/>
            <a:chOff x="-11" y="-2920"/>
            <a:chExt cx="1285490" cy="5143500"/>
          </a:xfrm>
        </p:grpSpPr>
        <p:sp>
          <p:nvSpPr>
            <p:cNvPr id="922" name="Google Shape;922;p32"/>
            <p:cNvSpPr/>
            <p:nvPr/>
          </p:nvSpPr>
          <p:spPr>
            <a:xfrm>
              <a:off x="-11" y="-2920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3" name="Google Shape;923;p32"/>
            <p:cNvSpPr/>
            <p:nvPr/>
          </p:nvSpPr>
          <p:spPr>
            <a:xfrm>
              <a:off x="427503" y="-2920"/>
              <a:ext cx="430462" cy="398035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4" name="Google Shape;924;p32"/>
            <p:cNvSpPr/>
            <p:nvPr/>
          </p:nvSpPr>
          <p:spPr>
            <a:xfrm>
              <a:off x="856491" y="-2920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5" name="Google Shape;925;p32"/>
            <p:cNvSpPr/>
            <p:nvPr/>
          </p:nvSpPr>
          <p:spPr>
            <a:xfrm>
              <a:off x="-11" y="393641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6" name="Google Shape;926;p32"/>
            <p:cNvSpPr/>
            <p:nvPr/>
          </p:nvSpPr>
          <p:spPr>
            <a:xfrm>
              <a:off x="427503" y="393641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7" name="Google Shape;927;p32"/>
            <p:cNvSpPr/>
            <p:nvPr/>
          </p:nvSpPr>
          <p:spPr>
            <a:xfrm>
              <a:off x="856491" y="393641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8" name="Google Shape;928;p32"/>
            <p:cNvSpPr/>
            <p:nvPr/>
          </p:nvSpPr>
          <p:spPr>
            <a:xfrm>
              <a:off x="-11" y="788728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9" name="Google Shape;929;p32"/>
            <p:cNvSpPr/>
            <p:nvPr/>
          </p:nvSpPr>
          <p:spPr>
            <a:xfrm>
              <a:off x="427503" y="788728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0" name="Google Shape;930;p32"/>
            <p:cNvSpPr/>
            <p:nvPr/>
          </p:nvSpPr>
          <p:spPr>
            <a:xfrm>
              <a:off x="856491" y="788728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1" name="Google Shape;931;p32"/>
            <p:cNvSpPr/>
            <p:nvPr/>
          </p:nvSpPr>
          <p:spPr>
            <a:xfrm>
              <a:off x="-11" y="1183815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2" name="Google Shape;932;p32"/>
            <p:cNvSpPr/>
            <p:nvPr/>
          </p:nvSpPr>
          <p:spPr>
            <a:xfrm>
              <a:off x="427503" y="1183815"/>
              <a:ext cx="430462" cy="398035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3" name="Google Shape;933;p32"/>
            <p:cNvSpPr/>
            <p:nvPr/>
          </p:nvSpPr>
          <p:spPr>
            <a:xfrm>
              <a:off x="856491" y="1183815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4" name="Google Shape;934;p32"/>
            <p:cNvSpPr/>
            <p:nvPr/>
          </p:nvSpPr>
          <p:spPr>
            <a:xfrm>
              <a:off x="-11" y="1580376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5" name="Google Shape;935;p32"/>
            <p:cNvSpPr/>
            <p:nvPr/>
          </p:nvSpPr>
          <p:spPr>
            <a:xfrm>
              <a:off x="427503" y="1580376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6" name="Google Shape;936;p32"/>
            <p:cNvSpPr/>
            <p:nvPr/>
          </p:nvSpPr>
          <p:spPr>
            <a:xfrm>
              <a:off x="856491" y="1580376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7" name="Google Shape;937;p32"/>
            <p:cNvSpPr/>
            <p:nvPr/>
          </p:nvSpPr>
          <p:spPr>
            <a:xfrm>
              <a:off x="-11" y="1975463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8" name="Google Shape;938;p32"/>
            <p:cNvSpPr/>
            <p:nvPr/>
          </p:nvSpPr>
          <p:spPr>
            <a:xfrm>
              <a:off x="427503" y="1975463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9" name="Google Shape;939;p32"/>
            <p:cNvSpPr/>
            <p:nvPr/>
          </p:nvSpPr>
          <p:spPr>
            <a:xfrm>
              <a:off x="856491" y="1975463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0" name="Google Shape;940;p32"/>
            <p:cNvSpPr/>
            <p:nvPr/>
          </p:nvSpPr>
          <p:spPr>
            <a:xfrm>
              <a:off x="-11" y="2370550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1" name="Google Shape;941;p32"/>
            <p:cNvSpPr/>
            <p:nvPr/>
          </p:nvSpPr>
          <p:spPr>
            <a:xfrm>
              <a:off x="427503" y="2370550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2" name="Google Shape;942;p32"/>
            <p:cNvSpPr/>
            <p:nvPr/>
          </p:nvSpPr>
          <p:spPr>
            <a:xfrm>
              <a:off x="856491" y="2370550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3" name="Google Shape;943;p32"/>
            <p:cNvSpPr/>
            <p:nvPr/>
          </p:nvSpPr>
          <p:spPr>
            <a:xfrm>
              <a:off x="-11" y="2765636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4" name="Google Shape;944;p32"/>
            <p:cNvSpPr/>
            <p:nvPr/>
          </p:nvSpPr>
          <p:spPr>
            <a:xfrm>
              <a:off x="427503" y="2765636"/>
              <a:ext cx="430462" cy="398035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5" name="Google Shape;945;p32"/>
            <p:cNvSpPr/>
            <p:nvPr/>
          </p:nvSpPr>
          <p:spPr>
            <a:xfrm>
              <a:off x="856491" y="2765636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6" name="Google Shape;946;p32"/>
            <p:cNvSpPr/>
            <p:nvPr/>
          </p:nvSpPr>
          <p:spPr>
            <a:xfrm>
              <a:off x="-11" y="3162198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7" name="Google Shape;947;p32"/>
            <p:cNvSpPr/>
            <p:nvPr/>
          </p:nvSpPr>
          <p:spPr>
            <a:xfrm>
              <a:off x="427503" y="3162198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8" name="Google Shape;948;p32"/>
            <p:cNvSpPr/>
            <p:nvPr/>
          </p:nvSpPr>
          <p:spPr>
            <a:xfrm>
              <a:off x="856491" y="3162198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9" name="Google Shape;949;p32"/>
            <p:cNvSpPr/>
            <p:nvPr/>
          </p:nvSpPr>
          <p:spPr>
            <a:xfrm>
              <a:off x="-11" y="3557284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0" name="Google Shape;950;p32"/>
            <p:cNvSpPr/>
            <p:nvPr/>
          </p:nvSpPr>
          <p:spPr>
            <a:xfrm>
              <a:off x="427503" y="3557284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1" name="Google Shape;951;p32"/>
            <p:cNvSpPr/>
            <p:nvPr/>
          </p:nvSpPr>
          <p:spPr>
            <a:xfrm>
              <a:off x="856491" y="3557284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2" name="Google Shape;952;p32"/>
            <p:cNvSpPr/>
            <p:nvPr/>
          </p:nvSpPr>
          <p:spPr>
            <a:xfrm>
              <a:off x="-11" y="3952371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3" name="Google Shape;953;p32"/>
            <p:cNvSpPr/>
            <p:nvPr/>
          </p:nvSpPr>
          <p:spPr>
            <a:xfrm>
              <a:off x="427503" y="3952371"/>
              <a:ext cx="430462" cy="398035"/>
            </a:xfrm>
            <a:custGeom>
              <a:avLst/>
              <a:gdLst/>
              <a:ahLst/>
              <a:cxnLst/>
              <a:rect l="l" t="t" r="r" b="b"/>
              <a:pathLst>
                <a:path w="292" h="270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4" name="Google Shape;954;p32"/>
            <p:cNvSpPr/>
            <p:nvPr/>
          </p:nvSpPr>
          <p:spPr>
            <a:xfrm>
              <a:off x="856491" y="3952371"/>
              <a:ext cx="428988" cy="398035"/>
            </a:xfrm>
            <a:custGeom>
              <a:avLst/>
              <a:gdLst/>
              <a:ahLst/>
              <a:cxnLst/>
              <a:rect l="l" t="t" r="r" b="b"/>
              <a:pathLst>
                <a:path w="291" h="270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9"/>
                  </a:lnTo>
                  <a:lnTo>
                    <a:pt x="0" y="26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5" name="Google Shape;955;p32"/>
            <p:cNvSpPr/>
            <p:nvPr/>
          </p:nvSpPr>
          <p:spPr>
            <a:xfrm>
              <a:off x="-11" y="4348932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6" name="Google Shape;956;p32"/>
            <p:cNvSpPr/>
            <p:nvPr/>
          </p:nvSpPr>
          <p:spPr>
            <a:xfrm>
              <a:off x="427503" y="4348932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7" name="Google Shape;957;p32"/>
            <p:cNvSpPr/>
            <p:nvPr/>
          </p:nvSpPr>
          <p:spPr>
            <a:xfrm>
              <a:off x="856491" y="4348932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8" name="Google Shape;958;p32"/>
            <p:cNvSpPr/>
            <p:nvPr/>
          </p:nvSpPr>
          <p:spPr>
            <a:xfrm>
              <a:off x="-11" y="4744019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9" name="Google Shape;959;p32"/>
            <p:cNvSpPr/>
            <p:nvPr/>
          </p:nvSpPr>
          <p:spPr>
            <a:xfrm>
              <a:off x="427503" y="4744019"/>
              <a:ext cx="430462" cy="396561"/>
            </a:xfrm>
            <a:custGeom>
              <a:avLst/>
              <a:gdLst/>
              <a:ahLst/>
              <a:cxnLst/>
              <a:rect l="l" t="t" r="r" b="b"/>
              <a:pathLst>
                <a:path w="292" h="269" extrusionOk="0">
                  <a:moveTo>
                    <a:pt x="0" y="0"/>
                  </a:moveTo>
                  <a:lnTo>
                    <a:pt x="291" y="0"/>
                  </a:lnTo>
                  <a:lnTo>
                    <a:pt x="291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60" name="Google Shape;960;p32"/>
            <p:cNvSpPr/>
            <p:nvPr/>
          </p:nvSpPr>
          <p:spPr>
            <a:xfrm>
              <a:off x="856491" y="4744019"/>
              <a:ext cx="428988" cy="396561"/>
            </a:xfrm>
            <a:custGeom>
              <a:avLst/>
              <a:gdLst/>
              <a:ahLst/>
              <a:cxnLst/>
              <a:rect l="l" t="t" r="r" b="b"/>
              <a:pathLst>
                <a:path w="291" h="269" extrusionOk="0">
                  <a:moveTo>
                    <a:pt x="0" y="0"/>
                  </a:moveTo>
                  <a:lnTo>
                    <a:pt x="290" y="0"/>
                  </a:lnTo>
                  <a:lnTo>
                    <a:pt x="290" y="268"/>
                  </a:lnTo>
                  <a:lnTo>
                    <a:pt x="0" y="26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73ABD0C8-461A-78F4-283C-B3F9AB79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06" y="1010318"/>
            <a:ext cx="65595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ЛИНЕЙНЫХ УРАВНЕНИЙ</a:t>
            </a:r>
            <a:endParaRPr kumimoji="0" lang="en-US" altLang="ru-RU" sz="36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ТРУДАХ К. ГАУССА,</a:t>
            </a:r>
            <a:endParaRPr kumimoji="0" lang="en-US" altLang="ru-RU" sz="36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КРАМЕРА, Э. РУШЕ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E267C-CCBA-FA47-266F-FD3BA2FEA946}"/>
              </a:ext>
            </a:extLst>
          </p:cNvPr>
          <p:cNvSpPr txBox="1"/>
          <p:nvPr/>
        </p:nvSpPr>
        <p:spPr>
          <a:xfrm>
            <a:off x="1913808" y="3318642"/>
            <a:ext cx="531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докладу подготовлена учащимся 11 «А» класса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Шкилевичем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468B8-0754-1D66-C9B9-949BF30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9" y="230711"/>
            <a:ext cx="7358822" cy="819419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Введение: Исторический контекст и значение систем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линейных уравнений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EB48C-6C15-F119-A46A-D7803DA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90" y="1110975"/>
            <a:ext cx="7358821" cy="1625082"/>
          </a:xfrm>
        </p:spPr>
        <p:txBody>
          <a:bodyPr/>
          <a:lstStyle/>
          <a:p>
            <a:pPr marL="13970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Системы линейных уравнений играют важнейшую роль в развитии математики и ее приложений на протяжении столетий. Системы линейных уравнений являются ключевыми элементами в математическом моделировании. С их помощью решаются задачи в электротехнике, механике, экономике, статистике и информатике. Цель этого доклада — рассмотреть три основных метода анализа и решения систем линейных уравнений: метод Гаусса, правило Крамера и теорему </a:t>
            </a:r>
            <a:r>
              <a:rPr lang="ru-RU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Руше</a:t>
            </a:r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-Фробениуса.</a:t>
            </a:r>
            <a:endParaRPr lang="ru-RU" sz="11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95E22B1-E4C6-F4A2-F387-04A2561FA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/>
          <a:stretch/>
        </p:blipFill>
        <p:spPr bwMode="auto">
          <a:xfrm>
            <a:off x="2114550" y="2796902"/>
            <a:ext cx="4914900" cy="224242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5942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468B8-0754-1D66-C9B9-949BF30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9" y="230711"/>
            <a:ext cx="7358822" cy="455089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Метод Гаусса (Гауссово исключение)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EB48C-6C15-F119-A46A-D7803DA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89" y="721516"/>
            <a:ext cx="7358821" cy="1193009"/>
          </a:xfrm>
        </p:spPr>
        <p:txBody>
          <a:bodyPr/>
          <a:lstStyle/>
          <a:p>
            <a:pPr marL="13970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Метод Гаусса, также известный как метод последовательного исключения, представляет собой алгоритм, основанный на элементарных преобразованиях строк матрицы коэффициентов системы. Алгоритм состоит из двух этапов: прямого и обратного хода.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1439C00-214F-9B86-9BC9-34D7CFFAE632}"/>
              </a:ext>
            </a:extLst>
          </p:cNvPr>
          <p:cNvGrpSpPr/>
          <p:nvPr/>
        </p:nvGrpSpPr>
        <p:grpSpPr>
          <a:xfrm>
            <a:off x="720058" y="1914525"/>
            <a:ext cx="7703884" cy="2989692"/>
            <a:chOff x="892589" y="1914525"/>
            <a:chExt cx="7703884" cy="298969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6272BDA-469C-B2E0-CAFF-46356402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89" y="1914525"/>
              <a:ext cx="2322099" cy="29896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074" name="Picture 2" descr="Picture background">
              <a:extLst>
                <a:ext uri="{FF2B5EF4-FFF2-40B4-BE49-F238E27FC236}">
                  <a16:creationId xmlns:a16="http://schemas.microsoft.com/office/drawing/2014/main" id="{2EFC8056-105B-8ABE-02AE-EB456C7DAD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91" r="6036" b="3171"/>
            <a:stretch/>
          </p:blipFill>
          <p:spPr bwMode="auto">
            <a:xfrm>
              <a:off x="3262154" y="2364582"/>
              <a:ext cx="5334319" cy="172878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99894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468B8-0754-1D66-C9B9-949BF30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9" y="230711"/>
            <a:ext cx="7358822" cy="497952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Правило Крамера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EB48C-6C15-F119-A46A-D7803DA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90" y="721516"/>
            <a:ext cx="7358821" cy="1143003"/>
          </a:xfrm>
        </p:spPr>
        <p:txBody>
          <a:bodyPr/>
          <a:lstStyle/>
          <a:p>
            <a:pPr marL="13970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Правило Крамера применимо к квадратным системам (n уравнений и n неизвестных), у которых определитель основной матрицы не равен нулю.</a:t>
            </a:r>
            <a:endParaRPr lang="ru-RU" sz="11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E5596B-9002-5BB0-180C-55EAADEFF670}"/>
              </a:ext>
            </a:extLst>
          </p:cNvPr>
          <p:cNvGrpSpPr/>
          <p:nvPr/>
        </p:nvGrpSpPr>
        <p:grpSpPr>
          <a:xfrm>
            <a:off x="892587" y="1861019"/>
            <a:ext cx="7358822" cy="3051770"/>
            <a:chOff x="892588" y="1861019"/>
            <a:chExt cx="7358822" cy="3051770"/>
          </a:xfrm>
        </p:grpSpPr>
        <p:pic>
          <p:nvPicPr>
            <p:cNvPr id="4098" name="Picture 2" descr="Picture background">
              <a:extLst>
                <a:ext uri="{FF2B5EF4-FFF2-40B4-BE49-F238E27FC236}">
                  <a16:creationId xmlns:a16="http://schemas.microsoft.com/office/drawing/2014/main" id="{0319F19F-25F3-64E1-E7EA-7F4D31BCE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" t="11944" r="16666" b="4486"/>
            <a:stretch/>
          </p:blipFill>
          <p:spPr bwMode="auto">
            <a:xfrm>
              <a:off x="4386642" y="1861020"/>
              <a:ext cx="3864768" cy="3051769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9A5F90C-0519-ADEB-02E2-F9CAF112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88" y="1861019"/>
              <a:ext cx="3190191" cy="30517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6814903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468B8-0754-1D66-C9B9-949BF30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9" y="230711"/>
            <a:ext cx="7358822" cy="497952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Теорема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Руше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-Фробениуса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EB48C-6C15-F119-A46A-D7803DA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91" y="721516"/>
            <a:ext cx="3522248" cy="1385890"/>
          </a:xfrm>
        </p:spPr>
        <p:txBody>
          <a:bodyPr/>
          <a:lstStyle/>
          <a:p>
            <a:pPr marL="139700" indent="0" algn="just">
              <a:buNone/>
            </a:pPr>
            <a:r>
              <a:rPr lang="ru-RU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Согласно теореме, система линейных уравнений совместна (имеет хотя бы одно решение) тогда и только тогда, когда ранг основной матрицы равен рангу расширенной матрицы. Если при этом ранг равен числу переменных — решение единственно. Если меньше — существует бесконечно много решений. Если ранги различны — система несовместна.</a:t>
            </a:r>
            <a:endParaRPr lang="ru-RU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4BBF96F-CEC9-5581-DFD9-969AA30EECD8}"/>
              </a:ext>
            </a:extLst>
          </p:cNvPr>
          <p:cNvGrpSpPr/>
          <p:nvPr/>
        </p:nvGrpSpPr>
        <p:grpSpPr>
          <a:xfrm>
            <a:off x="1306096" y="728663"/>
            <a:ext cx="6945313" cy="4184125"/>
            <a:chOff x="1306096" y="728663"/>
            <a:chExt cx="6945313" cy="418412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467A19E-4F18-70D5-5809-4D0882FD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096" y="2174395"/>
              <a:ext cx="2694406" cy="27383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590A7B5-BCDE-A918-66A2-5561ADCE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728663"/>
              <a:ext cx="3679409" cy="41841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71293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468B8-0754-1D66-C9B9-949BF306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9" y="230711"/>
            <a:ext cx="7358822" cy="819419"/>
          </a:xfrm>
        </p:spPr>
        <p:txBody>
          <a:bodyPr/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Заключение: Сравнительный анализ и значение трудов ученых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EB48C-6C15-F119-A46A-D7803DAF8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90" y="1050130"/>
            <a:ext cx="7358821" cy="1460776"/>
          </a:xfrm>
        </p:spPr>
        <p:txBody>
          <a:bodyPr/>
          <a:lstStyle/>
          <a:p>
            <a:pPr marL="139700" indent="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Методы Гаусса, Крамера и теорема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Руше</a:t>
            </a: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-Фробениуса представляют собой три взаимодополняющих подхода к решению и анализу систем линейных уравнений. Значение трудов этих ученых выходит далеко за пределы математики. Их методы используются в технических расчетах, моделировании, программировании, статистике и науках о данных.</a:t>
            </a:r>
          </a:p>
          <a:p>
            <a:pPr marL="139700" indent="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Таким образом, системы линейных уравнений, их теория и методы решения остаются фундаментальной частью как классической, так и современной математики.</a:t>
            </a:r>
            <a:endParaRPr lang="ru-RU" sz="900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F201829-2E0A-50B5-EE5F-4C3DDBD0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4" y="2510906"/>
            <a:ext cx="4443412" cy="2499419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9291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C738C-BACE-A6C2-6C7C-B1E897CF3A5A}"/>
              </a:ext>
            </a:extLst>
          </p:cNvPr>
          <p:cNvSpPr txBox="1"/>
          <p:nvPr/>
        </p:nvSpPr>
        <p:spPr>
          <a:xfrm>
            <a:off x="1397092" y="1740753"/>
            <a:ext cx="634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4135336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dvanced Topics in Mathematical Logic - Doctor of Philosophy (Ph.D.) in Mathematics by Slidesgo">
  <a:themeElements>
    <a:clrScheme name="Simple Light">
      <a:dk1>
        <a:srgbClr val="274B6D"/>
      </a:dk1>
      <a:lt1>
        <a:srgbClr val="F3F3F3"/>
      </a:lt1>
      <a:dk2>
        <a:srgbClr val="5E85AA"/>
      </a:dk2>
      <a:lt2>
        <a:srgbClr val="A6C3E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312</Words>
  <Application>Microsoft Office PowerPoint</Application>
  <PresentationFormat>Экран (16:9)</PresentationFormat>
  <Paragraphs>16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Barlow Semi Condensed</vt:lpstr>
      <vt:lpstr>Aptos</vt:lpstr>
      <vt:lpstr>Nunito Light</vt:lpstr>
      <vt:lpstr>Lato Light</vt:lpstr>
      <vt:lpstr>Times New Roman</vt:lpstr>
      <vt:lpstr>Lato</vt:lpstr>
      <vt:lpstr>Kdam Thmor Pro</vt:lpstr>
      <vt:lpstr>Advanced Topics in Mathematical Logic - Doctor of Philosophy (Ph.D.) in Mathematics by Slidesgo</vt:lpstr>
      <vt:lpstr>Презентация PowerPoint</vt:lpstr>
      <vt:lpstr>Введение: Исторический контекст и значение систем линейных уравнений</vt:lpstr>
      <vt:lpstr>Метод Гаусса (Гауссово исключение)</vt:lpstr>
      <vt:lpstr>Правило Крамера</vt:lpstr>
      <vt:lpstr>Теорема Руше-Фробениуса</vt:lpstr>
      <vt:lpstr>Заключение: Сравнительный анализ и значение трудов ученых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Anton</dc:creator>
  <cp:lastModifiedBy>Anton Shkilevich</cp:lastModifiedBy>
  <cp:revision>9</cp:revision>
  <dcterms:modified xsi:type="dcterms:W3CDTF">2025-05-11T02:19:01Z</dcterms:modified>
</cp:coreProperties>
</file>