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8288000" cy="10287000"/>
  <p:notesSz cx="6858000" cy="9144000"/>
  <p:embeddedFontLst>
    <p:embeddedFont>
      <p:font typeface="Bobby Jones Condensed Soft" charset="1" panose="00000000000000000000"/>
      <p:regular r:id="rId40"/>
    </p:embeddedFont>
    <p:embeddedFont>
      <p:font typeface="Handyman" charset="1" panose="00000000000000000000"/>
      <p:regular r:id="rId41"/>
    </p:embeddedFont>
    <p:embeddedFont>
      <p:font typeface="Lucky Bones" charset="1" panose="00000800000000000000"/>
      <p:regular r:id="rId42"/>
    </p:embeddedFont>
    <p:embeddedFont>
      <p:font typeface="Brittany" charset="1" panose="00000000000000000000"/>
      <p:regular r:id="rId43"/>
    </p:embeddedFont>
    <p:embeddedFont>
      <p:font typeface="Gochi Hand" charset="1" panose="00000000000000000000"/>
      <p:regular r:id="rId44"/>
    </p:embeddedFont>
    <p:embeddedFont>
      <p:font typeface="Adlery Pro" charset="1" panose="00000000000000000000"/>
      <p:regular r:id="rId45"/>
    </p:embeddedFont>
    <p:embeddedFont>
      <p:font typeface="Open Dyslexic Bold" charset="1" panose="00000800000000000000"/>
      <p:regular r:id="rId46"/>
    </p:embeddedFont>
    <p:embeddedFont>
      <p:font typeface="Apple Juice" charset="1" panose="00000000000000000000"/>
      <p:regular r:id="rId47"/>
    </p:embeddedFont>
    <p:embeddedFont>
      <p:font typeface="Another Shabby" charset="1" panose="00000000000000000000"/>
      <p:regular r:id="rId48"/>
    </p:embeddedFont>
    <p:embeddedFont>
      <p:font typeface="Battle Scarred" charset="1" panose="0000000000000000000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25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8.png" Type="http://schemas.openxmlformats.org/officeDocument/2006/relationships/image"/><Relationship Id="rId13" Target="../media/image49.svg" Type="http://schemas.openxmlformats.org/officeDocument/2006/relationships/image"/><Relationship Id="rId14" Target="../media/image50.png" Type="http://schemas.openxmlformats.org/officeDocument/2006/relationships/image"/><Relationship Id="rId15" Target="../media/image51.svg" Type="http://schemas.openxmlformats.org/officeDocument/2006/relationships/image"/><Relationship Id="rId16" Target="../media/image52.png" Type="http://schemas.openxmlformats.org/officeDocument/2006/relationships/image"/><Relationship Id="rId17" Target="../media/image5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56.png" Type="http://schemas.openxmlformats.org/officeDocument/2006/relationships/image"/><Relationship Id="rId5" Target="../media/image57.png" Type="http://schemas.openxmlformats.org/officeDocument/2006/relationships/image"/><Relationship Id="rId6" Target="../media/image58.png" Type="http://schemas.openxmlformats.org/officeDocument/2006/relationships/image"/><Relationship Id="rId7" Target="../media/image5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png" Type="http://schemas.openxmlformats.org/officeDocument/2006/relationships/image"/><Relationship Id="rId4" Target="../media/image62.png" Type="http://schemas.openxmlformats.org/officeDocument/2006/relationships/image"/><Relationship Id="rId5" Target="../media/image63.png" Type="http://schemas.openxmlformats.org/officeDocument/2006/relationships/image"/><Relationship Id="rId6" Target="../media/image57.png" Type="http://schemas.openxmlformats.org/officeDocument/2006/relationships/image"/><Relationship Id="rId7" Target="../media/image59.png" Type="http://schemas.openxmlformats.org/officeDocument/2006/relationships/image"/><Relationship Id="rId8" Target="../media/image5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11" Target="../media/image69.svg" Type="http://schemas.openxmlformats.org/officeDocument/2006/relationships/image"/><Relationship Id="rId12" Target="../media/image70.png" Type="http://schemas.openxmlformats.org/officeDocument/2006/relationships/image"/><Relationship Id="rId13" Target="../media/image71.svg" Type="http://schemas.openxmlformats.org/officeDocument/2006/relationships/image"/><Relationship Id="rId14" Target="../media/image72.png" Type="http://schemas.openxmlformats.org/officeDocument/2006/relationships/image"/><Relationship Id="rId15" Target="../media/image73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64.png" Type="http://schemas.openxmlformats.org/officeDocument/2006/relationships/image"/><Relationship Id="rId7" Target="../media/image65.svg" Type="http://schemas.openxmlformats.org/officeDocument/2006/relationships/image"/><Relationship Id="rId8" Target="../media/image66.png" Type="http://schemas.openxmlformats.org/officeDocument/2006/relationships/image"/><Relationship Id="rId9" Target="../media/image6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0.png" Type="http://schemas.openxmlformats.org/officeDocument/2006/relationships/image"/><Relationship Id="rId11" Target="../media/image81.png" Type="http://schemas.openxmlformats.org/officeDocument/2006/relationships/image"/><Relationship Id="rId2" Target="../media/image74.png" Type="http://schemas.openxmlformats.org/officeDocument/2006/relationships/image"/><Relationship Id="rId3" Target="../media/image75.svg" Type="http://schemas.openxmlformats.org/officeDocument/2006/relationships/image"/><Relationship Id="rId4" Target="../media/image76.png" Type="http://schemas.openxmlformats.org/officeDocument/2006/relationships/image"/><Relationship Id="rId5" Target="../media/image7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78.png" Type="http://schemas.openxmlformats.org/officeDocument/2006/relationships/image"/><Relationship Id="rId9" Target="../media/image7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png" Type="http://schemas.openxmlformats.org/officeDocument/2006/relationships/image"/><Relationship Id="rId3" Target="../media/image83.png" Type="http://schemas.openxmlformats.org/officeDocument/2006/relationships/image"/><Relationship Id="rId4" Target="../media/image84.png" Type="http://schemas.openxmlformats.org/officeDocument/2006/relationships/image"/><Relationship Id="rId5" Target="../media/image8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88.png" Type="http://schemas.openxmlformats.org/officeDocument/2006/relationships/image"/><Relationship Id="rId5" Target="../media/image89.png" Type="http://schemas.openxmlformats.org/officeDocument/2006/relationships/image"/><Relationship Id="rId6" Target="../media/image9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91.png" Type="http://schemas.openxmlformats.org/officeDocument/2006/relationships/image"/><Relationship Id="rId5" Target="../media/image5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92.png" Type="http://schemas.openxmlformats.org/officeDocument/2006/relationships/image"/><Relationship Id="rId5" Target="../media/image93.svg" Type="http://schemas.openxmlformats.org/officeDocument/2006/relationships/image"/><Relationship Id="rId6" Target="../media/image94.png" Type="http://schemas.openxmlformats.org/officeDocument/2006/relationships/image"/><Relationship Id="rId7" Target="../media/image9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96.png" Type="http://schemas.openxmlformats.org/officeDocument/2006/relationships/image"/><Relationship Id="rId5" Target="../media/image97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98.png" Type="http://schemas.openxmlformats.org/officeDocument/2006/relationships/image"/><Relationship Id="rId5" Target="../media/image99.svg" Type="http://schemas.openxmlformats.org/officeDocument/2006/relationships/image"/><Relationship Id="rId6" Target="../media/image100.png" Type="http://schemas.openxmlformats.org/officeDocument/2006/relationships/image"/><Relationship Id="rId7" Target="../media/image101.svg" Type="http://schemas.openxmlformats.org/officeDocument/2006/relationships/image"/><Relationship Id="rId8" Target="../media/image102.png" Type="http://schemas.openxmlformats.org/officeDocument/2006/relationships/image"/><Relationship Id="rId9" Target="../media/image103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04.png" Type="http://schemas.openxmlformats.org/officeDocument/2006/relationships/image"/><Relationship Id="rId5" Target="../media/image10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06.png" Type="http://schemas.openxmlformats.org/officeDocument/2006/relationships/image"/><Relationship Id="rId5" Target="../media/image10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08.png" Type="http://schemas.openxmlformats.org/officeDocument/2006/relationships/image"/><Relationship Id="rId5" Target="../media/image109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3.png" Type="http://schemas.openxmlformats.org/officeDocument/2006/relationships/image"/><Relationship Id="rId5" Target="../media/image11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5.png" Type="http://schemas.openxmlformats.org/officeDocument/2006/relationships/image"/><Relationship Id="rId5" Target="../media/image116.svg" Type="http://schemas.openxmlformats.org/officeDocument/2006/relationships/image"/><Relationship Id="rId6" Target="../media/image117.png" Type="http://schemas.openxmlformats.org/officeDocument/2006/relationships/image"/><Relationship Id="rId7" Target="../media/image118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19.png" Type="http://schemas.openxmlformats.org/officeDocument/2006/relationships/image"/><Relationship Id="rId5" Target="../media/image120.png" Type="http://schemas.openxmlformats.org/officeDocument/2006/relationships/image"/><Relationship Id="rId6" Target="../media/image12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22.png" Type="http://schemas.openxmlformats.org/officeDocument/2006/relationships/image"/><Relationship Id="rId5" Target="../media/image123.png" Type="http://schemas.openxmlformats.org/officeDocument/2006/relationships/image"/><Relationship Id="rId6" Target="../media/image124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25.png" Type="http://schemas.openxmlformats.org/officeDocument/2006/relationships/image"/><Relationship Id="rId5" Target="../media/image126.png" Type="http://schemas.openxmlformats.org/officeDocument/2006/relationships/image"/><Relationship Id="rId6" Target="../media/image127.svg" Type="http://schemas.openxmlformats.org/officeDocument/2006/relationships/image"/><Relationship Id="rId7" Target="../media/image128.png" Type="http://schemas.openxmlformats.org/officeDocument/2006/relationships/image"/><Relationship Id="rId8" Target="../media/image129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30.png" Type="http://schemas.openxmlformats.org/officeDocument/2006/relationships/image"/><Relationship Id="rId5" Target="../media/image131.svg" Type="http://schemas.openxmlformats.org/officeDocument/2006/relationships/image"/><Relationship Id="rId6" Target="../media/image132.png" Type="http://schemas.openxmlformats.org/officeDocument/2006/relationships/image"/><Relationship Id="rId7" Target="../media/image133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0.png" Type="http://schemas.openxmlformats.org/officeDocument/2006/relationships/image"/><Relationship Id="rId11" Target="../media/image141.png" Type="http://schemas.openxmlformats.org/officeDocument/2006/relationships/image"/><Relationship Id="rId12" Target="../media/image142.svg" Type="http://schemas.openxmlformats.org/officeDocument/2006/relationships/image"/><Relationship Id="rId13" Target="../media/image143.png" Type="http://schemas.openxmlformats.org/officeDocument/2006/relationships/image"/><Relationship Id="rId14" Target="../media/image144.png" Type="http://schemas.openxmlformats.org/officeDocument/2006/relationships/image"/><Relationship Id="rId15" Target="../media/image145.png" Type="http://schemas.openxmlformats.org/officeDocument/2006/relationships/image"/><Relationship Id="rId16" Target="../media/image146.svg" Type="http://schemas.openxmlformats.org/officeDocument/2006/relationships/image"/><Relationship Id="rId17" Target="../media/image147.png" Type="http://schemas.openxmlformats.org/officeDocument/2006/relationships/image"/><Relationship Id="rId18" Target="../media/image148.svg" Type="http://schemas.openxmlformats.org/officeDocument/2006/relationships/image"/><Relationship Id="rId19" Target="../media/image149.png" Type="http://schemas.openxmlformats.org/officeDocument/2006/relationships/image"/><Relationship Id="rId2" Target="../media/image86.png" Type="http://schemas.openxmlformats.org/officeDocument/2006/relationships/image"/><Relationship Id="rId20" Target="../media/image150.png" Type="http://schemas.openxmlformats.org/officeDocument/2006/relationships/image"/><Relationship Id="rId3" Target="../media/image87.svg" Type="http://schemas.openxmlformats.org/officeDocument/2006/relationships/image"/><Relationship Id="rId4" Target="../media/image134.png" Type="http://schemas.openxmlformats.org/officeDocument/2006/relationships/image"/><Relationship Id="rId5" Target="../media/image135.svg" Type="http://schemas.openxmlformats.org/officeDocument/2006/relationships/image"/><Relationship Id="rId6" Target="../media/image136.png" Type="http://schemas.openxmlformats.org/officeDocument/2006/relationships/image"/><Relationship Id="rId7" Target="../media/image137.svg" Type="http://schemas.openxmlformats.org/officeDocument/2006/relationships/image"/><Relationship Id="rId8" Target="../media/image138.png" Type="http://schemas.openxmlformats.org/officeDocument/2006/relationships/image"/><Relationship Id="rId9" Target="../media/image139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51.png" Type="http://schemas.openxmlformats.org/officeDocument/2006/relationships/image"/><Relationship Id="rId5" Target="../media/image152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53.png" Type="http://schemas.openxmlformats.org/officeDocument/2006/relationships/image"/><Relationship Id="rId5" Target="../media/image154.png" Type="http://schemas.openxmlformats.org/officeDocument/2006/relationships/image"/><Relationship Id="rId6" Target="../media/image155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6.png" Type="http://schemas.openxmlformats.org/officeDocument/2006/relationships/image"/><Relationship Id="rId3" Target="../media/image87.svg" Type="http://schemas.openxmlformats.org/officeDocument/2006/relationships/image"/><Relationship Id="rId4" Target="../media/image156.png" Type="http://schemas.openxmlformats.org/officeDocument/2006/relationships/image"/><Relationship Id="rId5" Target="../media/image157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8.png" Type="http://schemas.openxmlformats.org/officeDocument/2006/relationships/image"/><Relationship Id="rId3" Target="../media/image159.svg" Type="http://schemas.openxmlformats.org/officeDocument/2006/relationships/image"/><Relationship Id="rId4" Target="../media/image160.png" Type="http://schemas.openxmlformats.org/officeDocument/2006/relationships/image"/><Relationship Id="rId5" Target="../media/image161.png" Type="http://schemas.openxmlformats.org/officeDocument/2006/relationships/image"/><Relationship Id="rId6" Target="../media/image16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44601" y="-76852"/>
            <a:ext cx="9308175" cy="7283647"/>
          </a:xfrm>
          <a:custGeom>
            <a:avLst/>
            <a:gdLst/>
            <a:ahLst/>
            <a:cxnLst/>
            <a:rect r="r" b="b" t="t" l="l"/>
            <a:pathLst>
              <a:path h="7283647" w="9308175">
                <a:moveTo>
                  <a:pt x="0" y="0"/>
                </a:moveTo>
                <a:lnTo>
                  <a:pt x="9308176" y="0"/>
                </a:lnTo>
                <a:lnTo>
                  <a:pt x="9308176" y="7283647"/>
                </a:lnTo>
                <a:lnTo>
                  <a:pt x="0" y="7283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8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45496" y="7599637"/>
            <a:ext cx="2332336" cy="2298323"/>
          </a:xfrm>
          <a:custGeom>
            <a:avLst/>
            <a:gdLst/>
            <a:ahLst/>
            <a:cxnLst/>
            <a:rect r="r" b="b" t="t" l="l"/>
            <a:pathLst>
              <a:path h="2298323" w="2332336">
                <a:moveTo>
                  <a:pt x="0" y="0"/>
                </a:moveTo>
                <a:lnTo>
                  <a:pt x="2332336" y="0"/>
                </a:lnTo>
                <a:lnTo>
                  <a:pt x="2332336" y="2298323"/>
                </a:lnTo>
                <a:lnTo>
                  <a:pt x="0" y="22983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77832" y="7599637"/>
            <a:ext cx="2332336" cy="2298323"/>
          </a:xfrm>
          <a:custGeom>
            <a:avLst/>
            <a:gdLst/>
            <a:ahLst/>
            <a:cxnLst/>
            <a:rect r="r" b="b" t="t" l="l"/>
            <a:pathLst>
              <a:path h="2298323" w="2332336">
                <a:moveTo>
                  <a:pt x="0" y="0"/>
                </a:moveTo>
                <a:lnTo>
                  <a:pt x="2332336" y="0"/>
                </a:lnTo>
                <a:lnTo>
                  <a:pt x="2332336" y="2298323"/>
                </a:lnTo>
                <a:lnTo>
                  <a:pt x="0" y="22983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10168" y="7556045"/>
            <a:ext cx="2332336" cy="2298323"/>
          </a:xfrm>
          <a:custGeom>
            <a:avLst/>
            <a:gdLst/>
            <a:ahLst/>
            <a:cxnLst/>
            <a:rect r="r" b="b" t="t" l="l"/>
            <a:pathLst>
              <a:path h="2298323" w="2332336">
                <a:moveTo>
                  <a:pt x="0" y="0"/>
                </a:moveTo>
                <a:lnTo>
                  <a:pt x="2332336" y="0"/>
                </a:lnTo>
                <a:lnTo>
                  <a:pt x="2332336" y="2298323"/>
                </a:lnTo>
                <a:lnTo>
                  <a:pt x="0" y="22983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0" y="0"/>
            <a:ext cx="4884281" cy="5374725"/>
          </a:xfrm>
          <a:custGeom>
            <a:avLst/>
            <a:gdLst/>
            <a:ahLst/>
            <a:cxnLst/>
            <a:rect r="r" b="b" t="t" l="l"/>
            <a:pathLst>
              <a:path h="5374725" w="4884281">
                <a:moveTo>
                  <a:pt x="0" y="5374725"/>
                </a:moveTo>
                <a:lnTo>
                  <a:pt x="4884281" y="5374725"/>
                </a:lnTo>
                <a:lnTo>
                  <a:pt x="4884281" y="0"/>
                </a:lnTo>
                <a:lnTo>
                  <a:pt x="0" y="0"/>
                </a:lnTo>
                <a:lnTo>
                  <a:pt x="0" y="5374725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405550" y="4912275"/>
            <a:ext cx="4884281" cy="5374725"/>
          </a:xfrm>
          <a:custGeom>
            <a:avLst/>
            <a:gdLst/>
            <a:ahLst/>
            <a:cxnLst/>
            <a:rect r="r" b="b" t="t" l="l"/>
            <a:pathLst>
              <a:path h="5374725" w="4884281">
                <a:moveTo>
                  <a:pt x="4884281" y="0"/>
                </a:moveTo>
                <a:lnTo>
                  <a:pt x="0" y="0"/>
                </a:lnTo>
                <a:lnTo>
                  <a:pt x="0" y="5374725"/>
                </a:lnTo>
                <a:lnTo>
                  <a:pt x="4884281" y="5374725"/>
                </a:lnTo>
                <a:lnTo>
                  <a:pt x="488428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0"/>
            <a:ext cx="3713607" cy="4114800"/>
          </a:xfrm>
          <a:custGeom>
            <a:avLst/>
            <a:gdLst/>
            <a:ahLst/>
            <a:cxnLst/>
            <a:rect r="r" b="b" t="t" l="l"/>
            <a:pathLst>
              <a:path h="4114800" w="3713607">
                <a:moveTo>
                  <a:pt x="0" y="0"/>
                </a:moveTo>
                <a:lnTo>
                  <a:pt x="3713607" y="0"/>
                </a:lnTo>
                <a:lnTo>
                  <a:pt x="37136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42056" y="3726748"/>
            <a:ext cx="3513267" cy="2165450"/>
          </a:xfrm>
          <a:custGeom>
            <a:avLst/>
            <a:gdLst/>
            <a:ahLst/>
            <a:cxnLst/>
            <a:rect r="r" b="b" t="t" l="l"/>
            <a:pathLst>
              <a:path h="2165450" w="3513267">
                <a:moveTo>
                  <a:pt x="0" y="0"/>
                </a:moveTo>
                <a:lnTo>
                  <a:pt x="3513266" y="0"/>
                </a:lnTo>
                <a:lnTo>
                  <a:pt x="3513266" y="2165450"/>
                </a:lnTo>
                <a:lnTo>
                  <a:pt x="0" y="2165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302435" y="5892198"/>
            <a:ext cx="5489152" cy="3883575"/>
          </a:xfrm>
          <a:custGeom>
            <a:avLst/>
            <a:gdLst/>
            <a:ahLst/>
            <a:cxnLst/>
            <a:rect r="r" b="b" t="t" l="l"/>
            <a:pathLst>
              <a:path h="3883575" w="5489152">
                <a:moveTo>
                  <a:pt x="0" y="0"/>
                </a:moveTo>
                <a:lnTo>
                  <a:pt x="5489152" y="0"/>
                </a:lnTo>
                <a:lnTo>
                  <a:pt x="5489152" y="3883575"/>
                </a:lnTo>
                <a:lnTo>
                  <a:pt x="0" y="3883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811664" y="4117365"/>
            <a:ext cx="4374050" cy="1222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4"/>
              </a:lnSpc>
            </a:pPr>
            <a:r>
              <a:rPr lang="en-US" sz="7003" spc="98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5ÈME3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19054" y="5861230"/>
            <a:ext cx="9249891" cy="1345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Professeure Principale : Mme Demaret (anglais)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Pour me contacter, utilisez </a:t>
            </a:r>
            <a:r>
              <a:rPr lang="en-US" sz="3399" u="sng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Pronote</a:t>
            </a:r>
            <a:r>
              <a:rPr lang="en-US" sz="33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 (ou l’ENT), merci 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48877" y="1827890"/>
            <a:ext cx="8899624" cy="1557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BACK TO SCHOOL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67914" y="1028700"/>
            <a:ext cx="9991386" cy="1543050"/>
            <a:chOff x="0" y="0"/>
            <a:chExt cx="2631476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31476" cy="406400"/>
            </a:xfrm>
            <a:custGeom>
              <a:avLst/>
              <a:gdLst/>
              <a:ahLst/>
              <a:cxnLst/>
              <a:rect r="r" b="b" t="t" l="l"/>
              <a:pathLst>
                <a:path h="406400" w="2631476">
                  <a:moveTo>
                    <a:pt x="39518" y="0"/>
                  </a:moveTo>
                  <a:lnTo>
                    <a:pt x="2591958" y="0"/>
                  </a:lnTo>
                  <a:cubicBezTo>
                    <a:pt x="2613783" y="0"/>
                    <a:pt x="2631476" y="17693"/>
                    <a:pt x="2631476" y="39518"/>
                  </a:cubicBezTo>
                  <a:lnTo>
                    <a:pt x="2631476" y="366882"/>
                  </a:lnTo>
                  <a:cubicBezTo>
                    <a:pt x="2631476" y="377363"/>
                    <a:pt x="2627312" y="387414"/>
                    <a:pt x="2619902" y="394825"/>
                  </a:cubicBezTo>
                  <a:cubicBezTo>
                    <a:pt x="2612491" y="402237"/>
                    <a:pt x="2602439" y="406400"/>
                    <a:pt x="2591958" y="406400"/>
                  </a:cubicBezTo>
                  <a:lnTo>
                    <a:pt x="39518" y="406400"/>
                  </a:lnTo>
                  <a:cubicBezTo>
                    <a:pt x="17693" y="406400"/>
                    <a:pt x="0" y="388707"/>
                    <a:pt x="0" y="366882"/>
                  </a:cubicBezTo>
                  <a:lnTo>
                    <a:pt x="0" y="39518"/>
                  </a:lnTo>
                  <a:cubicBezTo>
                    <a:pt x="0" y="17693"/>
                    <a:pt x="17693" y="0"/>
                    <a:pt x="39518" y="0"/>
                  </a:cubicBezTo>
                  <a:close/>
                </a:path>
              </a:pathLst>
            </a:custGeom>
            <a:solidFill>
              <a:srgbClr val="94C8BD"/>
            </a:solidFill>
            <a:ln w="38100" cap="rnd">
              <a:solidFill>
                <a:srgbClr val="EB8309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3147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755636" y="904294"/>
            <a:ext cx="8668608" cy="8585495"/>
          </a:xfrm>
          <a:custGeom>
            <a:avLst/>
            <a:gdLst/>
            <a:ahLst/>
            <a:cxnLst/>
            <a:rect r="r" b="b" t="t" l="l"/>
            <a:pathLst>
              <a:path h="8585495" w="8668608">
                <a:moveTo>
                  <a:pt x="0" y="0"/>
                </a:moveTo>
                <a:lnTo>
                  <a:pt x="8668608" y="0"/>
                </a:lnTo>
                <a:lnTo>
                  <a:pt x="8668608" y="8585496"/>
                </a:lnTo>
                <a:lnTo>
                  <a:pt x="0" y="858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89176" y="952500"/>
            <a:ext cx="9770124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HELLO STUDENTS!</a:t>
            </a:r>
          </a:p>
        </p:txBody>
      </p:sp>
      <p:sp>
        <p:nvSpPr>
          <p:cNvPr name="Freeform 7" id="7"/>
          <p:cNvSpPr/>
          <p:nvPr/>
        </p:nvSpPr>
        <p:spPr>
          <a:xfrm flipH="true" flipV="true" rot="-2093494">
            <a:off x="-3072236" y="-4697525"/>
            <a:ext cx="9968223" cy="9395050"/>
          </a:xfrm>
          <a:custGeom>
            <a:avLst/>
            <a:gdLst/>
            <a:ahLst/>
            <a:cxnLst/>
            <a:rect r="r" b="b" t="t" l="l"/>
            <a:pathLst>
              <a:path h="9395050" w="9968223">
                <a:moveTo>
                  <a:pt x="9968223" y="9395050"/>
                </a:moveTo>
                <a:lnTo>
                  <a:pt x="0" y="9395050"/>
                </a:lnTo>
                <a:lnTo>
                  <a:pt x="0" y="0"/>
                </a:lnTo>
                <a:lnTo>
                  <a:pt x="9968223" y="0"/>
                </a:lnTo>
                <a:lnTo>
                  <a:pt x="9968223" y="9395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014654" y="6172200"/>
            <a:ext cx="5867807" cy="4114800"/>
          </a:xfrm>
          <a:custGeom>
            <a:avLst/>
            <a:gdLst/>
            <a:ahLst/>
            <a:cxnLst/>
            <a:rect r="r" b="b" t="t" l="l"/>
            <a:pathLst>
              <a:path h="4114800" w="5867807">
                <a:moveTo>
                  <a:pt x="0" y="0"/>
                </a:moveTo>
                <a:lnTo>
                  <a:pt x="5867808" y="0"/>
                </a:lnTo>
                <a:lnTo>
                  <a:pt x="58678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45525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589656" y="4782256"/>
            <a:ext cx="5504744" cy="5504744"/>
          </a:xfrm>
          <a:custGeom>
            <a:avLst/>
            <a:gdLst/>
            <a:ahLst/>
            <a:cxnLst/>
            <a:rect r="r" b="b" t="t" l="l"/>
            <a:pathLst>
              <a:path h="5504744" w="5504744">
                <a:moveTo>
                  <a:pt x="5504744" y="0"/>
                </a:moveTo>
                <a:lnTo>
                  <a:pt x="0" y="0"/>
                </a:lnTo>
                <a:lnTo>
                  <a:pt x="0" y="5504744"/>
                </a:lnTo>
                <a:lnTo>
                  <a:pt x="5504744" y="5504744"/>
                </a:lnTo>
                <a:lnTo>
                  <a:pt x="5504744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988453">
            <a:off x="3901303" y="4868348"/>
            <a:ext cx="2462832" cy="2607705"/>
          </a:xfrm>
          <a:custGeom>
            <a:avLst/>
            <a:gdLst/>
            <a:ahLst/>
            <a:cxnLst/>
            <a:rect r="r" b="b" t="t" l="l"/>
            <a:pathLst>
              <a:path h="2607705" w="2462832">
                <a:moveTo>
                  <a:pt x="0" y="0"/>
                </a:moveTo>
                <a:lnTo>
                  <a:pt x="2462832" y="0"/>
                </a:lnTo>
                <a:lnTo>
                  <a:pt x="2462832" y="2607704"/>
                </a:lnTo>
                <a:lnTo>
                  <a:pt x="0" y="26077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785693" y="4161494"/>
            <a:ext cx="6716613" cy="410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Bienvenue en 5ème 3 !</a:t>
            </a:r>
          </a:p>
          <a:p>
            <a:pPr algn="ctr">
              <a:lnSpc>
                <a:spcPts val="7839"/>
              </a:lnSpc>
            </a:pPr>
          </a:p>
          <a:p>
            <a:pPr algn="ctr">
              <a:lnSpc>
                <a:spcPts val="7839"/>
              </a:lnSpc>
            </a:pPr>
          </a:p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000000"/>
                </a:solidFill>
                <a:latin typeface="Brittany"/>
                <a:ea typeface="Brittany"/>
                <a:cs typeface="Brittany"/>
                <a:sym typeface="Brittany"/>
              </a:rPr>
              <a:t>Appel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2" y="105462"/>
            <a:ext cx="18287448" cy="9944861"/>
            <a:chOff x="0" y="0"/>
            <a:chExt cx="1013265" cy="551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3265" cy="551000"/>
            </a:xfrm>
            <a:custGeom>
              <a:avLst/>
              <a:gdLst/>
              <a:ahLst/>
              <a:cxnLst/>
              <a:rect r="r" b="b" t="t" l="l"/>
              <a:pathLst>
                <a:path h="551000" w="1013265">
                  <a:moveTo>
                    <a:pt x="575310" y="0"/>
                  </a:moveTo>
                  <a:cubicBezTo>
                    <a:pt x="586424" y="0"/>
                    <a:pt x="597605" y="0"/>
                    <a:pt x="608697" y="0"/>
                  </a:cubicBezTo>
                  <a:cubicBezTo>
                    <a:pt x="697131" y="9203"/>
                    <a:pt x="752399" y="39838"/>
                    <a:pt x="777572" y="89967"/>
                  </a:cubicBezTo>
                  <a:cubicBezTo>
                    <a:pt x="925007" y="83282"/>
                    <a:pt x="1028454" y="178068"/>
                    <a:pt x="966874" y="271096"/>
                  </a:cubicBezTo>
                  <a:cubicBezTo>
                    <a:pt x="988597" y="290644"/>
                    <a:pt x="1006720" y="312511"/>
                    <a:pt x="1013265" y="341859"/>
                  </a:cubicBezTo>
                  <a:cubicBezTo>
                    <a:pt x="1013265" y="350266"/>
                    <a:pt x="1013265" y="358653"/>
                    <a:pt x="1013265" y="367059"/>
                  </a:cubicBezTo>
                  <a:cubicBezTo>
                    <a:pt x="993760" y="441754"/>
                    <a:pt x="909828" y="492228"/>
                    <a:pt x="772035" y="478640"/>
                  </a:cubicBezTo>
                  <a:cubicBezTo>
                    <a:pt x="736582" y="516992"/>
                    <a:pt x="673497" y="555260"/>
                    <a:pt x="575330" y="550616"/>
                  </a:cubicBezTo>
                  <a:cubicBezTo>
                    <a:pt x="524590" y="548099"/>
                    <a:pt x="489290" y="533515"/>
                    <a:pt x="458384" y="515797"/>
                  </a:cubicBezTo>
                  <a:cubicBezTo>
                    <a:pt x="425831" y="530525"/>
                    <a:pt x="390576" y="542083"/>
                    <a:pt x="339637" y="542211"/>
                  </a:cubicBezTo>
                  <a:cubicBezTo>
                    <a:pt x="221790" y="542428"/>
                    <a:pt x="142954" y="485688"/>
                    <a:pt x="141043" y="407858"/>
                  </a:cubicBezTo>
                  <a:cubicBezTo>
                    <a:pt x="65283" y="389651"/>
                    <a:pt x="13970" y="355665"/>
                    <a:pt x="0" y="297510"/>
                  </a:cubicBezTo>
                  <a:cubicBezTo>
                    <a:pt x="0" y="289104"/>
                    <a:pt x="0" y="280680"/>
                    <a:pt x="0" y="272310"/>
                  </a:cubicBezTo>
                  <a:cubicBezTo>
                    <a:pt x="15420" y="214682"/>
                    <a:pt x="63943" y="178484"/>
                    <a:pt x="144733" y="163139"/>
                  </a:cubicBezTo>
                  <a:cubicBezTo>
                    <a:pt x="139879" y="65926"/>
                    <a:pt x="301483" y="5181"/>
                    <a:pt x="434244" y="48009"/>
                  </a:cubicBezTo>
                  <a:cubicBezTo>
                    <a:pt x="465853" y="26831"/>
                    <a:pt x="510575" y="3732"/>
                    <a:pt x="575310" y="0"/>
                  </a:cubicBezTo>
                  <a:close/>
                </a:path>
              </a:pathLst>
            </a:custGeom>
            <a:solidFill>
              <a:srgbClr val="FFFB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47497" y="53737"/>
              <a:ext cx="918272" cy="418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144000" y="0"/>
            <a:ext cx="9975315" cy="10076075"/>
          </a:xfrm>
          <a:custGeom>
            <a:avLst/>
            <a:gdLst/>
            <a:ahLst/>
            <a:cxnLst/>
            <a:rect r="r" b="b" t="t" l="l"/>
            <a:pathLst>
              <a:path h="10076075" w="9975315">
                <a:moveTo>
                  <a:pt x="0" y="0"/>
                </a:moveTo>
                <a:lnTo>
                  <a:pt x="9975315" y="0"/>
                </a:lnTo>
                <a:lnTo>
                  <a:pt x="9975315" y="10076075"/>
                </a:lnTo>
                <a:lnTo>
                  <a:pt x="0" y="10076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239936" y="105462"/>
            <a:ext cx="9975315" cy="10076075"/>
          </a:xfrm>
          <a:custGeom>
            <a:avLst/>
            <a:gdLst/>
            <a:ahLst/>
            <a:cxnLst/>
            <a:rect r="r" b="b" t="t" l="l"/>
            <a:pathLst>
              <a:path h="10076075" w="9975315">
                <a:moveTo>
                  <a:pt x="0" y="0"/>
                </a:moveTo>
                <a:lnTo>
                  <a:pt x="9975314" y="0"/>
                </a:lnTo>
                <a:lnTo>
                  <a:pt x="9975314" y="10076076"/>
                </a:lnTo>
                <a:lnTo>
                  <a:pt x="0" y="100760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34839" y="1728399"/>
            <a:ext cx="13775282" cy="7132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4"/>
              </a:lnSpc>
            </a:pPr>
          </a:p>
          <a:p>
            <a:pPr algn="ctr">
              <a:lnSpc>
                <a:spcPts val="6944"/>
              </a:lnSpc>
            </a:pPr>
            <a:r>
              <a:rPr lang="en-US" sz="6875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→ cycle 4 : validation du socle commun de compétences.</a:t>
            </a:r>
          </a:p>
          <a:p>
            <a:pPr algn="ctr">
              <a:lnSpc>
                <a:spcPts val="6944"/>
              </a:lnSpc>
            </a:pPr>
          </a:p>
          <a:p>
            <a:pPr algn="ctr">
              <a:lnSpc>
                <a:spcPts val="6944"/>
              </a:lnSpc>
            </a:pPr>
          </a:p>
          <a:p>
            <a:pPr algn="ctr">
              <a:lnSpc>
                <a:spcPts val="6944"/>
              </a:lnSpc>
            </a:pPr>
            <a:r>
              <a:rPr lang="en-US" sz="6875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Consolider → apprendre → s'autonomiser → oser → progresser.</a:t>
            </a:r>
          </a:p>
          <a:p>
            <a:pPr algn="l">
              <a:lnSpc>
                <a:spcPts val="6944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186333" y="5736418"/>
            <a:ext cx="5101667" cy="4744550"/>
          </a:xfrm>
          <a:custGeom>
            <a:avLst/>
            <a:gdLst/>
            <a:ahLst/>
            <a:cxnLst/>
            <a:rect r="r" b="b" t="t" l="l"/>
            <a:pathLst>
              <a:path h="4744550" w="5101667">
                <a:moveTo>
                  <a:pt x="0" y="0"/>
                </a:moveTo>
                <a:lnTo>
                  <a:pt x="5101667" y="0"/>
                </a:lnTo>
                <a:lnTo>
                  <a:pt x="5101667" y="4744551"/>
                </a:lnTo>
                <a:lnTo>
                  <a:pt x="0" y="4744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97089" y="295794"/>
            <a:ext cx="2893821" cy="2300588"/>
          </a:xfrm>
          <a:custGeom>
            <a:avLst/>
            <a:gdLst/>
            <a:ahLst/>
            <a:cxnLst/>
            <a:rect r="r" b="b" t="t" l="l"/>
            <a:pathLst>
              <a:path h="2300588" w="2893821">
                <a:moveTo>
                  <a:pt x="0" y="0"/>
                </a:moveTo>
                <a:lnTo>
                  <a:pt x="2893822" y="0"/>
                </a:lnTo>
                <a:lnTo>
                  <a:pt x="2893822" y="2300588"/>
                </a:lnTo>
                <a:lnTo>
                  <a:pt x="0" y="2300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0"/>
            <a:ext cx="9975315" cy="10076075"/>
          </a:xfrm>
          <a:custGeom>
            <a:avLst/>
            <a:gdLst/>
            <a:ahLst/>
            <a:cxnLst/>
            <a:rect r="r" b="b" t="t" l="l"/>
            <a:pathLst>
              <a:path h="10076075" w="9975315">
                <a:moveTo>
                  <a:pt x="0" y="0"/>
                </a:moveTo>
                <a:lnTo>
                  <a:pt x="9975315" y="0"/>
                </a:lnTo>
                <a:lnTo>
                  <a:pt x="9975315" y="10076075"/>
                </a:lnTo>
                <a:lnTo>
                  <a:pt x="0" y="10076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39936" y="105462"/>
            <a:ext cx="9975315" cy="10076075"/>
          </a:xfrm>
          <a:custGeom>
            <a:avLst/>
            <a:gdLst/>
            <a:ahLst/>
            <a:cxnLst/>
            <a:rect r="r" b="b" t="t" l="l"/>
            <a:pathLst>
              <a:path h="10076075" w="9975315">
                <a:moveTo>
                  <a:pt x="0" y="0"/>
                </a:moveTo>
                <a:lnTo>
                  <a:pt x="9975314" y="0"/>
                </a:lnTo>
                <a:lnTo>
                  <a:pt x="9975314" y="10076076"/>
                </a:lnTo>
                <a:lnTo>
                  <a:pt x="0" y="100760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3047" y="1747449"/>
            <a:ext cx="17121906" cy="8539551"/>
          </a:xfrm>
          <a:custGeom>
            <a:avLst/>
            <a:gdLst/>
            <a:ahLst/>
            <a:cxnLst/>
            <a:rect r="r" b="b" t="t" l="l"/>
            <a:pathLst>
              <a:path h="8539551" w="17121906">
                <a:moveTo>
                  <a:pt x="0" y="0"/>
                </a:moveTo>
                <a:lnTo>
                  <a:pt x="17121906" y="0"/>
                </a:lnTo>
                <a:lnTo>
                  <a:pt x="17121906" y="8539551"/>
                </a:lnTo>
                <a:lnTo>
                  <a:pt x="0" y="85395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7337" y="5342531"/>
            <a:ext cx="4478694" cy="4114800"/>
          </a:xfrm>
          <a:custGeom>
            <a:avLst/>
            <a:gdLst/>
            <a:ahLst/>
            <a:cxnLst/>
            <a:rect r="r" b="b" t="t" l="l"/>
            <a:pathLst>
              <a:path h="4114800" w="4478694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9210">
            <a:off x="10329610" y="8316884"/>
            <a:ext cx="1184973" cy="1404412"/>
          </a:xfrm>
          <a:custGeom>
            <a:avLst/>
            <a:gdLst/>
            <a:ahLst/>
            <a:cxnLst/>
            <a:rect r="r" b="b" t="t" l="l"/>
            <a:pathLst>
              <a:path h="1404412" w="1184973">
                <a:moveTo>
                  <a:pt x="0" y="0"/>
                </a:moveTo>
                <a:lnTo>
                  <a:pt x="1184973" y="0"/>
                </a:lnTo>
                <a:lnTo>
                  <a:pt x="1184973" y="1404412"/>
                </a:lnTo>
                <a:lnTo>
                  <a:pt x="0" y="1404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23083" y="9093607"/>
            <a:ext cx="1272434" cy="1087931"/>
          </a:xfrm>
          <a:custGeom>
            <a:avLst/>
            <a:gdLst/>
            <a:ahLst/>
            <a:cxnLst/>
            <a:rect r="r" b="b" t="t" l="l"/>
            <a:pathLst>
              <a:path h="1087931" w="1272434">
                <a:moveTo>
                  <a:pt x="0" y="0"/>
                </a:moveTo>
                <a:lnTo>
                  <a:pt x="1272434" y="0"/>
                </a:lnTo>
                <a:lnTo>
                  <a:pt x="1272434" y="1087931"/>
                </a:lnTo>
                <a:lnTo>
                  <a:pt x="0" y="10879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88841" y="177781"/>
            <a:ext cx="7310317" cy="473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LECTURE DU</a:t>
            </a:r>
          </a:p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REGLEMENT INTERIEUR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87192" y="8583271"/>
            <a:ext cx="5488930" cy="1282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6"/>
              </a:lnSpc>
            </a:pPr>
            <a:r>
              <a:rPr lang="en-US" sz="4600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N’oubliez pas de signer </a:t>
            </a:r>
          </a:p>
          <a:p>
            <a:pPr algn="ctr">
              <a:lnSpc>
                <a:spcPts val="4646"/>
              </a:lnSpc>
            </a:pPr>
            <a:r>
              <a:rPr lang="en-US" sz="4600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la preuve de lecture 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0" y="0"/>
            <a:ext cx="4884281" cy="5374725"/>
          </a:xfrm>
          <a:custGeom>
            <a:avLst/>
            <a:gdLst/>
            <a:ahLst/>
            <a:cxnLst/>
            <a:rect r="r" b="b" t="t" l="l"/>
            <a:pathLst>
              <a:path h="5374725" w="4884281">
                <a:moveTo>
                  <a:pt x="4884281" y="0"/>
                </a:moveTo>
                <a:lnTo>
                  <a:pt x="0" y="0"/>
                </a:lnTo>
                <a:lnTo>
                  <a:pt x="0" y="5374725"/>
                </a:lnTo>
                <a:lnTo>
                  <a:pt x="4884281" y="5374725"/>
                </a:lnTo>
                <a:lnTo>
                  <a:pt x="4884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672806" y="2128049"/>
            <a:ext cx="3271722" cy="1725842"/>
          </a:xfrm>
          <a:custGeom>
            <a:avLst/>
            <a:gdLst/>
            <a:ahLst/>
            <a:cxnLst/>
            <a:rect r="r" b="b" t="t" l="l"/>
            <a:pathLst>
              <a:path h="1725842" w="3271722">
                <a:moveTo>
                  <a:pt x="0" y="0"/>
                </a:moveTo>
                <a:lnTo>
                  <a:pt x="3271722" y="0"/>
                </a:lnTo>
                <a:lnTo>
                  <a:pt x="3271722" y="1725842"/>
                </a:lnTo>
                <a:lnTo>
                  <a:pt x="0" y="17258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72806" y="7054885"/>
            <a:ext cx="5724939" cy="4114800"/>
          </a:xfrm>
          <a:custGeom>
            <a:avLst/>
            <a:gdLst/>
            <a:ahLst/>
            <a:cxnLst/>
            <a:rect r="r" b="b" t="t" l="l"/>
            <a:pathLst>
              <a:path h="4114800" w="5724939">
                <a:moveTo>
                  <a:pt x="0" y="0"/>
                </a:moveTo>
                <a:lnTo>
                  <a:pt x="5724939" y="0"/>
                </a:lnTo>
                <a:lnTo>
                  <a:pt x="5724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49084" y="4673585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1"/>
                </a:lnTo>
                <a:lnTo>
                  <a:pt x="0" y="47626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374244">
            <a:off x="8099702" y="4673585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1"/>
                </a:lnTo>
                <a:lnTo>
                  <a:pt x="0" y="47626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186932">
            <a:off x="11202817" y="5433368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2"/>
                </a:lnTo>
                <a:lnTo>
                  <a:pt x="0" y="47626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05221">
            <a:off x="8940866" y="7307519"/>
            <a:ext cx="7315200" cy="1704442"/>
          </a:xfrm>
          <a:custGeom>
            <a:avLst/>
            <a:gdLst/>
            <a:ahLst/>
            <a:cxnLst/>
            <a:rect r="r" b="b" t="t" l="l"/>
            <a:pathLst>
              <a:path h="1704442" w="7315200">
                <a:moveTo>
                  <a:pt x="0" y="0"/>
                </a:moveTo>
                <a:lnTo>
                  <a:pt x="7315200" y="0"/>
                </a:lnTo>
                <a:lnTo>
                  <a:pt x="7315200" y="1704441"/>
                </a:lnTo>
                <a:lnTo>
                  <a:pt x="0" y="170444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615194" y="480224"/>
            <a:ext cx="9057612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FOURNITURES SCOLAIRES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51953" y="5376543"/>
            <a:ext cx="10828144" cy="2056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Vérifier les fournitures manquantes, les indiquer de façon lisible. 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 → se les procurer pour jeudi. </a:t>
            </a:r>
          </a:p>
        </p:txBody>
      </p:sp>
      <p:sp>
        <p:nvSpPr>
          <p:cNvPr name="TextBox 11" id="11"/>
          <p:cNvSpPr txBox="true"/>
          <p:nvPr/>
        </p:nvSpPr>
        <p:spPr>
          <a:xfrm rot="-476730">
            <a:off x="8660986" y="7532873"/>
            <a:ext cx="7829624" cy="1189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Pensez à recouvrir vos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 manuels rapidement 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0C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0" y="0"/>
            <a:ext cx="4884281" cy="5374725"/>
          </a:xfrm>
          <a:custGeom>
            <a:avLst/>
            <a:gdLst/>
            <a:ahLst/>
            <a:cxnLst/>
            <a:rect r="r" b="b" t="t" l="l"/>
            <a:pathLst>
              <a:path h="5374725" w="4884281">
                <a:moveTo>
                  <a:pt x="4884281" y="0"/>
                </a:moveTo>
                <a:lnTo>
                  <a:pt x="0" y="0"/>
                </a:lnTo>
                <a:lnTo>
                  <a:pt x="0" y="5374725"/>
                </a:lnTo>
                <a:lnTo>
                  <a:pt x="4884281" y="5374725"/>
                </a:lnTo>
                <a:lnTo>
                  <a:pt x="4884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672806" y="7054885"/>
            <a:ext cx="5724939" cy="4114800"/>
          </a:xfrm>
          <a:custGeom>
            <a:avLst/>
            <a:gdLst/>
            <a:ahLst/>
            <a:cxnLst/>
            <a:rect r="r" b="b" t="t" l="l"/>
            <a:pathLst>
              <a:path h="4114800" w="5724939">
                <a:moveTo>
                  <a:pt x="0" y="0"/>
                </a:moveTo>
                <a:lnTo>
                  <a:pt x="5724939" y="0"/>
                </a:lnTo>
                <a:lnTo>
                  <a:pt x="5724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49084" y="4673585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1"/>
                </a:lnTo>
                <a:lnTo>
                  <a:pt x="0" y="4762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374244">
            <a:off x="8099702" y="4673585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1"/>
                </a:lnTo>
                <a:lnTo>
                  <a:pt x="0" y="47626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186932">
            <a:off x="11202817" y="5433368"/>
            <a:ext cx="4498764" cy="4762601"/>
          </a:xfrm>
          <a:custGeom>
            <a:avLst/>
            <a:gdLst/>
            <a:ahLst/>
            <a:cxnLst/>
            <a:rect r="r" b="b" t="t" l="l"/>
            <a:pathLst>
              <a:path h="4762601" w="4498764">
                <a:moveTo>
                  <a:pt x="0" y="0"/>
                </a:moveTo>
                <a:lnTo>
                  <a:pt x="4498764" y="0"/>
                </a:lnTo>
                <a:lnTo>
                  <a:pt x="4498764" y="4762602"/>
                </a:lnTo>
                <a:lnTo>
                  <a:pt x="0" y="47626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55916" y="5760561"/>
            <a:ext cx="1456731" cy="1187235"/>
          </a:xfrm>
          <a:custGeom>
            <a:avLst/>
            <a:gdLst/>
            <a:ahLst/>
            <a:cxnLst/>
            <a:rect r="r" b="b" t="t" l="l"/>
            <a:pathLst>
              <a:path h="1187235" w="1456731">
                <a:moveTo>
                  <a:pt x="0" y="0"/>
                </a:moveTo>
                <a:lnTo>
                  <a:pt x="1456731" y="0"/>
                </a:lnTo>
                <a:lnTo>
                  <a:pt x="1456731" y="1187235"/>
                </a:lnTo>
                <a:lnTo>
                  <a:pt x="0" y="11872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67008">
            <a:off x="10182165" y="6534029"/>
            <a:ext cx="4832603" cy="2561279"/>
          </a:xfrm>
          <a:custGeom>
            <a:avLst/>
            <a:gdLst/>
            <a:ahLst/>
            <a:cxnLst/>
            <a:rect r="r" b="b" t="t" l="l"/>
            <a:pathLst>
              <a:path h="2561279" w="4832603">
                <a:moveTo>
                  <a:pt x="0" y="0"/>
                </a:moveTo>
                <a:lnTo>
                  <a:pt x="4832603" y="0"/>
                </a:lnTo>
                <a:lnTo>
                  <a:pt x="4832603" y="2561280"/>
                </a:lnTo>
                <a:lnTo>
                  <a:pt x="0" y="25612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10353" y="76835"/>
            <a:ext cx="3771501" cy="3281206"/>
          </a:xfrm>
          <a:custGeom>
            <a:avLst/>
            <a:gdLst/>
            <a:ahLst/>
            <a:cxnLst/>
            <a:rect r="r" b="b" t="t" l="l"/>
            <a:pathLst>
              <a:path h="3281206" w="3771501">
                <a:moveTo>
                  <a:pt x="0" y="0"/>
                </a:moveTo>
                <a:lnTo>
                  <a:pt x="3771501" y="0"/>
                </a:lnTo>
                <a:lnTo>
                  <a:pt x="3771501" y="3281206"/>
                </a:lnTo>
                <a:lnTo>
                  <a:pt x="0" y="32812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615194" y="480224"/>
            <a:ext cx="9057612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PHOTO DE CLASSE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51953" y="4039235"/>
            <a:ext cx="10828144" cy="1389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Donner l’autorisation pour la photo de classe. (au PP)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AU PLUS TARD le JEUDI 10 SEPTEMBRE.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74953" y="5506454"/>
            <a:ext cx="9057612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18/09/2026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03798" y="-382711"/>
            <a:ext cx="5684202" cy="6571332"/>
          </a:xfrm>
          <a:custGeom>
            <a:avLst/>
            <a:gdLst/>
            <a:ahLst/>
            <a:cxnLst/>
            <a:rect r="r" b="b" t="t" l="l"/>
            <a:pathLst>
              <a:path h="6571332" w="5684202">
                <a:moveTo>
                  <a:pt x="0" y="0"/>
                </a:moveTo>
                <a:lnTo>
                  <a:pt x="5684202" y="0"/>
                </a:lnTo>
                <a:lnTo>
                  <a:pt x="5684202" y="6571332"/>
                </a:lnTo>
                <a:lnTo>
                  <a:pt x="0" y="6571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014" y="3726180"/>
            <a:ext cx="18261986" cy="6560820"/>
          </a:xfrm>
          <a:custGeom>
            <a:avLst/>
            <a:gdLst/>
            <a:ahLst/>
            <a:cxnLst/>
            <a:rect r="r" b="b" t="t" l="l"/>
            <a:pathLst>
              <a:path h="6560820" w="18261986">
                <a:moveTo>
                  <a:pt x="0" y="0"/>
                </a:moveTo>
                <a:lnTo>
                  <a:pt x="18261986" y="0"/>
                </a:lnTo>
                <a:lnTo>
                  <a:pt x="18261986" y="6560820"/>
                </a:lnTo>
                <a:lnTo>
                  <a:pt x="0" y="6560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712168" y="-550352"/>
            <a:ext cx="2877728" cy="2921551"/>
          </a:xfrm>
          <a:custGeom>
            <a:avLst/>
            <a:gdLst/>
            <a:ahLst/>
            <a:cxnLst/>
            <a:rect r="r" b="b" t="t" l="l"/>
            <a:pathLst>
              <a:path h="2921551" w="2877728">
                <a:moveTo>
                  <a:pt x="0" y="0"/>
                </a:moveTo>
                <a:lnTo>
                  <a:pt x="2877728" y="0"/>
                </a:lnTo>
                <a:lnTo>
                  <a:pt x="2877728" y="2921551"/>
                </a:lnTo>
                <a:lnTo>
                  <a:pt x="0" y="2921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98172" y="5143500"/>
            <a:ext cx="723367" cy="658264"/>
          </a:xfrm>
          <a:custGeom>
            <a:avLst/>
            <a:gdLst/>
            <a:ahLst/>
            <a:cxnLst/>
            <a:rect r="r" b="b" t="t" l="l"/>
            <a:pathLst>
              <a:path h="658264" w="723367">
                <a:moveTo>
                  <a:pt x="0" y="0"/>
                </a:moveTo>
                <a:lnTo>
                  <a:pt x="723367" y="0"/>
                </a:lnTo>
                <a:lnTo>
                  <a:pt x="723367" y="658264"/>
                </a:lnTo>
                <a:lnTo>
                  <a:pt x="0" y="6582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45500" y="4484531"/>
            <a:ext cx="540355" cy="658969"/>
          </a:xfrm>
          <a:custGeom>
            <a:avLst/>
            <a:gdLst/>
            <a:ahLst/>
            <a:cxnLst/>
            <a:rect r="r" b="b" t="t" l="l"/>
            <a:pathLst>
              <a:path h="658969" w="540355">
                <a:moveTo>
                  <a:pt x="0" y="0"/>
                </a:moveTo>
                <a:lnTo>
                  <a:pt x="540355" y="0"/>
                </a:lnTo>
                <a:lnTo>
                  <a:pt x="540355" y="658969"/>
                </a:lnTo>
                <a:lnTo>
                  <a:pt x="0" y="6589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29453">
            <a:off x="14646592" y="1670807"/>
            <a:ext cx="3083955" cy="72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Semaine A</a:t>
            </a:r>
          </a:p>
        </p:txBody>
      </p:sp>
      <p:sp>
        <p:nvSpPr>
          <p:cNvPr name="TextBox 8" id="8"/>
          <p:cNvSpPr txBox="true"/>
          <p:nvPr/>
        </p:nvSpPr>
        <p:spPr>
          <a:xfrm rot="-764141">
            <a:off x="-1043063" y="85695"/>
            <a:ext cx="8585015" cy="482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 MY </a:t>
            </a:r>
          </a:p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TIMETABLE</a:t>
            </a:r>
          </a:p>
          <a:p>
            <a:pPr algn="ctr">
              <a:lnSpc>
                <a:spcPts val="12599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979078" y="5003982"/>
            <a:ext cx="614292" cy="797782"/>
          </a:xfrm>
          <a:custGeom>
            <a:avLst/>
            <a:gdLst/>
            <a:ahLst/>
            <a:cxnLst/>
            <a:rect r="r" b="b" t="t" l="l"/>
            <a:pathLst>
              <a:path h="797782" w="614292">
                <a:moveTo>
                  <a:pt x="0" y="0"/>
                </a:moveTo>
                <a:lnTo>
                  <a:pt x="614292" y="0"/>
                </a:lnTo>
                <a:lnTo>
                  <a:pt x="614292" y="797782"/>
                </a:lnTo>
                <a:lnTo>
                  <a:pt x="0" y="797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857999"/>
            <a:ext cx="18456961" cy="6429001"/>
          </a:xfrm>
          <a:custGeom>
            <a:avLst/>
            <a:gdLst/>
            <a:ahLst/>
            <a:cxnLst/>
            <a:rect r="r" b="b" t="t" l="l"/>
            <a:pathLst>
              <a:path h="6429001" w="18456961">
                <a:moveTo>
                  <a:pt x="0" y="0"/>
                </a:moveTo>
                <a:lnTo>
                  <a:pt x="18456961" y="0"/>
                </a:lnTo>
                <a:lnTo>
                  <a:pt x="18456961" y="6429001"/>
                </a:lnTo>
                <a:lnTo>
                  <a:pt x="0" y="6429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64" r="0" b="-154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16823" y="452386"/>
            <a:ext cx="3579086" cy="3525400"/>
          </a:xfrm>
          <a:custGeom>
            <a:avLst/>
            <a:gdLst/>
            <a:ahLst/>
            <a:cxnLst/>
            <a:rect r="r" b="b" t="t" l="l"/>
            <a:pathLst>
              <a:path h="3525400" w="3579086">
                <a:moveTo>
                  <a:pt x="0" y="0"/>
                </a:moveTo>
                <a:lnTo>
                  <a:pt x="3579086" y="0"/>
                </a:lnTo>
                <a:lnTo>
                  <a:pt x="3579086" y="3525400"/>
                </a:lnTo>
                <a:lnTo>
                  <a:pt x="0" y="3525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46117" y="-394142"/>
            <a:ext cx="3460249" cy="3681116"/>
          </a:xfrm>
          <a:custGeom>
            <a:avLst/>
            <a:gdLst/>
            <a:ahLst/>
            <a:cxnLst/>
            <a:rect r="r" b="b" t="t" l="l"/>
            <a:pathLst>
              <a:path h="3681116" w="3460249">
                <a:moveTo>
                  <a:pt x="0" y="0"/>
                </a:moveTo>
                <a:lnTo>
                  <a:pt x="3460249" y="0"/>
                </a:lnTo>
                <a:lnTo>
                  <a:pt x="3460249" y="3681116"/>
                </a:lnTo>
                <a:lnTo>
                  <a:pt x="0" y="36811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92910" y="274951"/>
            <a:ext cx="3466155" cy="3379502"/>
          </a:xfrm>
          <a:custGeom>
            <a:avLst/>
            <a:gdLst/>
            <a:ahLst/>
            <a:cxnLst/>
            <a:rect r="r" b="b" t="t" l="l"/>
            <a:pathLst>
              <a:path h="3379502" w="3466155">
                <a:moveTo>
                  <a:pt x="0" y="0"/>
                </a:moveTo>
                <a:lnTo>
                  <a:pt x="3466155" y="0"/>
                </a:lnTo>
                <a:lnTo>
                  <a:pt x="3466155" y="3379501"/>
                </a:lnTo>
                <a:lnTo>
                  <a:pt x="0" y="3379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29453">
            <a:off x="15166869" y="1009803"/>
            <a:ext cx="3083955" cy="72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Semaine B</a:t>
            </a:r>
          </a:p>
        </p:txBody>
      </p:sp>
      <p:sp>
        <p:nvSpPr>
          <p:cNvPr name="TextBox 7" id="7"/>
          <p:cNvSpPr txBox="true"/>
          <p:nvPr/>
        </p:nvSpPr>
        <p:spPr>
          <a:xfrm rot="-539169">
            <a:off x="-1425013" y="-326511"/>
            <a:ext cx="8585015" cy="482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 MY </a:t>
            </a:r>
          </a:p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Adlery Pro"/>
                <a:ea typeface="Adlery Pro"/>
                <a:cs typeface="Adlery Pro"/>
                <a:sym typeface="Adlery Pro"/>
              </a:rPr>
              <a:t>TIMETABLE</a:t>
            </a:r>
          </a:p>
          <a:p>
            <a:pPr algn="ctr">
              <a:lnSpc>
                <a:spcPts val="12599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914558" y="9628736"/>
            <a:ext cx="723367" cy="658264"/>
          </a:xfrm>
          <a:custGeom>
            <a:avLst/>
            <a:gdLst/>
            <a:ahLst/>
            <a:cxnLst/>
            <a:rect r="r" b="b" t="t" l="l"/>
            <a:pathLst>
              <a:path h="658264" w="723367">
                <a:moveTo>
                  <a:pt x="0" y="0"/>
                </a:moveTo>
                <a:lnTo>
                  <a:pt x="723366" y="0"/>
                </a:lnTo>
                <a:lnTo>
                  <a:pt x="723366" y="658264"/>
                </a:lnTo>
                <a:lnTo>
                  <a:pt x="0" y="6582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61949" y="4509711"/>
            <a:ext cx="614292" cy="797782"/>
          </a:xfrm>
          <a:custGeom>
            <a:avLst/>
            <a:gdLst/>
            <a:ahLst/>
            <a:cxnLst/>
            <a:rect r="r" b="b" t="t" l="l"/>
            <a:pathLst>
              <a:path h="797782" w="614292">
                <a:moveTo>
                  <a:pt x="0" y="0"/>
                </a:moveTo>
                <a:lnTo>
                  <a:pt x="614292" y="0"/>
                </a:lnTo>
                <a:lnTo>
                  <a:pt x="614292" y="797782"/>
                </a:lnTo>
                <a:lnTo>
                  <a:pt x="0" y="797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074399" y="5307493"/>
            <a:ext cx="540355" cy="658969"/>
          </a:xfrm>
          <a:custGeom>
            <a:avLst/>
            <a:gdLst/>
            <a:ahLst/>
            <a:cxnLst/>
            <a:rect r="r" b="b" t="t" l="l"/>
            <a:pathLst>
              <a:path h="658969" w="540355">
                <a:moveTo>
                  <a:pt x="0" y="0"/>
                </a:moveTo>
                <a:lnTo>
                  <a:pt x="540355" y="0"/>
                </a:lnTo>
                <a:lnTo>
                  <a:pt x="540355" y="658969"/>
                </a:lnTo>
                <a:lnTo>
                  <a:pt x="0" y="6589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615194" y="480224"/>
            <a:ext cx="9057612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LES OPTIONS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-10800000">
            <a:off x="0" y="0"/>
            <a:ext cx="4884281" cy="5374725"/>
          </a:xfrm>
          <a:custGeom>
            <a:avLst/>
            <a:gdLst/>
            <a:ahLst/>
            <a:cxnLst/>
            <a:rect r="r" b="b" t="t" l="l"/>
            <a:pathLst>
              <a:path h="5374725" w="4884281">
                <a:moveTo>
                  <a:pt x="4884281" y="0"/>
                </a:moveTo>
                <a:lnTo>
                  <a:pt x="0" y="0"/>
                </a:lnTo>
                <a:lnTo>
                  <a:pt x="0" y="5374725"/>
                </a:lnTo>
                <a:lnTo>
                  <a:pt x="4884281" y="5374725"/>
                </a:lnTo>
                <a:lnTo>
                  <a:pt x="48842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77832" y="3073162"/>
            <a:ext cx="2332336" cy="2298323"/>
          </a:xfrm>
          <a:custGeom>
            <a:avLst/>
            <a:gdLst/>
            <a:ahLst/>
            <a:cxnLst/>
            <a:rect r="r" b="b" t="t" l="l"/>
            <a:pathLst>
              <a:path h="2298323" w="2332336">
                <a:moveTo>
                  <a:pt x="0" y="0"/>
                </a:moveTo>
                <a:lnTo>
                  <a:pt x="2332336" y="0"/>
                </a:lnTo>
                <a:lnTo>
                  <a:pt x="2332336" y="2298323"/>
                </a:lnTo>
                <a:lnTo>
                  <a:pt x="0" y="229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3568" y="6298843"/>
            <a:ext cx="1879255" cy="2959457"/>
          </a:xfrm>
          <a:custGeom>
            <a:avLst/>
            <a:gdLst/>
            <a:ahLst/>
            <a:cxnLst/>
            <a:rect r="r" b="b" t="t" l="l"/>
            <a:pathLst>
              <a:path h="2959457" w="1879255">
                <a:moveTo>
                  <a:pt x="0" y="0"/>
                </a:moveTo>
                <a:lnTo>
                  <a:pt x="1879255" y="0"/>
                </a:lnTo>
                <a:lnTo>
                  <a:pt x="1879255" y="2959457"/>
                </a:lnTo>
                <a:lnTo>
                  <a:pt x="0" y="29594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17040" y="6947586"/>
            <a:ext cx="2596307" cy="2310714"/>
          </a:xfrm>
          <a:custGeom>
            <a:avLst/>
            <a:gdLst/>
            <a:ahLst/>
            <a:cxnLst/>
            <a:rect r="r" b="b" t="t" l="l"/>
            <a:pathLst>
              <a:path h="2310714" w="2596307">
                <a:moveTo>
                  <a:pt x="0" y="0"/>
                </a:moveTo>
                <a:lnTo>
                  <a:pt x="2596308" y="0"/>
                </a:lnTo>
                <a:lnTo>
                  <a:pt x="2596308" y="2310714"/>
                </a:lnTo>
                <a:lnTo>
                  <a:pt x="0" y="23107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65136" y="6947586"/>
            <a:ext cx="1825392" cy="2074309"/>
          </a:xfrm>
          <a:custGeom>
            <a:avLst/>
            <a:gdLst/>
            <a:ahLst/>
            <a:cxnLst/>
            <a:rect r="r" b="b" t="t" l="l"/>
            <a:pathLst>
              <a:path h="2074309" w="1825392">
                <a:moveTo>
                  <a:pt x="0" y="0"/>
                </a:moveTo>
                <a:lnTo>
                  <a:pt x="1825392" y="0"/>
                </a:lnTo>
                <a:lnTo>
                  <a:pt x="1825392" y="2074310"/>
                </a:lnTo>
                <a:lnTo>
                  <a:pt x="0" y="20743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98070" y="6084283"/>
            <a:ext cx="7315200" cy="3474720"/>
          </a:xfrm>
          <a:custGeom>
            <a:avLst/>
            <a:gdLst/>
            <a:ahLst/>
            <a:cxnLst/>
            <a:rect r="r" b="b" t="t" l="l"/>
            <a:pathLst>
              <a:path h="3474720" w="7315200">
                <a:moveTo>
                  <a:pt x="0" y="0"/>
                </a:moveTo>
                <a:lnTo>
                  <a:pt x="7315200" y="0"/>
                </a:lnTo>
                <a:lnTo>
                  <a:pt x="7315200" y="3474720"/>
                </a:lnTo>
                <a:lnTo>
                  <a:pt x="0" y="3474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094989">
            <a:off x="10167261" y="2099649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43053" y="7082698"/>
            <a:ext cx="1804086" cy="1804086"/>
          </a:xfrm>
          <a:custGeom>
            <a:avLst/>
            <a:gdLst/>
            <a:ahLst/>
            <a:cxnLst/>
            <a:rect r="r" b="b" t="t" l="l"/>
            <a:pathLst>
              <a:path h="1804086" w="1804086">
                <a:moveTo>
                  <a:pt x="0" y="0"/>
                </a:moveTo>
                <a:lnTo>
                  <a:pt x="1804086" y="0"/>
                </a:lnTo>
                <a:lnTo>
                  <a:pt x="1804086" y="1804086"/>
                </a:lnTo>
                <a:lnTo>
                  <a:pt x="0" y="18040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20681" y="839449"/>
            <a:ext cx="2447025" cy="2603218"/>
          </a:xfrm>
          <a:custGeom>
            <a:avLst/>
            <a:gdLst/>
            <a:ahLst/>
            <a:cxnLst/>
            <a:rect r="r" b="b" t="t" l="l"/>
            <a:pathLst>
              <a:path h="2603218" w="2447025">
                <a:moveTo>
                  <a:pt x="0" y="0"/>
                </a:moveTo>
                <a:lnTo>
                  <a:pt x="2447025" y="0"/>
                </a:lnTo>
                <a:lnTo>
                  <a:pt x="2447025" y="2603218"/>
                </a:lnTo>
                <a:lnTo>
                  <a:pt x="0" y="26032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97169" y="755297"/>
            <a:ext cx="2447025" cy="2603218"/>
          </a:xfrm>
          <a:custGeom>
            <a:avLst/>
            <a:gdLst/>
            <a:ahLst/>
            <a:cxnLst/>
            <a:rect r="r" b="b" t="t" l="l"/>
            <a:pathLst>
              <a:path h="2603218" w="2447025">
                <a:moveTo>
                  <a:pt x="0" y="0"/>
                </a:moveTo>
                <a:lnTo>
                  <a:pt x="2447025" y="0"/>
                </a:lnTo>
                <a:lnTo>
                  <a:pt x="2447025" y="2603218"/>
                </a:lnTo>
                <a:lnTo>
                  <a:pt x="0" y="2603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235275" y="-2593046"/>
            <a:ext cx="9317129" cy="6696686"/>
          </a:xfrm>
          <a:custGeom>
            <a:avLst/>
            <a:gdLst/>
            <a:ahLst/>
            <a:cxnLst/>
            <a:rect r="r" b="b" t="t" l="l"/>
            <a:pathLst>
              <a:path h="6696686" w="9317129">
                <a:moveTo>
                  <a:pt x="0" y="0"/>
                </a:moveTo>
                <a:lnTo>
                  <a:pt x="9317129" y="0"/>
                </a:lnTo>
                <a:lnTo>
                  <a:pt x="9317129" y="6696686"/>
                </a:lnTo>
                <a:lnTo>
                  <a:pt x="0" y="66966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37384">
            <a:off x="1510059" y="1311486"/>
            <a:ext cx="3259248" cy="2057400"/>
          </a:xfrm>
          <a:custGeom>
            <a:avLst/>
            <a:gdLst/>
            <a:ahLst/>
            <a:cxnLst/>
            <a:rect r="r" b="b" t="t" l="l"/>
            <a:pathLst>
              <a:path h="2057400" w="3259248">
                <a:moveTo>
                  <a:pt x="0" y="0"/>
                </a:moveTo>
                <a:lnTo>
                  <a:pt x="3259248" y="0"/>
                </a:lnTo>
                <a:lnTo>
                  <a:pt x="325924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610772" y="-61616"/>
            <a:ext cx="8425970" cy="168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67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LA FICHE DE RENSEIGNEMENTS :</a:t>
            </a:r>
          </a:p>
          <a:p>
            <a:pPr algn="ctr">
              <a:lnSpc>
                <a:spcPts val="671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359515" y="3442667"/>
            <a:ext cx="6928485" cy="6928485"/>
          </a:xfrm>
          <a:custGeom>
            <a:avLst/>
            <a:gdLst/>
            <a:ahLst/>
            <a:cxnLst/>
            <a:rect r="r" b="b" t="t" l="l"/>
            <a:pathLst>
              <a:path h="6928485" w="6928485">
                <a:moveTo>
                  <a:pt x="0" y="0"/>
                </a:moveTo>
                <a:lnTo>
                  <a:pt x="6928485" y="0"/>
                </a:lnTo>
                <a:lnTo>
                  <a:pt x="6928485" y="6928485"/>
                </a:lnTo>
                <a:lnTo>
                  <a:pt x="0" y="69284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87469">
            <a:off x="3118398" y="3782937"/>
            <a:ext cx="4975336" cy="6999393"/>
          </a:xfrm>
          <a:custGeom>
            <a:avLst/>
            <a:gdLst/>
            <a:ahLst/>
            <a:cxnLst/>
            <a:rect r="r" b="b" t="t" l="l"/>
            <a:pathLst>
              <a:path h="6999393" w="4975336">
                <a:moveTo>
                  <a:pt x="0" y="0"/>
                </a:moveTo>
                <a:lnTo>
                  <a:pt x="4975335" y="0"/>
                </a:lnTo>
                <a:lnTo>
                  <a:pt x="4975335" y="6999392"/>
                </a:lnTo>
                <a:lnTo>
                  <a:pt x="0" y="69993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449948" y="962025"/>
            <a:ext cx="7169721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Remplis ma fiche “pp” avec soin,</a:t>
            </a:r>
          </a:p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Open Dyslexic Bold"/>
                <a:ea typeface="Open Dyslexic Bold"/>
                <a:cs typeface="Open Dyslexic Bold"/>
                <a:sym typeface="Open Dyslexic Bold"/>
              </a:rPr>
              <a:t> je vais m’en servir toute l’année 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C2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217676">
            <a:off x="12809888" y="3687242"/>
            <a:ext cx="3356235" cy="6215249"/>
          </a:xfrm>
          <a:custGeom>
            <a:avLst/>
            <a:gdLst/>
            <a:ahLst/>
            <a:cxnLst/>
            <a:rect r="r" b="b" t="t" l="l"/>
            <a:pathLst>
              <a:path h="6215249" w="3356235">
                <a:moveTo>
                  <a:pt x="0" y="0"/>
                </a:moveTo>
                <a:lnTo>
                  <a:pt x="3356234" y="0"/>
                </a:lnTo>
                <a:lnTo>
                  <a:pt x="3356234" y="6215250"/>
                </a:lnTo>
                <a:lnTo>
                  <a:pt x="0" y="62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27865" y="2399159"/>
            <a:ext cx="3032421" cy="2744341"/>
          </a:xfrm>
          <a:custGeom>
            <a:avLst/>
            <a:gdLst/>
            <a:ahLst/>
            <a:cxnLst/>
            <a:rect r="r" b="b" t="t" l="l"/>
            <a:pathLst>
              <a:path h="2744341" w="3032421">
                <a:moveTo>
                  <a:pt x="0" y="0"/>
                </a:moveTo>
                <a:lnTo>
                  <a:pt x="3032421" y="0"/>
                </a:lnTo>
                <a:lnTo>
                  <a:pt x="3032421" y="2744341"/>
                </a:lnTo>
                <a:lnTo>
                  <a:pt x="0" y="27443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6093" y="2994657"/>
            <a:ext cx="15723207" cy="5846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</a:p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LES SUJETS QUI DIVISENT.</a:t>
            </a:r>
          </a:p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PAS DE DÉBAT, PAS D’EXPLICATION.</a:t>
            </a:r>
          </a:p>
          <a:p>
            <a:pPr algn="ctr">
              <a:lnSpc>
                <a:spcPts val="8160"/>
              </a:lnSpc>
            </a:pPr>
          </a:p>
          <a:p>
            <a:pPr algn="ctr">
              <a:lnSpc>
                <a:spcPts val="8160"/>
              </a:lnSpc>
            </a:pPr>
          </a:p>
          <a:p>
            <a:pPr algn="ctr">
              <a:lnSpc>
                <a:spcPts val="5640"/>
              </a:lnSpc>
            </a:pPr>
            <a:r>
              <a:rPr lang="en-US" sz="4029" spc="56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→ DÉCOUVRIR NOS POINTS COMMUNS, UNIR LA CLASSE.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620075" y="8017632"/>
            <a:ext cx="824001" cy="824001"/>
          </a:xfrm>
          <a:custGeom>
            <a:avLst/>
            <a:gdLst/>
            <a:ahLst/>
            <a:cxnLst/>
            <a:rect r="r" b="b" t="t" l="l"/>
            <a:pathLst>
              <a:path h="824001" w="824001">
                <a:moveTo>
                  <a:pt x="0" y="0"/>
                </a:moveTo>
                <a:lnTo>
                  <a:pt x="824000" y="0"/>
                </a:lnTo>
                <a:lnTo>
                  <a:pt x="824000" y="824001"/>
                </a:lnTo>
                <a:lnTo>
                  <a:pt x="0" y="824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39169">
            <a:off x="-864797" y="702989"/>
            <a:ext cx="8585015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GAME TIME!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C2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9590" y="2902232"/>
            <a:ext cx="5832636" cy="5395189"/>
          </a:xfrm>
          <a:custGeom>
            <a:avLst/>
            <a:gdLst/>
            <a:ahLst/>
            <a:cxnLst/>
            <a:rect r="r" b="b" t="t" l="l"/>
            <a:pathLst>
              <a:path h="5395189" w="5832636">
                <a:moveTo>
                  <a:pt x="0" y="0"/>
                </a:moveTo>
                <a:lnTo>
                  <a:pt x="5832637" y="0"/>
                </a:lnTo>
                <a:lnTo>
                  <a:pt x="5832637" y="5395189"/>
                </a:lnTo>
                <a:lnTo>
                  <a:pt x="0" y="5395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16431" y="3022504"/>
            <a:ext cx="5775547" cy="6417274"/>
          </a:xfrm>
          <a:custGeom>
            <a:avLst/>
            <a:gdLst/>
            <a:ahLst/>
            <a:cxnLst/>
            <a:rect r="r" b="b" t="t" l="l"/>
            <a:pathLst>
              <a:path h="6417274" w="5775547">
                <a:moveTo>
                  <a:pt x="0" y="0"/>
                </a:moveTo>
                <a:lnTo>
                  <a:pt x="5775547" y="0"/>
                </a:lnTo>
                <a:lnTo>
                  <a:pt x="5775547" y="6417274"/>
                </a:lnTo>
                <a:lnTo>
                  <a:pt x="0" y="64172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 LAIT AVANT LES CÉRÉALES.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86820" y="1953205"/>
            <a:ext cx="370463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OUI !!!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700284" y="2027562"/>
            <a:ext cx="5629688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N’IMPORTE QUOI 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0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25425" y="3382618"/>
            <a:ext cx="4657724" cy="5589269"/>
          </a:xfrm>
          <a:custGeom>
            <a:avLst/>
            <a:gdLst/>
            <a:ahLst/>
            <a:cxnLst/>
            <a:rect r="r" b="b" t="t" l="l"/>
            <a:pathLst>
              <a:path h="5589269" w="4657724">
                <a:moveTo>
                  <a:pt x="0" y="0"/>
                </a:moveTo>
                <a:lnTo>
                  <a:pt x="4657724" y="0"/>
                </a:lnTo>
                <a:lnTo>
                  <a:pt x="4657724" y="5589269"/>
                </a:lnTo>
                <a:lnTo>
                  <a:pt x="0" y="5589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917684" y="7482594"/>
            <a:ext cx="2465892" cy="2243962"/>
          </a:xfrm>
          <a:custGeom>
            <a:avLst/>
            <a:gdLst/>
            <a:ahLst/>
            <a:cxnLst/>
            <a:rect r="r" b="b" t="t" l="l"/>
            <a:pathLst>
              <a:path h="2243962" w="2465892">
                <a:moveTo>
                  <a:pt x="0" y="0"/>
                </a:moveTo>
                <a:lnTo>
                  <a:pt x="2465892" y="0"/>
                </a:lnTo>
                <a:lnTo>
                  <a:pt x="2465892" y="2243962"/>
                </a:lnTo>
                <a:lnTo>
                  <a:pt x="0" y="2243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TOM HOLLAND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86820" y="1953205"/>
            <a:ext cx="370463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SURCÔTÉ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700284" y="2027562"/>
            <a:ext cx="5629688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SOUS CÔTÉ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52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46281" y="2067505"/>
            <a:ext cx="2228769" cy="2228769"/>
          </a:xfrm>
          <a:custGeom>
            <a:avLst/>
            <a:gdLst/>
            <a:ahLst/>
            <a:cxnLst/>
            <a:rect r="r" b="b" t="t" l="l"/>
            <a:pathLst>
              <a:path h="2228769" w="2228769">
                <a:moveTo>
                  <a:pt x="0" y="0"/>
                </a:moveTo>
                <a:lnTo>
                  <a:pt x="2228769" y="0"/>
                </a:lnTo>
                <a:lnTo>
                  <a:pt x="2228769" y="2228768"/>
                </a:lnTo>
                <a:lnTo>
                  <a:pt x="0" y="2228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73017" y="2067505"/>
            <a:ext cx="7315200" cy="1609344"/>
          </a:xfrm>
          <a:custGeom>
            <a:avLst/>
            <a:gdLst/>
            <a:ahLst/>
            <a:cxnLst/>
            <a:rect r="r" b="b" t="t" l="l"/>
            <a:pathLst>
              <a:path h="1609344" w="7315200">
                <a:moveTo>
                  <a:pt x="0" y="0"/>
                </a:moveTo>
                <a:lnTo>
                  <a:pt x="7315200" y="0"/>
                </a:lnTo>
                <a:lnTo>
                  <a:pt x="7315200" y="1609344"/>
                </a:lnTo>
                <a:lnTo>
                  <a:pt x="0" y="16093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TIKTOK OU YOUTUBE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CD6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11669" y="0"/>
            <a:ext cx="3618303" cy="2315714"/>
          </a:xfrm>
          <a:custGeom>
            <a:avLst/>
            <a:gdLst/>
            <a:ahLst/>
            <a:cxnLst/>
            <a:rect r="r" b="b" t="t" l="l"/>
            <a:pathLst>
              <a:path h="2315714" w="3618303">
                <a:moveTo>
                  <a:pt x="0" y="0"/>
                </a:moveTo>
                <a:lnTo>
                  <a:pt x="3618303" y="0"/>
                </a:lnTo>
                <a:lnTo>
                  <a:pt x="3618303" y="2315714"/>
                </a:lnTo>
                <a:lnTo>
                  <a:pt x="0" y="2315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COUPER LES SPAGHETTI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86820" y="1953205"/>
            <a:ext cx="370463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OUI, MIAM 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31316" y="2027562"/>
            <a:ext cx="7398656" cy="2023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QUELLE HORREUR, NON !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0C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6093" y="5427380"/>
            <a:ext cx="6051176" cy="4114800"/>
          </a:xfrm>
          <a:custGeom>
            <a:avLst/>
            <a:gdLst/>
            <a:ahLst/>
            <a:cxnLst/>
            <a:rect r="r" b="b" t="t" l="l"/>
            <a:pathLst>
              <a:path h="4114800" w="6051176">
                <a:moveTo>
                  <a:pt x="0" y="0"/>
                </a:moveTo>
                <a:lnTo>
                  <a:pt x="6051176" y="0"/>
                </a:lnTo>
                <a:lnTo>
                  <a:pt x="60511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477822" y="4486433"/>
            <a:ext cx="2167717" cy="1690819"/>
          </a:xfrm>
          <a:custGeom>
            <a:avLst/>
            <a:gdLst/>
            <a:ahLst/>
            <a:cxnLst/>
            <a:rect r="r" b="b" t="t" l="l"/>
            <a:pathLst>
              <a:path h="1690819" w="2167717">
                <a:moveTo>
                  <a:pt x="0" y="0"/>
                </a:moveTo>
                <a:lnTo>
                  <a:pt x="2167717" y="0"/>
                </a:lnTo>
                <a:lnTo>
                  <a:pt x="2167717" y="1690819"/>
                </a:lnTo>
                <a:lnTo>
                  <a:pt x="0" y="16908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56990" y="4672968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L’ANANAS SUR LA PIZZA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6093" y="1953205"/>
            <a:ext cx="5759759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MIAM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31316" y="20275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BEUUUUURK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9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95595" y="4113557"/>
            <a:ext cx="4470099" cy="4806558"/>
          </a:xfrm>
          <a:custGeom>
            <a:avLst/>
            <a:gdLst/>
            <a:ahLst/>
            <a:cxnLst/>
            <a:rect r="r" b="b" t="t" l="l"/>
            <a:pathLst>
              <a:path h="4806558" w="4470099">
                <a:moveTo>
                  <a:pt x="0" y="0"/>
                </a:moveTo>
                <a:lnTo>
                  <a:pt x="4470099" y="0"/>
                </a:lnTo>
                <a:lnTo>
                  <a:pt x="4470099" y="4806558"/>
                </a:lnTo>
                <a:lnTo>
                  <a:pt x="0" y="4806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36093" y="4392597"/>
            <a:ext cx="6118268" cy="4527518"/>
          </a:xfrm>
          <a:custGeom>
            <a:avLst/>
            <a:gdLst/>
            <a:ahLst/>
            <a:cxnLst/>
            <a:rect r="r" b="b" t="t" l="l"/>
            <a:pathLst>
              <a:path h="4527518" w="6118268">
                <a:moveTo>
                  <a:pt x="0" y="0"/>
                </a:moveTo>
                <a:lnTo>
                  <a:pt x="6118268" y="0"/>
                </a:lnTo>
                <a:lnTo>
                  <a:pt x="6118268" y="4527518"/>
                </a:lnTo>
                <a:lnTo>
                  <a:pt x="0" y="4527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LA CONFITURE AVEC DU BEURRE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5759759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OUI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31316" y="20275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NON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B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13190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659362" y="4108873"/>
            <a:ext cx="3527228" cy="2839418"/>
          </a:xfrm>
          <a:custGeom>
            <a:avLst/>
            <a:gdLst/>
            <a:ahLst/>
            <a:cxnLst/>
            <a:rect r="r" b="b" t="t" l="l"/>
            <a:pathLst>
              <a:path h="2839418" w="3527228">
                <a:moveTo>
                  <a:pt x="0" y="0"/>
                </a:moveTo>
                <a:lnTo>
                  <a:pt x="3527228" y="0"/>
                </a:lnTo>
                <a:lnTo>
                  <a:pt x="3527228" y="2839418"/>
                </a:lnTo>
                <a:lnTo>
                  <a:pt x="0" y="2839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080588" y="4108873"/>
            <a:ext cx="3523014" cy="3276403"/>
          </a:xfrm>
          <a:custGeom>
            <a:avLst/>
            <a:gdLst/>
            <a:ahLst/>
            <a:cxnLst/>
            <a:rect r="r" b="b" t="t" l="l"/>
            <a:pathLst>
              <a:path h="3276403" w="3523014">
                <a:moveTo>
                  <a:pt x="0" y="0"/>
                </a:moveTo>
                <a:lnTo>
                  <a:pt x="3523014" y="0"/>
                </a:lnTo>
                <a:lnTo>
                  <a:pt x="3523014" y="3276403"/>
                </a:lnTo>
                <a:lnTo>
                  <a:pt x="0" y="32764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 KETCHUP : SUR LES FRITES OU A CÔTÉ?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5759759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SUR LES FRITES 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31316" y="20275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A CÔTÉ !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88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54009" y="1911419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6"/>
                </a:lnTo>
                <a:lnTo>
                  <a:pt x="0" y="8219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3372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CHOCOLATINE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037652" y="1911419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8" y="0"/>
                </a:lnTo>
                <a:lnTo>
                  <a:pt x="41098" y="8219496"/>
                </a:lnTo>
                <a:lnTo>
                  <a:pt x="0" y="8219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58201" y="0"/>
            <a:ext cx="2158209" cy="1726567"/>
          </a:xfrm>
          <a:custGeom>
            <a:avLst/>
            <a:gdLst/>
            <a:ahLst/>
            <a:cxnLst/>
            <a:rect r="r" b="b" t="t" l="l"/>
            <a:pathLst>
              <a:path h="1726567" w="2158209">
                <a:moveTo>
                  <a:pt x="0" y="0"/>
                </a:moveTo>
                <a:lnTo>
                  <a:pt x="2158209" y="0"/>
                </a:lnTo>
                <a:lnTo>
                  <a:pt x="2158209" y="1726567"/>
                </a:lnTo>
                <a:lnTo>
                  <a:pt x="0" y="17265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A LA BOULANGERIE...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1723" y="1953205"/>
            <a:ext cx="6202001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PAIN AU CHOCOLAT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75202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PETIT PAIN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B5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02042" y="6017780"/>
            <a:ext cx="3883917" cy="3786819"/>
          </a:xfrm>
          <a:custGeom>
            <a:avLst/>
            <a:gdLst/>
            <a:ahLst/>
            <a:cxnLst/>
            <a:rect r="r" b="b" t="t" l="l"/>
            <a:pathLst>
              <a:path h="3786819" w="3883917">
                <a:moveTo>
                  <a:pt x="0" y="0"/>
                </a:moveTo>
                <a:lnTo>
                  <a:pt x="3883916" y="0"/>
                </a:lnTo>
                <a:lnTo>
                  <a:pt x="3883916" y="3786819"/>
                </a:lnTo>
                <a:lnTo>
                  <a:pt x="0" y="37868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LES CROUTES DE PIZZA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36093" y="2057262"/>
            <a:ext cx="6202001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MIAM 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9361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POUBELLE !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B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87229" y="572171"/>
            <a:ext cx="3257940" cy="2052502"/>
          </a:xfrm>
          <a:custGeom>
            <a:avLst/>
            <a:gdLst/>
            <a:ahLst/>
            <a:cxnLst/>
            <a:rect r="r" b="b" t="t" l="l"/>
            <a:pathLst>
              <a:path h="2052502" w="3257940">
                <a:moveTo>
                  <a:pt x="0" y="0"/>
                </a:moveTo>
                <a:lnTo>
                  <a:pt x="3257939" y="0"/>
                </a:lnTo>
                <a:lnTo>
                  <a:pt x="3257939" y="2052502"/>
                </a:lnTo>
                <a:lnTo>
                  <a:pt x="0" y="2052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LES CHAUSSETTES POUR DORMIR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36093" y="2057262"/>
            <a:ext cx="6592215" cy="2023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OUI! #TEAMPIEDSFROIDS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9361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NON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C2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9646" y="284186"/>
            <a:ext cx="2172893" cy="2768017"/>
          </a:xfrm>
          <a:custGeom>
            <a:avLst/>
            <a:gdLst/>
            <a:ahLst/>
            <a:cxnLst/>
            <a:rect r="r" b="b" t="t" l="l"/>
            <a:pathLst>
              <a:path h="2768017" w="2172893">
                <a:moveTo>
                  <a:pt x="0" y="0"/>
                </a:moveTo>
                <a:lnTo>
                  <a:pt x="2172893" y="0"/>
                </a:lnTo>
                <a:lnTo>
                  <a:pt x="2172893" y="2768017"/>
                </a:lnTo>
                <a:lnTo>
                  <a:pt x="0" y="2768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 REVEIL...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36093" y="2057262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UN SEUL 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9361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AU MOINS 10 !!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C3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6544" y="1859391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8" y="0"/>
                </a:lnTo>
                <a:lnTo>
                  <a:pt x="41098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169387" y="2057262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CRAYON GRIS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16544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CRAYON À PAPIER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2858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CRAYON DE BOIS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1974102" y="1859391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8" y="0"/>
                </a:lnTo>
                <a:lnTo>
                  <a:pt x="41098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02654" y="305404"/>
            <a:ext cx="1531317" cy="1477721"/>
          </a:xfrm>
          <a:custGeom>
            <a:avLst/>
            <a:gdLst/>
            <a:ahLst/>
            <a:cxnLst/>
            <a:rect r="r" b="b" t="t" l="l"/>
            <a:pathLst>
              <a:path h="1477721" w="1531317">
                <a:moveTo>
                  <a:pt x="0" y="0"/>
                </a:moveTo>
                <a:lnTo>
                  <a:pt x="1531317" y="0"/>
                </a:lnTo>
                <a:lnTo>
                  <a:pt x="1531317" y="1477721"/>
                </a:lnTo>
                <a:lnTo>
                  <a:pt x="0" y="14777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POUR DESSINER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94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73685" y="3996598"/>
            <a:ext cx="3147822" cy="4114800"/>
          </a:xfrm>
          <a:custGeom>
            <a:avLst/>
            <a:gdLst/>
            <a:ahLst/>
            <a:cxnLst/>
            <a:rect r="r" b="b" t="t" l="l"/>
            <a:pathLst>
              <a:path h="4114800" w="3147822">
                <a:moveTo>
                  <a:pt x="0" y="0"/>
                </a:moveTo>
                <a:lnTo>
                  <a:pt x="3147822" y="0"/>
                </a:lnTo>
                <a:lnTo>
                  <a:pt x="31478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75770" y="4119852"/>
            <a:ext cx="3209544" cy="4114800"/>
          </a:xfrm>
          <a:custGeom>
            <a:avLst/>
            <a:gdLst/>
            <a:ahLst/>
            <a:cxnLst/>
            <a:rect r="r" b="b" t="t" l="l"/>
            <a:pathLst>
              <a:path h="4114800" w="3209544">
                <a:moveTo>
                  <a:pt x="0" y="0"/>
                </a:moveTo>
                <a:lnTo>
                  <a:pt x="3209544" y="0"/>
                </a:lnTo>
                <a:lnTo>
                  <a:pt x="32095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COULEUR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2057262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BLANC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9361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NOIR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9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81889" y="3262238"/>
            <a:ext cx="6646418" cy="6646418"/>
          </a:xfrm>
          <a:custGeom>
            <a:avLst/>
            <a:gdLst/>
            <a:ahLst/>
            <a:cxnLst/>
            <a:rect r="r" b="b" t="t" l="l"/>
            <a:pathLst>
              <a:path h="6646418" w="6646418">
                <a:moveTo>
                  <a:pt x="0" y="0"/>
                </a:moveTo>
                <a:lnTo>
                  <a:pt x="6646418" y="0"/>
                </a:lnTo>
                <a:lnTo>
                  <a:pt x="6646418" y="6646418"/>
                </a:lnTo>
                <a:lnTo>
                  <a:pt x="0" y="664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948985" y="3190157"/>
            <a:ext cx="4861338" cy="7096843"/>
          </a:xfrm>
          <a:custGeom>
            <a:avLst/>
            <a:gdLst/>
            <a:ahLst/>
            <a:cxnLst/>
            <a:rect r="r" b="b" t="t" l="l"/>
            <a:pathLst>
              <a:path h="7096843" w="4861338">
                <a:moveTo>
                  <a:pt x="0" y="0"/>
                </a:moveTo>
                <a:lnTo>
                  <a:pt x="4861338" y="0"/>
                </a:lnTo>
                <a:lnTo>
                  <a:pt x="4861338" y="7096843"/>
                </a:lnTo>
                <a:lnTo>
                  <a:pt x="0" y="70968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VIVRE DANS UNE MAISON....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2057262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SOUS L’EAU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93616" y="2057262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DANS UN ARBRE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C8B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06172" y="4194104"/>
            <a:ext cx="3700631" cy="5402381"/>
          </a:xfrm>
          <a:custGeom>
            <a:avLst/>
            <a:gdLst/>
            <a:ahLst/>
            <a:cxnLst/>
            <a:rect r="r" b="b" t="t" l="l"/>
            <a:pathLst>
              <a:path h="5402381" w="3700631">
                <a:moveTo>
                  <a:pt x="0" y="0"/>
                </a:moveTo>
                <a:lnTo>
                  <a:pt x="3700631" y="0"/>
                </a:lnTo>
                <a:lnTo>
                  <a:pt x="3700631" y="5402381"/>
                </a:lnTo>
                <a:lnTo>
                  <a:pt x="0" y="54023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00444" y="3673820"/>
            <a:ext cx="3351093" cy="6092896"/>
          </a:xfrm>
          <a:custGeom>
            <a:avLst/>
            <a:gdLst/>
            <a:ahLst/>
            <a:cxnLst/>
            <a:rect r="r" b="b" t="t" l="l"/>
            <a:pathLst>
              <a:path h="6092896" w="3351093">
                <a:moveTo>
                  <a:pt x="0" y="0"/>
                </a:moveTo>
                <a:lnTo>
                  <a:pt x="3351093" y="0"/>
                </a:lnTo>
                <a:lnTo>
                  <a:pt x="3351093" y="6092896"/>
                </a:lnTo>
                <a:lnTo>
                  <a:pt x="0" y="60928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2023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AVOIR DES OREILLES DE LAPIN OU UNE QUEUE DE SINGE?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294174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LAPIN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93616" y="2889717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SINGE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C3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5206" y="4453979"/>
            <a:ext cx="4299867" cy="4804321"/>
          </a:xfrm>
          <a:custGeom>
            <a:avLst/>
            <a:gdLst/>
            <a:ahLst/>
            <a:cxnLst/>
            <a:rect r="r" b="b" t="t" l="l"/>
            <a:pathLst>
              <a:path h="4804321" w="4299867">
                <a:moveTo>
                  <a:pt x="0" y="0"/>
                </a:moveTo>
                <a:lnTo>
                  <a:pt x="4299867" y="0"/>
                </a:lnTo>
                <a:lnTo>
                  <a:pt x="4299867" y="4804321"/>
                </a:lnTo>
                <a:lnTo>
                  <a:pt x="0" y="4804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70527">
            <a:off x="5219220" y="7100196"/>
            <a:ext cx="1591706" cy="2040649"/>
          </a:xfrm>
          <a:custGeom>
            <a:avLst/>
            <a:gdLst/>
            <a:ahLst/>
            <a:cxnLst/>
            <a:rect r="r" b="b" t="t" l="l"/>
            <a:pathLst>
              <a:path h="2040649" w="1591706">
                <a:moveTo>
                  <a:pt x="0" y="0"/>
                </a:moveTo>
                <a:lnTo>
                  <a:pt x="1591706" y="0"/>
                </a:lnTo>
                <a:lnTo>
                  <a:pt x="1591706" y="2040649"/>
                </a:lnTo>
                <a:lnTo>
                  <a:pt x="0" y="2040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368707" y="4925340"/>
            <a:ext cx="5175849" cy="4114800"/>
          </a:xfrm>
          <a:custGeom>
            <a:avLst/>
            <a:gdLst/>
            <a:ahLst/>
            <a:cxnLst/>
            <a:rect r="r" b="b" t="t" l="l"/>
            <a:pathLst>
              <a:path h="4114800" w="5175849">
                <a:moveTo>
                  <a:pt x="0" y="0"/>
                </a:moveTo>
                <a:lnTo>
                  <a:pt x="5175849" y="0"/>
                </a:lnTo>
                <a:lnTo>
                  <a:pt x="51758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PETIT ÉCRAN...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FILM 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SÉRIE !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666828"/>
            <a:ext cx="7315200" cy="2231136"/>
          </a:xfrm>
          <a:custGeom>
            <a:avLst/>
            <a:gdLst/>
            <a:ahLst/>
            <a:cxnLst/>
            <a:rect r="r" b="b" t="t" l="l"/>
            <a:pathLst>
              <a:path h="2231136" w="7315200">
                <a:moveTo>
                  <a:pt x="0" y="0"/>
                </a:moveTo>
                <a:lnTo>
                  <a:pt x="7315200" y="0"/>
                </a:lnTo>
                <a:lnTo>
                  <a:pt x="7315200" y="2231136"/>
                </a:lnTo>
                <a:lnTo>
                  <a:pt x="0" y="223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944100" y="4569548"/>
            <a:ext cx="7315200" cy="3328416"/>
          </a:xfrm>
          <a:custGeom>
            <a:avLst/>
            <a:gdLst/>
            <a:ahLst/>
            <a:cxnLst/>
            <a:rect r="r" b="b" t="t" l="l"/>
            <a:pathLst>
              <a:path h="3328416" w="7315200">
                <a:moveTo>
                  <a:pt x="0" y="0"/>
                </a:moveTo>
                <a:lnTo>
                  <a:pt x="7315200" y="0"/>
                </a:lnTo>
                <a:lnTo>
                  <a:pt x="7315200" y="3328416"/>
                </a:lnTo>
                <a:lnTo>
                  <a:pt x="0" y="3328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PAR MESSAGE...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VOCAL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TEXTE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139892">
            <a:off x="803840" y="5475785"/>
            <a:ext cx="2197738" cy="934039"/>
          </a:xfrm>
          <a:custGeom>
            <a:avLst/>
            <a:gdLst/>
            <a:ahLst/>
            <a:cxnLst/>
            <a:rect r="r" b="b" t="t" l="l"/>
            <a:pathLst>
              <a:path h="934039" w="2197738">
                <a:moveTo>
                  <a:pt x="0" y="0"/>
                </a:moveTo>
                <a:lnTo>
                  <a:pt x="2197737" y="0"/>
                </a:lnTo>
                <a:lnTo>
                  <a:pt x="2197737" y="934039"/>
                </a:lnTo>
                <a:lnTo>
                  <a:pt x="0" y="9340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50850" y="3477675"/>
            <a:ext cx="3209113" cy="1668739"/>
          </a:xfrm>
          <a:custGeom>
            <a:avLst/>
            <a:gdLst/>
            <a:ahLst/>
            <a:cxnLst/>
            <a:rect r="r" b="b" t="t" l="l"/>
            <a:pathLst>
              <a:path h="1668739" w="3209113">
                <a:moveTo>
                  <a:pt x="0" y="0"/>
                </a:moveTo>
                <a:lnTo>
                  <a:pt x="3209113" y="0"/>
                </a:lnTo>
                <a:lnTo>
                  <a:pt x="3209113" y="1668739"/>
                </a:lnTo>
                <a:lnTo>
                  <a:pt x="0" y="16687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47800" y="5942804"/>
            <a:ext cx="5080000" cy="4114800"/>
          </a:xfrm>
          <a:custGeom>
            <a:avLst/>
            <a:gdLst/>
            <a:ahLst/>
            <a:cxnLst/>
            <a:rect r="r" b="b" t="t" l="l"/>
            <a:pathLst>
              <a:path h="4114800" w="5080000">
                <a:moveTo>
                  <a:pt x="0" y="0"/>
                </a:moveTo>
                <a:lnTo>
                  <a:pt x="5080000" y="0"/>
                </a:lnTo>
                <a:lnTo>
                  <a:pt x="5080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13514" y="6097391"/>
            <a:ext cx="1883785" cy="1902813"/>
          </a:xfrm>
          <a:custGeom>
            <a:avLst/>
            <a:gdLst/>
            <a:ahLst/>
            <a:cxnLst/>
            <a:rect r="r" b="b" t="t" l="l"/>
            <a:pathLst>
              <a:path h="1902813" w="1883785">
                <a:moveTo>
                  <a:pt x="0" y="0"/>
                </a:moveTo>
                <a:lnTo>
                  <a:pt x="1883785" y="0"/>
                </a:lnTo>
                <a:lnTo>
                  <a:pt x="1883785" y="1902813"/>
                </a:lnTo>
                <a:lnTo>
                  <a:pt x="0" y="19028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927680" y="7515258"/>
            <a:ext cx="2719087" cy="2542346"/>
          </a:xfrm>
          <a:custGeom>
            <a:avLst/>
            <a:gdLst/>
            <a:ahLst/>
            <a:cxnLst/>
            <a:rect r="r" b="b" t="t" l="l"/>
            <a:pathLst>
              <a:path h="2542346" w="2719087">
                <a:moveTo>
                  <a:pt x="0" y="0"/>
                </a:moveTo>
                <a:lnTo>
                  <a:pt x="2719086" y="0"/>
                </a:lnTo>
                <a:lnTo>
                  <a:pt x="2719086" y="2542346"/>
                </a:lnTo>
                <a:lnTo>
                  <a:pt x="0" y="25423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612594" y="3132731"/>
            <a:ext cx="3805651" cy="3044521"/>
          </a:xfrm>
          <a:custGeom>
            <a:avLst/>
            <a:gdLst/>
            <a:ahLst/>
            <a:cxnLst/>
            <a:rect r="r" b="b" t="t" l="l"/>
            <a:pathLst>
              <a:path h="3044521" w="3805651">
                <a:moveTo>
                  <a:pt x="0" y="0"/>
                </a:moveTo>
                <a:lnTo>
                  <a:pt x="3805651" y="0"/>
                </a:lnTo>
                <a:lnTo>
                  <a:pt x="3805651" y="3044521"/>
                </a:lnTo>
                <a:lnTo>
                  <a:pt x="0" y="30445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98748" y="5108341"/>
            <a:ext cx="5560970" cy="4949263"/>
          </a:xfrm>
          <a:custGeom>
            <a:avLst/>
            <a:gdLst/>
            <a:ahLst/>
            <a:cxnLst/>
            <a:rect r="r" b="b" t="t" l="l"/>
            <a:pathLst>
              <a:path h="4949263" w="5560970">
                <a:moveTo>
                  <a:pt x="0" y="0"/>
                </a:moveTo>
                <a:lnTo>
                  <a:pt x="5560970" y="0"/>
                </a:lnTo>
                <a:lnTo>
                  <a:pt x="5560970" y="4949263"/>
                </a:lnTo>
                <a:lnTo>
                  <a:pt x="0" y="494926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714885" y="7164241"/>
            <a:ext cx="2834594" cy="3047950"/>
          </a:xfrm>
          <a:custGeom>
            <a:avLst/>
            <a:gdLst/>
            <a:ahLst/>
            <a:cxnLst/>
            <a:rect r="r" b="b" t="t" l="l"/>
            <a:pathLst>
              <a:path h="3047950" w="2834594">
                <a:moveTo>
                  <a:pt x="0" y="0"/>
                </a:moveTo>
                <a:lnTo>
                  <a:pt x="2834594" y="0"/>
                </a:lnTo>
                <a:lnTo>
                  <a:pt x="2834594" y="3047950"/>
                </a:lnTo>
                <a:lnTo>
                  <a:pt x="0" y="3047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21516" y="3236124"/>
            <a:ext cx="3111453" cy="3002552"/>
          </a:xfrm>
          <a:custGeom>
            <a:avLst/>
            <a:gdLst/>
            <a:ahLst/>
            <a:cxnLst/>
            <a:rect r="r" b="b" t="t" l="l"/>
            <a:pathLst>
              <a:path h="3002552" w="3111453">
                <a:moveTo>
                  <a:pt x="0" y="0"/>
                </a:moveTo>
                <a:lnTo>
                  <a:pt x="3111453" y="0"/>
                </a:lnTo>
                <a:lnTo>
                  <a:pt x="3111453" y="3002552"/>
                </a:lnTo>
                <a:lnTo>
                  <a:pt x="0" y="300255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47569" y="3236124"/>
            <a:ext cx="2203184" cy="2319141"/>
          </a:xfrm>
          <a:custGeom>
            <a:avLst/>
            <a:gdLst/>
            <a:ahLst/>
            <a:cxnLst/>
            <a:rect r="r" b="b" t="t" l="l"/>
            <a:pathLst>
              <a:path h="2319141" w="2203184">
                <a:moveTo>
                  <a:pt x="0" y="0"/>
                </a:moveTo>
                <a:lnTo>
                  <a:pt x="2203184" y="0"/>
                </a:lnTo>
                <a:lnTo>
                  <a:pt x="2203184" y="2319140"/>
                </a:lnTo>
                <a:lnTo>
                  <a:pt x="0" y="231914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860644" y="6742109"/>
            <a:ext cx="2720207" cy="2516191"/>
          </a:xfrm>
          <a:custGeom>
            <a:avLst/>
            <a:gdLst/>
            <a:ahLst/>
            <a:cxnLst/>
            <a:rect r="r" b="b" t="t" l="l"/>
            <a:pathLst>
              <a:path h="2516191" w="2720207">
                <a:moveTo>
                  <a:pt x="0" y="0"/>
                </a:moveTo>
                <a:lnTo>
                  <a:pt x="2720207" y="0"/>
                </a:lnTo>
                <a:lnTo>
                  <a:pt x="2720207" y="2516191"/>
                </a:lnTo>
                <a:lnTo>
                  <a:pt x="0" y="251619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SAISON PRÉFERÉE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PRINTEMPS / ÉTÉ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AUTOMNE /HIVER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0C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71144" y="3853060"/>
            <a:ext cx="6512337" cy="5405240"/>
          </a:xfrm>
          <a:custGeom>
            <a:avLst/>
            <a:gdLst/>
            <a:ahLst/>
            <a:cxnLst/>
            <a:rect r="r" b="b" t="t" l="l"/>
            <a:pathLst>
              <a:path h="5405240" w="6512337">
                <a:moveTo>
                  <a:pt x="0" y="0"/>
                </a:moveTo>
                <a:lnTo>
                  <a:pt x="6512337" y="0"/>
                </a:lnTo>
                <a:lnTo>
                  <a:pt x="6512337" y="5405240"/>
                </a:lnTo>
                <a:lnTo>
                  <a:pt x="0" y="54052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49784" y="3496207"/>
            <a:ext cx="6509516" cy="6118945"/>
          </a:xfrm>
          <a:custGeom>
            <a:avLst/>
            <a:gdLst/>
            <a:ahLst/>
            <a:cxnLst/>
            <a:rect r="r" b="b" t="t" l="l"/>
            <a:pathLst>
              <a:path h="6118945" w="6509516">
                <a:moveTo>
                  <a:pt x="0" y="0"/>
                </a:moveTo>
                <a:lnTo>
                  <a:pt x="6509516" y="0"/>
                </a:lnTo>
                <a:lnTo>
                  <a:pt x="6509516" y="6118946"/>
                </a:lnTo>
                <a:lnTo>
                  <a:pt x="0" y="6118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SUCRÉ OU SALÉ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BONBONS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CHIPS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9C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3676" y="3198908"/>
            <a:ext cx="6146467" cy="5470356"/>
          </a:xfrm>
          <a:custGeom>
            <a:avLst/>
            <a:gdLst/>
            <a:ahLst/>
            <a:cxnLst/>
            <a:rect r="r" b="b" t="t" l="l"/>
            <a:pathLst>
              <a:path h="5470356" w="6146467">
                <a:moveTo>
                  <a:pt x="0" y="0"/>
                </a:moveTo>
                <a:lnTo>
                  <a:pt x="6146467" y="0"/>
                </a:lnTo>
                <a:lnTo>
                  <a:pt x="6146467" y="5470356"/>
                </a:lnTo>
                <a:lnTo>
                  <a:pt x="0" y="54703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641622" y="3548221"/>
            <a:ext cx="6361395" cy="5502607"/>
          </a:xfrm>
          <a:custGeom>
            <a:avLst/>
            <a:gdLst/>
            <a:ahLst/>
            <a:cxnLst/>
            <a:rect r="r" b="b" t="t" l="l"/>
            <a:pathLst>
              <a:path h="5502607" w="6361395">
                <a:moveTo>
                  <a:pt x="0" y="0"/>
                </a:moveTo>
                <a:lnTo>
                  <a:pt x="6361395" y="0"/>
                </a:lnTo>
                <a:lnTo>
                  <a:pt x="6361395" y="5502607"/>
                </a:lnTo>
                <a:lnTo>
                  <a:pt x="0" y="55026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JOUR OU NUIT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MATIN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SOIR / NUIT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B5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7148" y="2067505"/>
            <a:ext cx="41097" cy="8219495"/>
          </a:xfrm>
          <a:custGeom>
            <a:avLst/>
            <a:gdLst/>
            <a:ahLst/>
            <a:cxnLst/>
            <a:rect r="r" b="b" t="t" l="l"/>
            <a:pathLst>
              <a:path h="8219495" w="41097">
                <a:moveTo>
                  <a:pt x="0" y="0"/>
                </a:moveTo>
                <a:lnTo>
                  <a:pt x="41097" y="0"/>
                </a:lnTo>
                <a:lnTo>
                  <a:pt x="41097" y="8219495"/>
                </a:lnTo>
                <a:lnTo>
                  <a:pt x="0" y="821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14631" y="4702231"/>
            <a:ext cx="4823669" cy="4998621"/>
          </a:xfrm>
          <a:custGeom>
            <a:avLst/>
            <a:gdLst/>
            <a:ahLst/>
            <a:cxnLst/>
            <a:rect r="r" b="b" t="t" l="l"/>
            <a:pathLst>
              <a:path h="4998621" w="4823669">
                <a:moveTo>
                  <a:pt x="0" y="0"/>
                </a:moveTo>
                <a:lnTo>
                  <a:pt x="4823669" y="0"/>
                </a:lnTo>
                <a:lnTo>
                  <a:pt x="4823669" y="4998621"/>
                </a:lnTo>
                <a:lnTo>
                  <a:pt x="0" y="49986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41178" y="4320554"/>
            <a:ext cx="4582043" cy="5177450"/>
          </a:xfrm>
          <a:custGeom>
            <a:avLst/>
            <a:gdLst/>
            <a:ahLst/>
            <a:cxnLst/>
            <a:rect r="r" b="b" t="t" l="l"/>
            <a:pathLst>
              <a:path h="5177450" w="4582043">
                <a:moveTo>
                  <a:pt x="0" y="0"/>
                </a:moveTo>
                <a:lnTo>
                  <a:pt x="4582044" y="0"/>
                </a:lnTo>
                <a:lnTo>
                  <a:pt x="4582044" y="5177450"/>
                </a:lnTo>
                <a:lnTo>
                  <a:pt x="0" y="5177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36093" y="474079"/>
            <a:ext cx="15723207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 u="sng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LE CHOIX LE PLUS DUR....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6093" y="1953205"/>
            <a:ext cx="6592215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CHIEN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60644" y="1953205"/>
            <a:ext cx="7398656" cy="994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5829" spc="81">
                <a:solidFill>
                  <a:srgbClr val="000000"/>
                </a:solidFill>
                <a:latin typeface="Apple Juice"/>
                <a:ea typeface="Apple Juice"/>
                <a:cs typeface="Apple Juice"/>
                <a:sym typeface="Apple Juice"/>
              </a:rPr>
              <a:t>CHAT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-539169">
            <a:off x="-825571" y="473781"/>
            <a:ext cx="6637547" cy="1231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1"/>
              </a:lnSpc>
            </a:pPr>
            <a:r>
              <a:rPr lang="en-US" sz="6958" spc="97">
                <a:solidFill>
                  <a:srgbClr val="000000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GAME TIME!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995514" y="1237339"/>
            <a:ext cx="14292486" cy="979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Trouve et note le prénom de quelqu’un qui...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404031" y="2713484"/>
            <a:ext cx="10735981" cy="7697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lit un livre en ce moment 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préfère la pluie au soleil 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s’est déjà cassé quelque chose.................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s’est réveillé en retard aujourd’hui</a:t>
            </a:r>
          </a:p>
          <a:p>
            <a:pPr algn="l">
              <a:lnSpc>
                <a:spcPts val="6159"/>
              </a:lnSpc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       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peur des araignées.................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adore la couleur jaune.................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est allergique à quelque chose.................</a:t>
            </a:r>
          </a:p>
          <a:p>
            <a:pPr algn="l" marL="949891" indent="-474946" lvl="1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déjà pris l’avion.................</a:t>
            </a:r>
          </a:p>
          <a:p>
            <a:pPr algn="l">
              <a:lnSpc>
                <a:spcPts val="5646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984432" y="2713484"/>
            <a:ext cx="8303568" cy="6041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49964" indent="-474982" lvl="1">
              <a:lnSpc>
                <a:spcPts val="6160"/>
              </a:lnSpc>
              <a:buFont typeface="Arial"/>
              <a:buChar char="•"/>
            </a:pPr>
            <a:r>
              <a:rPr lang="en-US" sz="44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déjà râté un bus .................</a:t>
            </a:r>
          </a:p>
          <a:p>
            <a:pPr algn="l" marL="842016" indent="-421008" lvl="1">
              <a:lnSpc>
                <a:spcPts val="5460"/>
              </a:lnSpc>
              <a:buFont typeface="Arial"/>
              <a:buChar char="•"/>
            </a:pPr>
            <a:r>
              <a:rPr lang="en-US" sz="39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vu quelqu’un de connu.................</a:t>
            </a:r>
          </a:p>
          <a:p>
            <a:pPr algn="l" marL="949964" indent="-474982" lvl="1">
              <a:lnSpc>
                <a:spcPts val="6160"/>
              </a:lnSpc>
              <a:buFont typeface="Arial"/>
              <a:buChar char="•"/>
            </a:pPr>
            <a:r>
              <a:rPr lang="en-US" sz="44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sait rapper.................</a:t>
            </a:r>
          </a:p>
          <a:p>
            <a:pPr algn="l" marL="885195" indent="-442598" lvl="1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tout le temps froid.................</a:t>
            </a:r>
          </a:p>
          <a:p>
            <a:pPr algn="l" marL="949964" indent="-474982" lvl="1">
              <a:lnSpc>
                <a:spcPts val="6160"/>
              </a:lnSpc>
              <a:buFont typeface="Arial"/>
              <a:buChar char="•"/>
            </a:pPr>
            <a:r>
              <a:rPr lang="en-US" sz="44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aime les serpents.................</a:t>
            </a:r>
          </a:p>
          <a:p>
            <a:pPr algn="l" marL="906785" indent="-453392" lvl="1">
              <a:lnSpc>
                <a:spcPts val="5880"/>
              </a:lnSpc>
              <a:buFont typeface="Arial"/>
              <a:buChar char="•"/>
            </a:pPr>
            <a:r>
              <a:rPr lang="en-US" sz="42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chante sous la douche.................</a:t>
            </a:r>
          </a:p>
          <a:p>
            <a:pPr algn="l" marL="949964" indent="-474982" lvl="1">
              <a:lnSpc>
                <a:spcPts val="6160"/>
              </a:lnSpc>
              <a:buFont typeface="Arial"/>
              <a:buChar char="•"/>
            </a:pPr>
            <a:r>
              <a:rPr lang="en-US" sz="44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a au moins 3 frères et soeurs</a:t>
            </a:r>
          </a:p>
          <a:p>
            <a:pPr algn="l">
              <a:lnSpc>
                <a:spcPts val="6160"/>
              </a:lnSpc>
            </a:pPr>
            <a:r>
              <a:rPr lang="en-US" sz="4400">
                <a:solidFill>
                  <a:srgbClr val="2C5DC9"/>
                </a:solidFill>
                <a:latin typeface="Battle Scarred"/>
                <a:ea typeface="Battle Scarred"/>
                <a:cs typeface="Battle Scarred"/>
                <a:sym typeface="Battle Scarred"/>
              </a:rPr>
              <a:t>          .................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51476" y="4798936"/>
            <a:ext cx="7124373" cy="7124373"/>
          </a:xfrm>
          <a:custGeom>
            <a:avLst/>
            <a:gdLst/>
            <a:ahLst/>
            <a:cxnLst/>
            <a:rect r="r" b="b" t="t" l="l"/>
            <a:pathLst>
              <a:path h="7124373" w="7124373">
                <a:moveTo>
                  <a:pt x="0" y="0"/>
                </a:moveTo>
                <a:lnTo>
                  <a:pt x="7124374" y="0"/>
                </a:lnTo>
                <a:lnTo>
                  <a:pt x="7124374" y="7124373"/>
                </a:lnTo>
                <a:lnTo>
                  <a:pt x="0" y="71243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439790">
            <a:off x="14637065" y="3462456"/>
            <a:ext cx="2672960" cy="2672960"/>
          </a:xfrm>
          <a:custGeom>
            <a:avLst/>
            <a:gdLst/>
            <a:ahLst/>
            <a:cxnLst/>
            <a:rect r="r" b="b" t="t" l="l"/>
            <a:pathLst>
              <a:path h="2672960" w="2672960">
                <a:moveTo>
                  <a:pt x="0" y="0"/>
                </a:moveTo>
                <a:lnTo>
                  <a:pt x="2672960" y="0"/>
                </a:lnTo>
                <a:lnTo>
                  <a:pt x="2672960" y="2672960"/>
                </a:lnTo>
                <a:lnTo>
                  <a:pt x="0" y="2672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88888" y="-1550584"/>
            <a:ext cx="5330018" cy="5330018"/>
          </a:xfrm>
          <a:custGeom>
            <a:avLst/>
            <a:gdLst/>
            <a:ahLst/>
            <a:cxnLst/>
            <a:rect r="r" b="b" t="t" l="l"/>
            <a:pathLst>
              <a:path h="5330018" w="5330018">
                <a:moveTo>
                  <a:pt x="0" y="0"/>
                </a:moveTo>
                <a:lnTo>
                  <a:pt x="5330019" y="0"/>
                </a:lnTo>
                <a:lnTo>
                  <a:pt x="5330019" y="5330018"/>
                </a:lnTo>
                <a:lnTo>
                  <a:pt x="0" y="53300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52863" y="0"/>
            <a:ext cx="7182274" cy="7182274"/>
          </a:xfrm>
          <a:custGeom>
            <a:avLst/>
            <a:gdLst/>
            <a:ahLst/>
            <a:cxnLst/>
            <a:rect r="r" b="b" t="t" l="l"/>
            <a:pathLst>
              <a:path h="7182274" w="7182274">
                <a:moveTo>
                  <a:pt x="0" y="0"/>
                </a:moveTo>
                <a:lnTo>
                  <a:pt x="7182274" y="0"/>
                </a:lnTo>
                <a:lnTo>
                  <a:pt x="7182274" y="7182274"/>
                </a:lnTo>
                <a:lnTo>
                  <a:pt x="0" y="71822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17438" y="6921279"/>
            <a:ext cx="7315200" cy="2039112"/>
          </a:xfrm>
          <a:custGeom>
            <a:avLst/>
            <a:gdLst/>
            <a:ahLst/>
            <a:cxnLst/>
            <a:rect r="r" b="b" t="t" l="l"/>
            <a:pathLst>
              <a:path h="2039112" w="7315200">
                <a:moveTo>
                  <a:pt x="0" y="0"/>
                </a:moveTo>
                <a:lnTo>
                  <a:pt x="7315200" y="0"/>
                </a:lnTo>
                <a:lnTo>
                  <a:pt x="7315200" y="2039112"/>
                </a:lnTo>
                <a:lnTo>
                  <a:pt x="0" y="20391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DAGPoBULqjA</dc:identifier>
  <dcterms:modified xsi:type="dcterms:W3CDTF">2011-08-01T06:04:30Z</dcterms:modified>
  <cp:revision>1</cp:revision>
  <dc:title>5ème3</dc:title>
</cp:coreProperties>
</file>