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 </a:t>
            </a:r>
            <a:endParaRPr lang="ru-RU"/>
          </a:p>
        </p:txBody>
      </p:sp>
      <p:pic>
        <p:nvPicPr>
          <p:cNvPr id="4" name="Рисунок 3" descr="Изображение выглядит как текст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70100C4-D10C-9D16-D498-DF3B32020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4C247-226D-B62F-02A4-1A4E318E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7F9C3-E9CD-F850-7A32-37FFC5EAB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/>
              <a:t>     </a:t>
            </a:r>
            <a:endParaRPr lang="ru-RU" dirty="0"/>
          </a:p>
        </p:txBody>
      </p:sp>
      <p:pic>
        <p:nvPicPr>
          <p:cNvPr id="4" name="Рисунок 3" descr="Изображение выглядит как текст, птиц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581FA66-81DA-4D9E-B7F2-C82D98D41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4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4FD8D-4F15-DFA8-7FD4-740AF237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35409-E81B-E999-8E35-88622CEC0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/>
          </a:p>
        </p:txBody>
      </p:sp>
      <p:pic>
        <p:nvPicPr>
          <p:cNvPr id="4" name="Рисунок 3" descr="Изображение выглядит как текст, Шрифт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1F4EDC0-06BB-8584-2871-C036E054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9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989C1-82C5-85D5-6047-8D1BC696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BC29F-11A9-E321-55CD-7D5CD1A1F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pic>
        <p:nvPicPr>
          <p:cNvPr id="4" name="Рисунок 3" descr="Изображение выглядит как текст, Шрифт, снимок экрана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D7F7394-2202-A8DD-7564-5C3C1FCBA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0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DF57B-A2EA-A548-5A82-EDDE185A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2A0311-A4B2-68D8-5719-E98895409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/>
              <a:t>  </a:t>
            </a:r>
          </a:p>
        </p:txBody>
      </p:sp>
      <p:pic>
        <p:nvPicPr>
          <p:cNvPr id="4" name="Рисунок 3" descr="Изображение выглядит как текст, Шрифт, диаграмм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6F6890E-153D-CB2B-415E-DEDA96FB4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5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EB451-3C98-2D40-2CF2-D3ED3BDAA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F42D8B-DD80-66F4-A19C-E8268A6B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/>
              <a:t>  </a:t>
            </a:r>
          </a:p>
        </p:txBody>
      </p:sp>
      <p:pic>
        <p:nvPicPr>
          <p:cNvPr id="4" name="Рисунок 3" descr="Изображение выглядит как текст, Шрифт, графический дизайн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0655424-7236-FBA6-4DDB-D9E1F38C0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36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</vt:lpstr>
      <vt:lpstr>    </vt:lpstr>
      <vt:lpstr>   </vt:lpstr>
      <vt:lpstr>  </vt:lpstr>
      <vt:lpstr>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>Ольга Волкова</cp:lastModifiedBy>
  <cp:revision>24</cp:revision>
  <dcterms:created xsi:type="dcterms:W3CDTF">2025-05-11T20:26:19Z</dcterms:created>
  <dcterms:modified xsi:type="dcterms:W3CDTF">2025-05-11T20:32:31Z</dcterms:modified>
</cp:coreProperties>
</file>