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8"/>
    <a:srgbClr val="DFD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EA60A-350A-44BC-B4AF-786A53026F4B}" v="9" dt="2025-06-23T14:09:38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58F66-A2DF-1AAE-7627-7E035AB7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80C1C-D0FE-E768-622E-376825A2B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371148-12AA-4F89-2A30-E969746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39801-1791-B728-80EE-608EDCAD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AB85E-534F-984E-DDA6-E6C6B6B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96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77853-1C26-3AED-D683-DD37D497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10B239-7AF0-10BC-23B9-53BC772CC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884A9-0A23-D70C-B289-19FE8613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2A5F0-E2B8-4F09-6D79-DF51D9E2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AF58DA-EFB9-F142-A81E-EEF30DCE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5A92E5-0E8C-4A9B-AAD1-29D656819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F23F87-7CF7-816D-3DB2-FC236ED50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05213-17BA-614F-2F11-97887041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8F5AD-3EDA-C9BF-6A24-0BA721D4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A1C6A-FD44-4876-9B3C-73AA9C70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81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C36D3-3284-64FB-B7D9-929EF44C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B48A1-8D69-C9DA-91F0-77B6F579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331D3-C051-CE32-E773-93129C0F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0A5EA8-B1EB-B1DE-A726-D6DD8E8D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FAA16-BF39-1821-3473-57B7014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2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15864-B227-813D-533E-45B8F67F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85DE23-C591-E443-7C6C-D2613382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01EFD1-90A1-312A-F9D2-93D14A87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17021-1926-3489-5EDC-374A9219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D0675-1D82-F11A-D222-8225693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C5C08-8828-B66E-0471-42474B32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94AE4-8C79-E4E3-6B90-96417E5C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CF542B-F38E-B75F-2CF4-035A9898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16E43-36B9-E6D3-C88E-FBF02ABE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6EB399-9041-D82D-107A-16DC3CFC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36752F-93E9-F3C4-A863-E7ED54FD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0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8B43E-7789-ED0A-4DD5-BCF85CD5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2F922-C02D-E8C0-724B-B1CD7A6D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1E7B43-98D3-ACAB-2451-F76F8C854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370AFF-8E97-DC99-23A1-617AD8D45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7C6374-AE2A-1664-BE6D-6180828A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028289-0521-777F-816F-7DE4A09C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1FCAEC-5BCD-DE32-3949-FCB67195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1BFDB3-48FA-B1CD-B617-40B794C6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2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FB9CB-B1A8-0F0C-6155-DB6E7B76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56EEAB-74DC-04F6-EE16-432A032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F4770-DBB7-5B35-CB32-54B8E8E8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53AF7-C671-7614-266C-E570A07D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D74F25-C4CD-8820-10F0-05CAF849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A08EA4-D535-1594-8C85-20496A3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E5E6E6-C730-9888-7AFB-3BAF6BB2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8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CDA25-2AAB-8D1A-8B2A-22491F0F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B073F-F6E3-9C59-8FBE-B676DC663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B6142C-D733-3562-3936-CF204F73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03B795-96E1-E292-6EB5-A69CE6E5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4BA35-130C-0ACF-89A4-C846A730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25E5E1-21DA-8F24-35D0-00607312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4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E4B66-6EDA-02AE-2DA8-9A42C47C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E342DE-BEC6-0B69-9A2D-B9F83EA6F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56A30-401D-46FF-540A-2119AF1A1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A136D7-48E7-2926-C859-61FE05A8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5E251B-1C6B-BE6C-38F3-892A3A28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ADAA0-A636-A85B-8932-681A10FE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7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F5D99F-638B-B5BD-24AC-B359EBF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1DB3F-0C37-F6CC-AD65-352AD0062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DBC8F-EEC1-80A9-0837-5EDB40B20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EE182B-E8B3-408E-8FC0-F917D8753854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F6A64-2E03-6D55-3F64-968A019AB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16BC7-3ECD-158F-0FFA-A364A246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18667-D03E-4EF5-B32A-C90F8BADE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88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égende : encadrée 76">
            <a:extLst>
              <a:ext uri="{FF2B5EF4-FFF2-40B4-BE49-F238E27FC236}">
                <a16:creationId xmlns:a16="http://schemas.microsoft.com/office/drawing/2014/main" id="{375B833D-E310-C1A6-E747-CE160F511FA9}"/>
              </a:ext>
            </a:extLst>
          </p:cNvPr>
          <p:cNvSpPr/>
          <p:nvPr/>
        </p:nvSpPr>
        <p:spPr>
          <a:xfrm rot="16200000">
            <a:off x="2126639" y="5114264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8D324E-2F9D-82FA-3145-89F10B28AEC2}"/>
              </a:ext>
            </a:extLst>
          </p:cNvPr>
          <p:cNvSpPr/>
          <p:nvPr/>
        </p:nvSpPr>
        <p:spPr>
          <a:xfrm>
            <a:off x="5242688" y="5418502"/>
            <a:ext cx="3673375" cy="99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Légende : encadrée 68">
            <a:extLst>
              <a:ext uri="{FF2B5EF4-FFF2-40B4-BE49-F238E27FC236}">
                <a16:creationId xmlns:a16="http://schemas.microsoft.com/office/drawing/2014/main" id="{9D744013-ECA4-C7B4-A5D6-12D03DB7F78C}"/>
              </a:ext>
            </a:extLst>
          </p:cNvPr>
          <p:cNvSpPr/>
          <p:nvPr/>
        </p:nvSpPr>
        <p:spPr>
          <a:xfrm rot="16200000">
            <a:off x="2288976" y="3490709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Légende : encadrée 56">
            <a:extLst>
              <a:ext uri="{FF2B5EF4-FFF2-40B4-BE49-F238E27FC236}">
                <a16:creationId xmlns:a16="http://schemas.microsoft.com/office/drawing/2014/main" id="{58A29835-A57D-05B4-364C-B78C7A9F83D9}"/>
              </a:ext>
            </a:extLst>
          </p:cNvPr>
          <p:cNvSpPr/>
          <p:nvPr/>
        </p:nvSpPr>
        <p:spPr>
          <a:xfrm rot="16200000">
            <a:off x="4561946" y="1570349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Légende : encadrée 57">
            <a:extLst>
              <a:ext uri="{FF2B5EF4-FFF2-40B4-BE49-F238E27FC236}">
                <a16:creationId xmlns:a16="http://schemas.microsoft.com/office/drawing/2014/main" id="{E06130D8-F010-BEAE-A462-1B4448E04A46}"/>
              </a:ext>
            </a:extLst>
          </p:cNvPr>
          <p:cNvSpPr/>
          <p:nvPr/>
        </p:nvSpPr>
        <p:spPr>
          <a:xfrm rot="16200000">
            <a:off x="6343221" y="1593864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Légende : encadrée 58">
            <a:extLst>
              <a:ext uri="{FF2B5EF4-FFF2-40B4-BE49-F238E27FC236}">
                <a16:creationId xmlns:a16="http://schemas.microsoft.com/office/drawing/2014/main" id="{BF6F6294-C775-2E12-5A22-E9A0986BD45D}"/>
              </a:ext>
            </a:extLst>
          </p:cNvPr>
          <p:cNvSpPr/>
          <p:nvPr/>
        </p:nvSpPr>
        <p:spPr>
          <a:xfrm rot="16200000">
            <a:off x="9997774" y="1616172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AC6C7B-8BD2-CC42-F790-806AE8EC6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9559" y="-100544"/>
            <a:ext cx="5867752" cy="931355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ORGANIGRAMME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ALOÏS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9FD1258-C1E3-70E9-BD56-73E65F6799E0}"/>
              </a:ext>
            </a:extLst>
          </p:cNvPr>
          <p:cNvSpPr/>
          <p:nvPr/>
        </p:nvSpPr>
        <p:spPr>
          <a:xfrm rot="16200000">
            <a:off x="125953" y="679067"/>
            <a:ext cx="1487140" cy="889163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SUR LE TERRRAIN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4E77782-5220-D87F-DF13-0242D596FEDA}"/>
              </a:ext>
            </a:extLst>
          </p:cNvPr>
          <p:cNvSpPr/>
          <p:nvPr/>
        </p:nvSpPr>
        <p:spPr>
          <a:xfrm rot="16200000">
            <a:off x="-691736" y="4564152"/>
            <a:ext cx="3060460" cy="889163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 BUREAU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815DC09-75E5-D5BB-BD72-A2E6FA82AA4F}"/>
              </a:ext>
            </a:extLst>
          </p:cNvPr>
          <p:cNvSpPr/>
          <p:nvPr/>
        </p:nvSpPr>
        <p:spPr>
          <a:xfrm>
            <a:off x="899502" y="1989070"/>
            <a:ext cx="767146" cy="132269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3956575-C939-F896-3989-41E04BAFED1E}"/>
              </a:ext>
            </a:extLst>
          </p:cNvPr>
          <p:cNvSpPr/>
          <p:nvPr/>
        </p:nvSpPr>
        <p:spPr>
          <a:xfrm>
            <a:off x="2753522" y="5852247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Une image contenant personne, Visage humain, habits, ordinateur portable&#10;&#10;Description générée automatiquement">
            <a:extLst>
              <a:ext uri="{FF2B5EF4-FFF2-40B4-BE49-F238E27FC236}">
                <a16:creationId xmlns:a16="http://schemas.microsoft.com/office/drawing/2014/main" id="{F55E203C-12DB-916A-AEC1-A6C55D51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20748"/>
          <a:stretch>
            <a:fillRect/>
          </a:stretch>
        </p:blipFill>
        <p:spPr>
          <a:xfrm>
            <a:off x="4598425" y="1576237"/>
            <a:ext cx="567400" cy="583009"/>
          </a:xfrm>
          <a:prstGeom prst="rect">
            <a:avLst/>
          </a:prstGeom>
        </p:spPr>
      </p:pic>
      <p:pic>
        <p:nvPicPr>
          <p:cNvPr id="30" name="Image 29" descr="Une image contenant Visage humain, sourire, portrait, verres&#10;&#10;Description générée automatiquement">
            <a:extLst>
              <a:ext uri="{FF2B5EF4-FFF2-40B4-BE49-F238E27FC236}">
                <a16:creationId xmlns:a16="http://schemas.microsoft.com/office/drawing/2014/main" id="{8FA3E74F-0AC4-060F-ABAC-F12A3491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9" t="2061" r="2209" b="7495"/>
          <a:stretch>
            <a:fillRect/>
          </a:stretch>
        </p:blipFill>
        <p:spPr>
          <a:xfrm>
            <a:off x="6410604" y="1591780"/>
            <a:ext cx="505592" cy="608766"/>
          </a:xfrm>
          <a:prstGeom prst="rect">
            <a:avLst/>
          </a:prstGeom>
        </p:spPr>
      </p:pic>
      <p:pic>
        <p:nvPicPr>
          <p:cNvPr id="31" name="Image 30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CF15A973-B1B0-D3CA-B949-E73B8DD19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b="19036"/>
          <a:stretch>
            <a:fillRect/>
          </a:stretch>
        </p:blipFill>
        <p:spPr>
          <a:xfrm>
            <a:off x="10057093" y="1625318"/>
            <a:ext cx="521719" cy="575446"/>
          </a:xfrm>
          <a:prstGeom prst="rect">
            <a:avLst/>
          </a:prstGeom>
        </p:spPr>
      </p:pic>
      <p:pic>
        <p:nvPicPr>
          <p:cNvPr id="32" name="Image 31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FD1924CE-837E-A700-6DBF-BF2874CF7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8387" y="5492747"/>
            <a:ext cx="839105" cy="833196"/>
          </a:xfrm>
          <a:prstGeom prst="rect">
            <a:avLst/>
          </a:prstGeom>
        </p:spPr>
      </p:pic>
      <p:pic>
        <p:nvPicPr>
          <p:cNvPr id="33" name="Image 32" descr="Une image contenant personne, Visage humain, plein air, habits&#10;&#10;Description générée automatiquement">
            <a:extLst>
              <a:ext uri="{FF2B5EF4-FFF2-40B4-BE49-F238E27FC236}">
                <a16:creationId xmlns:a16="http://schemas.microsoft.com/office/drawing/2014/main" id="{947AC54F-F1C3-5A43-2410-D12A8FBC0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4" y="5150567"/>
            <a:ext cx="499248" cy="521131"/>
          </a:xfrm>
          <a:prstGeom prst="rect">
            <a:avLst/>
          </a:prstGeom>
        </p:spPr>
      </p:pic>
      <p:pic>
        <p:nvPicPr>
          <p:cNvPr id="36" name="Image 35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2CD07BFB-003A-EE2D-71CB-250097377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17509" b="16099"/>
          <a:stretch>
            <a:fillRect/>
          </a:stretch>
        </p:blipFill>
        <p:spPr>
          <a:xfrm>
            <a:off x="2346919" y="3502435"/>
            <a:ext cx="524472" cy="570285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0405EC7-87CC-53E0-1349-27105DC7B6F3}"/>
              </a:ext>
            </a:extLst>
          </p:cNvPr>
          <p:cNvSpPr/>
          <p:nvPr/>
        </p:nvSpPr>
        <p:spPr>
          <a:xfrm>
            <a:off x="2804469" y="774652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9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ASSISTANTS DE VIE</a:t>
            </a:r>
            <a:endParaRPr lang="fr-FR" sz="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3003818-DBFD-9EAE-CB57-F868C18F2683}"/>
              </a:ext>
            </a:extLst>
          </p:cNvPr>
          <p:cNvSpPr/>
          <p:nvPr/>
        </p:nvSpPr>
        <p:spPr>
          <a:xfrm>
            <a:off x="4556759" y="798442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LES CHARGES DES INTERVENTIONS DE NUIT (Ahmadou, Diane, Sarah et Sylvia)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6FB50EBD-4B59-0A3F-1DA1-411E2F0B86C5}"/>
              </a:ext>
            </a:extLst>
          </p:cNvPr>
          <p:cNvSpPr/>
          <p:nvPr/>
        </p:nvSpPr>
        <p:spPr>
          <a:xfrm>
            <a:off x="6323471" y="811979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LES CHARGES DES INTERVENTIONS DE JOUR (Anna, Alice)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80E856BC-DCB4-CFD5-7ABB-BEC62453A2EB}"/>
              </a:ext>
            </a:extLst>
          </p:cNvPr>
          <p:cNvSpPr/>
          <p:nvPr/>
        </p:nvSpPr>
        <p:spPr>
          <a:xfrm>
            <a:off x="8090183" y="839412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LES ASSISTANTS DE VIE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POOL DE REMPLACEMENT (Pauline, Jamila, Louise)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E5EC998-0265-B844-23AC-61AD7867D53A}"/>
              </a:ext>
            </a:extLst>
          </p:cNvPr>
          <p:cNvCxnSpPr>
            <a:cxnSpLocks/>
          </p:cNvCxnSpPr>
          <p:nvPr/>
        </p:nvCxnSpPr>
        <p:spPr>
          <a:xfrm>
            <a:off x="1437950" y="1126687"/>
            <a:ext cx="125038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817932C-5241-59B3-78AE-DA6E71F33EFD}"/>
              </a:ext>
            </a:extLst>
          </p:cNvPr>
          <p:cNvSpPr/>
          <p:nvPr/>
        </p:nvSpPr>
        <p:spPr>
          <a:xfrm>
            <a:off x="1401039" y="2297043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0D9FCE4F-3B41-BD5B-6B2F-AEBC0069EE9D}"/>
              </a:ext>
            </a:extLst>
          </p:cNvPr>
          <p:cNvSpPr/>
          <p:nvPr/>
        </p:nvSpPr>
        <p:spPr>
          <a:xfrm>
            <a:off x="4992131" y="2330241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0CD7C735-6D87-A296-4148-DECEF08DEF02}"/>
              </a:ext>
            </a:extLst>
          </p:cNvPr>
          <p:cNvSpPr/>
          <p:nvPr/>
        </p:nvSpPr>
        <p:spPr>
          <a:xfrm>
            <a:off x="3204583" y="2297043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BOURGEOIS SOPHIA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01E12CFA-3B42-764F-6C74-7634AB14FC09}"/>
              </a:ext>
            </a:extLst>
          </p:cNvPr>
          <p:cNvSpPr/>
          <p:nvPr/>
        </p:nvSpPr>
        <p:spPr>
          <a:xfrm>
            <a:off x="6795675" y="2362426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9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033BE3C9-1196-02A1-63FA-0A06DB9BBB20}"/>
              </a:ext>
            </a:extLst>
          </p:cNvPr>
          <p:cNvSpPr/>
          <p:nvPr/>
        </p:nvSpPr>
        <p:spPr>
          <a:xfrm>
            <a:off x="8616617" y="2362426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99DF8E8B-76F8-9173-9E08-FFB543CC908E}"/>
              </a:ext>
            </a:extLst>
          </p:cNvPr>
          <p:cNvSpPr/>
          <p:nvPr/>
        </p:nvSpPr>
        <p:spPr>
          <a:xfrm>
            <a:off x="10387744" y="2362426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C14A16-CD2D-E9E1-7807-C81B6145B44C}"/>
              </a:ext>
            </a:extLst>
          </p:cNvPr>
          <p:cNvSpPr/>
          <p:nvPr/>
        </p:nvSpPr>
        <p:spPr>
          <a:xfrm>
            <a:off x="4955450" y="3121001"/>
            <a:ext cx="2479395" cy="9962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Image 60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E805DD1C-579E-568F-B694-5A2BD75786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01" y="3167342"/>
            <a:ext cx="637159" cy="888186"/>
          </a:xfrm>
          <a:prstGeom prst="rect">
            <a:avLst/>
          </a:prstGeom>
        </p:spPr>
      </p:pic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C44FCC33-7F84-330B-280B-551E3B8DF042}"/>
              </a:ext>
            </a:extLst>
          </p:cNvPr>
          <p:cNvSpPr/>
          <p:nvPr/>
        </p:nvSpPr>
        <p:spPr>
          <a:xfrm>
            <a:off x="2597218" y="4234735"/>
            <a:ext cx="1719061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10EE6292-4EF8-C389-6B8A-F1FFB3673225}"/>
              </a:ext>
            </a:extLst>
          </p:cNvPr>
          <p:cNvSpPr/>
          <p:nvPr/>
        </p:nvSpPr>
        <p:spPr>
          <a:xfrm>
            <a:off x="4598425" y="4237613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E3BCFC0F-70D7-5AE0-A587-059AA3800444}"/>
              </a:ext>
            </a:extLst>
          </p:cNvPr>
          <p:cNvSpPr/>
          <p:nvPr/>
        </p:nvSpPr>
        <p:spPr>
          <a:xfrm>
            <a:off x="6323471" y="4220327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9575FFC-C429-4905-AF2D-34D885B932C0}"/>
              </a:ext>
            </a:extLst>
          </p:cNvPr>
          <p:cNvSpPr/>
          <p:nvPr/>
        </p:nvSpPr>
        <p:spPr>
          <a:xfrm>
            <a:off x="8082972" y="4205619"/>
            <a:ext cx="1511810" cy="640359"/>
          </a:xfrm>
          <a:prstGeom prst="roundRect">
            <a:avLst/>
          </a:prstGeom>
          <a:solidFill>
            <a:srgbClr val="F4F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Légende : encadrée 67">
            <a:extLst>
              <a:ext uri="{FF2B5EF4-FFF2-40B4-BE49-F238E27FC236}">
                <a16:creationId xmlns:a16="http://schemas.microsoft.com/office/drawing/2014/main" id="{2A50E676-4DAC-54A8-22F8-5F3D39EE105D}"/>
              </a:ext>
            </a:extLst>
          </p:cNvPr>
          <p:cNvSpPr/>
          <p:nvPr/>
        </p:nvSpPr>
        <p:spPr>
          <a:xfrm rot="16200000">
            <a:off x="4036555" y="3846407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Image 69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A499FBF1-8059-C9F2-F3B9-EE14FB29A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16857" r="1475" b="19592"/>
          <a:stretch>
            <a:fillRect/>
          </a:stretch>
        </p:blipFill>
        <p:spPr>
          <a:xfrm>
            <a:off x="4085811" y="3882164"/>
            <a:ext cx="526818" cy="522224"/>
          </a:xfrm>
          <a:prstGeom prst="rect">
            <a:avLst/>
          </a:prstGeom>
        </p:spPr>
      </p:pic>
      <p:sp>
        <p:nvSpPr>
          <p:cNvPr id="74" name="Légende : encadrée 73">
            <a:extLst>
              <a:ext uri="{FF2B5EF4-FFF2-40B4-BE49-F238E27FC236}">
                <a16:creationId xmlns:a16="http://schemas.microsoft.com/office/drawing/2014/main" id="{C29B9345-9446-761E-4965-DDAC15C5707D}"/>
              </a:ext>
            </a:extLst>
          </p:cNvPr>
          <p:cNvSpPr/>
          <p:nvPr/>
        </p:nvSpPr>
        <p:spPr>
          <a:xfrm rot="5400000" flipH="1">
            <a:off x="7680876" y="3845133"/>
            <a:ext cx="640358" cy="593739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" name="Image 70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4136A4CA-39D7-CA99-239C-D988F03B1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508" b="38094"/>
          <a:stretch>
            <a:fillRect/>
          </a:stretch>
        </p:blipFill>
        <p:spPr>
          <a:xfrm>
            <a:off x="7759455" y="3875061"/>
            <a:ext cx="512345" cy="536851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FA2009CB-C3FB-AE96-9A9E-16905D7136E8}"/>
              </a:ext>
            </a:extLst>
          </p:cNvPr>
          <p:cNvSpPr txBox="1"/>
          <p:nvPr/>
        </p:nvSpPr>
        <p:spPr>
          <a:xfrm>
            <a:off x="10316412" y="2439654"/>
            <a:ext cx="1637403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PROCHETTE JUNIE </a:t>
            </a: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lang="fr-FR" sz="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193CBA80-84DE-CDE3-8CF7-3D8F041CDD74}"/>
              </a:ext>
            </a:extLst>
          </p:cNvPr>
          <p:cNvSpPr txBox="1"/>
          <p:nvPr/>
        </p:nvSpPr>
        <p:spPr>
          <a:xfrm>
            <a:off x="8722691" y="2439044"/>
            <a:ext cx="1298392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LUCIE DROUAUD </a:t>
            </a:r>
            <a:r>
              <a:rPr lang="fr-FR" sz="9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lang="fr-FR" sz="900" i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0A379D2-1D23-CE11-4ACC-D1AA5A89E307}"/>
              </a:ext>
            </a:extLst>
          </p:cNvPr>
          <p:cNvSpPr txBox="1"/>
          <p:nvPr/>
        </p:nvSpPr>
        <p:spPr>
          <a:xfrm>
            <a:off x="6899507" y="2439044"/>
            <a:ext cx="1267712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EMILIE MARTINS </a:t>
            </a: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lang="fr-FR" sz="900" i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05A11BA-2D7B-9FAB-71BC-D43F0665996C}"/>
              </a:ext>
            </a:extLst>
          </p:cNvPr>
          <p:cNvSpPr txBox="1"/>
          <p:nvPr/>
        </p:nvSpPr>
        <p:spPr>
          <a:xfrm>
            <a:off x="5113896" y="2395121"/>
            <a:ext cx="1268279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SEVERINE</a:t>
            </a:r>
            <a:r>
              <a:rPr lang="fr-FR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MOITET 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lang="fr-FR" sz="9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1DDD80A-37EE-B886-5823-830443B397D0}"/>
              </a:ext>
            </a:extLst>
          </p:cNvPr>
          <p:cNvSpPr txBox="1"/>
          <p:nvPr/>
        </p:nvSpPr>
        <p:spPr>
          <a:xfrm>
            <a:off x="1548760" y="2387240"/>
            <a:ext cx="1217332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LAUCH AURELIE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COORDINATRICE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0CE157F-988E-82D5-E2EE-9B81AC1780AC}"/>
              </a:ext>
            </a:extLst>
          </p:cNvPr>
          <p:cNvSpPr txBox="1"/>
          <p:nvPr/>
        </p:nvSpPr>
        <p:spPr>
          <a:xfrm>
            <a:off x="2546918" y="4253832"/>
            <a:ext cx="1802302" cy="63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SARAH FONTAINE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CHARGEE DES </a:t>
            </a: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RESSOURCES HUMAINES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9167812-9B9B-A22F-F005-7EF2F840B4A8}"/>
              </a:ext>
            </a:extLst>
          </p:cNvPr>
          <p:cNvSpPr txBox="1"/>
          <p:nvPr/>
        </p:nvSpPr>
        <p:spPr>
          <a:xfrm>
            <a:off x="4256986" y="4252740"/>
            <a:ext cx="2194688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MAEVA MORICEAU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CHARGEE DE RECRUTEMENT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DD94654-5E23-717C-3A6B-F1E95A58BC01}"/>
              </a:ext>
            </a:extLst>
          </p:cNvPr>
          <p:cNvSpPr txBox="1"/>
          <p:nvPr/>
        </p:nvSpPr>
        <p:spPr>
          <a:xfrm>
            <a:off x="6148913" y="4215049"/>
            <a:ext cx="1888308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MARINE SIMON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CHARGEE DE </a:t>
            </a: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REMPLACEMENT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0D03DA5-24F2-D7A5-4653-26C3B4F390DF}"/>
              </a:ext>
            </a:extLst>
          </p:cNvPr>
          <p:cNvSpPr txBox="1"/>
          <p:nvPr/>
        </p:nvSpPr>
        <p:spPr>
          <a:xfrm>
            <a:off x="8060832" y="4283820"/>
            <a:ext cx="1508759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HIND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CHARGEE DE </a:t>
            </a: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PLANNING</a:t>
            </a:r>
            <a:endParaRPr lang="fr-FR" sz="900" i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2CCFEEF3-B2FF-3973-A610-C7EE36D19E84}"/>
              </a:ext>
            </a:extLst>
          </p:cNvPr>
          <p:cNvSpPr txBox="1"/>
          <p:nvPr/>
        </p:nvSpPr>
        <p:spPr>
          <a:xfrm>
            <a:off x="2446818" y="5852247"/>
            <a:ext cx="2130995" cy="63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PIERRE BECKER 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DIRECTEUR DES RESSOURCES HUMAINES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4FD7879-0952-3F3F-460D-2C1ADE992E50}"/>
              </a:ext>
            </a:extLst>
          </p:cNvPr>
          <p:cNvSpPr txBox="1"/>
          <p:nvPr/>
        </p:nvSpPr>
        <p:spPr>
          <a:xfrm>
            <a:off x="6580890" y="5609296"/>
            <a:ext cx="1690910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ARNAUD</a:t>
            </a:r>
            <a:r>
              <a:rPr lang="fr-FR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DIRIGEANT FONDATEUR</a:t>
            </a:r>
            <a:endParaRPr lang="fr-FR" sz="9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F1957061-77C2-C6D8-4F86-9EF0C18E5C6F}"/>
              </a:ext>
            </a:extLst>
          </p:cNvPr>
          <p:cNvSpPr txBox="1"/>
          <p:nvPr/>
        </p:nvSpPr>
        <p:spPr>
          <a:xfrm>
            <a:off x="5447459" y="3353610"/>
            <a:ext cx="2194688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NOEMIE</a:t>
            </a:r>
            <a:r>
              <a:rPr lang="fr-FR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SAVARIEAU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i="1" dirty="0">
                <a:solidFill>
                  <a:srgbClr val="F4F0E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ERGOTHERAPEUTE-FORMATRICE</a:t>
            </a:r>
            <a:endParaRPr lang="fr-FR" sz="900" dirty="0">
              <a:solidFill>
                <a:srgbClr val="F4F0E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EA43A128-7F65-24C6-380D-8FA9BFB5E2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28" y="5492747"/>
            <a:ext cx="1201469" cy="1153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D0BC0C01-9922-4D56-FFD1-FEDE3B4A0843}"/>
              </a:ext>
            </a:extLst>
          </p:cNvPr>
          <p:cNvCxnSpPr>
            <a:cxnSpLocks/>
          </p:cNvCxnSpPr>
          <p:nvPr/>
        </p:nvCxnSpPr>
        <p:spPr>
          <a:xfrm>
            <a:off x="1437950" y="4540506"/>
            <a:ext cx="104577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38523F24-1FCC-03A9-093B-4784999D98B6}"/>
              </a:ext>
            </a:extLst>
          </p:cNvPr>
          <p:cNvCxnSpPr>
            <a:cxnSpLocks/>
          </p:cNvCxnSpPr>
          <p:nvPr/>
        </p:nvCxnSpPr>
        <p:spPr>
          <a:xfrm>
            <a:off x="1492810" y="6169289"/>
            <a:ext cx="104577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81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Grand écran</PresentationFormat>
  <Paragraphs>34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ORGANIGRAMME ALOÏS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Stagiaire ALOIS</dc:creator>
  <cp:lastModifiedBy>Stagiaire ALOIS</cp:lastModifiedBy>
  <cp:revision>2</cp:revision>
  <dcterms:created xsi:type="dcterms:W3CDTF">2025-06-23T12:46:02Z</dcterms:created>
  <dcterms:modified xsi:type="dcterms:W3CDTF">2025-06-23T14:10:38Z</dcterms:modified>
</cp:coreProperties>
</file>