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4630400" cy="8229600"/>
  <p:notesSz cx="8229600" cy="14630400"/>
  <p:embeddedFontLst>
    <p:embeddedFont>
      <p:font typeface="Montserrat" panose="020F0502020204030204" pitchFamily="2" charset="0"/>
      <p:regular r:id="rId5"/>
    </p:embeddedFont>
  </p:embeddedFontLst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53" d="100"/>
          <a:sy n="53" d="100"/>
        </p:scale>
        <p:origin x="7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1.fntdata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4123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Benvenuti a questo viaggio straordinario attraverso i regni della conoscenza accademica, reimmaginati attraverso la lente della celebre opera di Dante Alighieri.
Questa presentazione, intitolata "La Divina Commedia Accademica", ci condurrà attraverso tre gironi distinti, ciascuno dedicato a una disciplina fondamentale: Matematica, Economia Aziendale e Letteratura.
Questo progetto creativo interdisciplinare è stato concepito per offrire agli studenti universitari un modo innovativo di esplorare diverse aree del sapere, intrecciando le sfide accademiche con la ricca simbologia dantesca.
Preparatevi a scoprire come il viaggio spirituale di Dante possa riflettere il nostro percorso attraverso i meandri dell'istruzione superiore.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La Divina Commedia di Dante rappresenta un viaggio dell'anima verso la redenzione, articolato in tre cantiche: Inferno, Purgatorio e Paradiso.
Questa struttura tripartita si presta a rappresentare il percorso educativo contemporaneo, in cui lo studente attraversa diverse discipline per conseguire la conoscenza.
Come Virgilio guida Dante nell'Inferno e nel Purgatorio, il mentore accademico orienta lo studente nel suo percorso di apprendimento.
L'apprendimento diventa una moderna odissea spirituale, con ostacoli da superare e una comprensione profonda delle materie che rappresenta l'ascesa verso un nuovo livello di consapevolezza intellettuale.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amma.app/?utm_source=made-with-gamma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282C32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9215" y="7749540"/>
            <a:ext cx="1722605" cy="41148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58309" y="726043"/>
            <a:ext cx="7627382" cy="14254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600"/>
              </a:lnSpc>
              <a:buNone/>
            </a:pPr>
            <a:r>
              <a:rPr lang="en-US" sz="4450" b="1" dirty="0">
                <a:solidFill>
                  <a:srgbClr val="9998FF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La Divina Commedia Accademica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58309" y="2476381"/>
            <a:ext cx="7627382" cy="20802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700" dirty="0">
                <a:solidFill>
                  <a:srgbClr val="EEEFF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Benvenuti a un viaggio straordinario attraverso i regni della conoscenza accademica, reimmaginati attraverso la lente della celebre opera di Dante Alighieri. La nostra Divina Commedia Accademica vi condurrà attraverso tre gironi distinti, ciascuno dedicato a una disciplina fondamentale: Matematica, Economia Aziendale e Letteratura.</a:t>
            </a:r>
            <a:endParaRPr lang="en-US" sz="1700" dirty="0"/>
          </a:p>
        </p:txBody>
      </p:sp>
      <p:sp>
        <p:nvSpPr>
          <p:cNvPr id="5" name="Text 2"/>
          <p:cNvSpPr/>
          <p:nvPr/>
        </p:nvSpPr>
        <p:spPr>
          <a:xfrm>
            <a:off x="758309" y="4800362"/>
            <a:ext cx="7627382" cy="20802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700" dirty="0">
                <a:solidFill>
                  <a:srgbClr val="EEEFF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Questo progetto creativo interdisciplinare è stato concepito per offrire agli studenti universitari un modo innovativo di esplorare diverse aree del sapere, intrecciando le sfide accademiche con la ricca simbologia dantesca. Preparatevi a scoprire come il viaggio spirituale di Dante possa riflettere il nostro percorso attraverso i meandri dell'istruzione superiore.</a:t>
            </a:r>
            <a:endParaRPr lang="en-US" sz="1700" dirty="0"/>
          </a:p>
        </p:txBody>
      </p:sp>
      <p:sp>
        <p:nvSpPr>
          <p:cNvPr id="6" name="Shape 3"/>
          <p:cNvSpPr/>
          <p:nvPr/>
        </p:nvSpPr>
        <p:spPr>
          <a:xfrm>
            <a:off x="758309" y="7140535"/>
            <a:ext cx="346591" cy="346591"/>
          </a:xfrm>
          <a:prstGeom prst="roundRect">
            <a:avLst>
              <a:gd name="adj" fmla="val 26380043"/>
            </a:avLst>
          </a:prstGeom>
          <a:noFill/>
          <a:ln w="7620">
            <a:solidFill>
              <a:srgbClr val="4D4D51"/>
            </a:solidFill>
            <a:prstDash val="solid"/>
          </a:ln>
        </p:spPr>
        <p:txBody>
          <a:bodyPr/>
          <a:lstStyle/>
          <a:p>
            <a:endParaRPr lang="it-IT"/>
          </a:p>
        </p:txBody>
      </p:sp>
      <p:pic>
        <p:nvPicPr>
          <p:cNvPr id="7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929" y="7148155"/>
            <a:ext cx="331351" cy="331351"/>
          </a:xfrm>
          <a:prstGeom prst="rect">
            <a:avLst/>
          </a:prstGeom>
        </p:spPr>
      </p:pic>
      <p:sp>
        <p:nvSpPr>
          <p:cNvPr id="8" name="Text 4"/>
          <p:cNvSpPr/>
          <p:nvPr/>
        </p:nvSpPr>
        <p:spPr>
          <a:xfrm>
            <a:off x="1213128" y="7124343"/>
            <a:ext cx="2293025" cy="37921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950"/>
              </a:lnSpc>
              <a:buNone/>
            </a:pPr>
            <a:r>
              <a:rPr lang="en-US" sz="2100" b="1" dirty="0">
                <a:solidFill>
                  <a:srgbClr val="EEEFF5"/>
                </a:solidFill>
                <a:latin typeface="Montserrat Bold" pitchFamily="34" charset="0"/>
                <a:ea typeface="Montserrat Bold" pitchFamily="34" charset="-122"/>
                <a:cs typeface="Montserrat Bold" pitchFamily="34" charset="-120"/>
              </a:rPr>
              <a:t>by Piera Bianchi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58309" y="1370290"/>
            <a:ext cx="9081254" cy="712708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600"/>
              </a:lnSpc>
              <a:buNone/>
            </a:pPr>
            <a:r>
              <a:rPr lang="en-US" sz="4450" b="1" dirty="0">
                <a:solidFill>
                  <a:srgbClr val="9998FF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Introduzione: Il Viaggio Accademico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58309" y="2624495"/>
            <a:ext cx="2850713" cy="35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9998FF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La Struttura Originale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58309" y="3197304"/>
            <a:ext cx="4018359" cy="3120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700" dirty="0">
                <a:solidFill>
                  <a:srgbClr val="EEEFF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La Divina Commedia di Dante si articola in tre cantiche - Inferno, Purgatorio e Paradiso - ciascuna divisa in canti che narrano il viaggio dell'anima verso la redenzione. Questa struttura tripartita si presta perfettamente a rappresentare il cammino educativo contemporaneo.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312926" y="2624495"/>
            <a:ext cx="3073360" cy="35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9998FF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Il Parallelismo Educativo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5312926" y="3197304"/>
            <a:ext cx="4018359" cy="346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700" dirty="0">
                <a:solidFill>
                  <a:srgbClr val="EEEFF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Come Dante attraversa i regni dell'aldilà per raggiungere l'illuminazione spirituale, così lo studente naviga attraverso discipline diverse per conseguire la conoscenza. Virgilio, guida di Dante nell'Inferno e nel Purgatorio, rappresenta qui la figura del mentore accademico che orienta lo studente nel suo percorso.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9867543" y="2624495"/>
            <a:ext cx="2949893" cy="35623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00"/>
              </a:lnSpc>
              <a:buNone/>
            </a:pPr>
            <a:r>
              <a:rPr lang="en-US" sz="2200" b="1" dirty="0">
                <a:solidFill>
                  <a:srgbClr val="9998FF"/>
                </a:solidFill>
                <a:latin typeface="Barlow Bold" pitchFamily="34" charset="0"/>
                <a:ea typeface="Barlow Bold" pitchFamily="34" charset="-122"/>
                <a:cs typeface="Barlow Bold" pitchFamily="34" charset="-120"/>
              </a:rPr>
              <a:t>La Metafora del Viaggio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9867543" y="3197304"/>
            <a:ext cx="4018359" cy="3120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700"/>
              </a:lnSpc>
              <a:buNone/>
            </a:pPr>
            <a:r>
              <a:rPr lang="en-US" sz="1700" dirty="0">
                <a:solidFill>
                  <a:srgbClr val="EEEFF5"/>
                </a:solidFill>
                <a:latin typeface="Montserrat" pitchFamily="34" charset="0"/>
                <a:ea typeface="Montserrat" pitchFamily="34" charset="-122"/>
                <a:cs typeface="Montserrat" pitchFamily="34" charset="-120"/>
              </a:rPr>
              <a:t>L'apprendimento, con le sue sfide e rivelazioni, diventa una moderna odissea spirituale. Gli ostacoli accademici si trasformano in prove da superare, mentre la comprensione profonda di una materia rappresenta l'ascesa verso un nuovo livello di consapevolezza intellettuale.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477</Words>
  <Application>Microsoft Office PowerPoint</Application>
  <PresentationFormat>Personalizzato</PresentationFormat>
  <Paragraphs>15</Paragraphs>
  <Slides>2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Barlow Bold</vt:lpstr>
      <vt:lpstr>Arial</vt:lpstr>
      <vt:lpstr>Montserrat</vt:lpstr>
      <vt:lpstr>Montserrat Bold</vt:lpstr>
      <vt:lpstr>Office Theme</vt:lpstr>
      <vt:lpstr>Presentazione standard di PowerPoint</vt:lpstr>
      <vt:lpstr>Presentazione standard di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BIANCHI PIERANGELA</cp:lastModifiedBy>
  <cp:revision>2</cp:revision>
  <dcterms:created xsi:type="dcterms:W3CDTF">2025-05-12T14:41:19Z</dcterms:created>
  <dcterms:modified xsi:type="dcterms:W3CDTF">2025-05-12T14:43:46Z</dcterms:modified>
</cp:coreProperties>
</file>