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5"/>
  </p:notesMasterIdLst>
  <p:handoutMasterIdLst>
    <p:handoutMasterId r:id="rId26"/>
  </p:handoutMasterIdLst>
  <p:sldIdLst>
    <p:sldId id="268" r:id="rId3"/>
    <p:sldId id="269" r:id="rId4"/>
    <p:sldId id="264" r:id="rId5"/>
    <p:sldId id="309" r:id="rId6"/>
    <p:sldId id="346" r:id="rId7"/>
    <p:sldId id="347" r:id="rId8"/>
    <p:sldId id="348" r:id="rId9"/>
    <p:sldId id="349" r:id="rId10"/>
    <p:sldId id="350" r:id="rId11"/>
    <p:sldId id="351" r:id="rId12"/>
    <p:sldId id="352" r:id="rId13"/>
    <p:sldId id="353" r:id="rId14"/>
    <p:sldId id="354" r:id="rId15"/>
    <p:sldId id="356" r:id="rId16"/>
    <p:sldId id="357" r:id="rId17"/>
    <p:sldId id="358" r:id="rId18"/>
    <p:sldId id="359" r:id="rId19"/>
    <p:sldId id="360" r:id="rId20"/>
    <p:sldId id="361" r:id="rId21"/>
    <p:sldId id="362" r:id="rId22"/>
    <p:sldId id="355" r:id="rId23"/>
    <p:sldId id="270" r:id="rId24"/>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Twinkl" panose="02000000000000000000" pitchFamily="2"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A"/>
    <a:srgbClr val="92609A"/>
    <a:srgbClr val="73D15D"/>
    <a:srgbClr val="DE0000"/>
    <a:srgbClr val="EB9641"/>
    <a:srgbClr val="8A3E92"/>
    <a:srgbClr val="801B91"/>
    <a:srgbClr val="D87DE7"/>
    <a:srgbClr val="3E4743"/>
    <a:srgbClr val="C13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0" autoAdjust="0"/>
    <p:restoredTop sz="94660"/>
  </p:normalViewPr>
  <p:slideViewPr>
    <p:cSldViewPr snapToGrid="0" showGuides="1">
      <p:cViewPr varScale="1">
        <p:scale>
          <a:sx n="109" d="100"/>
          <a:sy n="109" d="100"/>
        </p:scale>
        <p:origin x="1698"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3" d="100"/>
          <a:sy n="83" d="100"/>
        </p:scale>
        <p:origin x="30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22/08/2023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teens-browse-by-level-esl-resource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teens-browse-by-level-esl-resource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teens-browse-by-level-esl-resources"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www.twinkl.co.uk/resources/esl-resources/browse-by-level-esl-efl-resources/teens-browse-by-level-esl-resources"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4464437"/>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2" name="Group 1">
            <a:extLst>
              <a:ext uri="{FF2B5EF4-FFF2-40B4-BE49-F238E27FC236}">
                <a16:creationId xmlns:a16="http://schemas.microsoft.com/office/drawing/2014/main" id="{1818DE14-99A5-2BAB-012B-6D4E3878DA6E}"/>
              </a:ext>
            </a:extLst>
          </p:cNvPr>
          <p:cNvGrpSpPr/>
          <p:nvPr userDrawn="1"/>
        </p:nvGrpSpPr>
        <p:grpSpPr>
          <a:xfrm>
            <a:off x="743836" y="1538518"/>
            <a:ext cx="7644512" cy="2726115"/>
            <a:chOff x="743838" y="1344834"/>
            <a:chExt cx="7644512" cy="2726115"/>
          </a:xfrm>
        </p:grpSpPr>
        <p:sp>
          <p:nvSpPr>
            <p:cNvPr id="3" name="Rectangle 2">
              <a:extLst>
                <a:ext uri="{FF2B5EF4-FFF2-40B4-BE49-F238E27FC236}">
                  <a16:creationId xmlns:a16="http://schemas.microsoft.com/office/drawing/2014/main" id="{8F639272-4B5D-60E8-9FB8-0C21BDA753C9}"/>
                </a:ext>
              </a:extLst>
            </p:cNvPr>
            <p:cNvSpPr/>
            <p:nvPr/>
          </p:nvSpPr>
          <p:spPr>
            <a:xfrm>
              <a:off x="743838" y="1344834"/>
              <a:ext cx="1450724"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ESL Acronym</a:t>
              </a:r>
            </a:p>
          </p:txBody>
        </p:sp>
        <p:sp>
          <p:nvSpPr>
            <p:cNvPr id="4" name="Rectangle 3">
              <a:extLst>
                <a:ext uri="{FF2B5EF4-FFF2-40B4-BE49-F238E27FC236}">
                  <a16:creationId xmlns:a16="http://schemas.microsoft.com/office/drawing/2014/main" id="{6CB40A19-9ABC-EE69-175B-C61DB7CC9859}"/>
                </a:ext>
              </a:extLst>
            </p:cNvPr>
            <p:cNvSpPr/>
            <p:nvPr/>
          </p:nvSpPr>
          <p:spPr>
            <a:xfrm>
              <a:off x="755650" y="1618794"/>
              <a:ext cx="7632700" cy="2452155"/>
            </a:xfrm>
            <a:prstGeom prst="rect">
              <a:avLst/>
            </a:prstGeom>
            <a:noFill/>
            <a:ln w="19050">
              <a:solidFill>
                <a:srgbClr val="18A0DB"/>
              </a:solidFill>
            </a:ln>
          </p:spPr>
          <p:txBody>
            <a:bodyPr wrap="square" lIns="216000" tIns="216000" rIns="216000" bIns="216000">
              <a:spAutoFit/>
            </a:bodyPr>
            <a:lstStyle/>
            <a:p>
              <a:pPr>
                <a:spcAft>
                  <a:spcPts val="600"/>
                </a:spcAft>
              </a:pPr>
              <a:r>
                <a:rPr lang="en-ZA" sz="1400" b="0" i="0" dirty="0">
                  <a:solidFill>
                    <a:srgbClr val="202124"/>
                  </a:solidFill>
                  <a:effectLst/>
                  <a:latin typeface="Roboto" panose="02000000000000000000" pitchFamily="2" charset="0"/>
                </a:rPr>
                <a:t>This resource has been made for the purpose of teaching English language learners. </a:t>
              </a:r>
              <a:br>
                <a:rPr lang="en-ZA" sz="1400" b="0" i="0" dirty="0">
                  <a:solidFill>
                    <a:srgbClr val="202124"/>
                  </a:solidFill>
                  <a:effectLst/>
                  <a:latin typeface="Roboto" panose="02000000000000000000" pitchFamily="2" charset="0"/>
                </a:rPr>
              </a:br>
              <a:r>
                <a:rPr lang="en-ZA" sz="1400" b="0" i="0" dirty="0">
                  <a:solidFill>
                    <a:srgbClr val="202124"/>
                  </a:solidFill>
                  <a:effectLst/>
                  <a:latin typeface="Roboto" panose="02000000000000000000" pitchFamily="2" charset="0"/>
                </a:rPr>
                <a:t>We know that students can be learning English in many different places, in many different ways and at age, so we try to keep these resources as general as possible. </a:t>
              </a:r>
            </a:p>
            <a:p>
              <a:pPr>
                <a:spcAft>
                  <a:spcPts val="600"/>
                </a:spcAft>
              </a:pPr>
              <a:r>
                <a:rPr lang="en-ZA" sz="1400" b="0" i="0" dirty="0">
                  <a:solidFill>
                    <a:srgbClr val="202124"/>
                  </a:solidFill>
                  <a:effectLst/>
                  <a:latin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recognised term for English language teaching globally.  Therefore, we use the term ‘ESL’ in the names of our resources to make them easy to find but they are suitable for any student learning to speak English.</a:t>
              </a:r>
            </a:p>
          </p:txBody>
        </p:sp>
      </p:grpSp>
    </p:spTree>
    <p:extLst>
      <p:ext uri="{BB962C8B-B14F-4D97-AF65-F5344CB8AC3E}">
        <p14:creationId xmlns:p14="http://schemas.microsoft.com/office/powerpoint/2010/main" val="357706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1CDA2802-C563-A0C1-309F-04530204BAAC}"/>
              </a:ext>
            </a:extLst>
          </p:cNvPr>
          <p:cNvSpPr/>
          <p:nvPr userDrawn="1"/>
        </p:nvSpPr>
        <p:spPr>
          <a:xfrm>
            <a:off x="114300" y="5982790"/>
            <a:ext cx="1104900" cy="714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a:extLst>
              <a:ext uri="{FF2B5EF4-FFF2-40B4-BE49-F238E27FC236}">
                <a16:creationId xmlns:a16="http://schemas.microsoft.com/office/drawing/2014/main" id="{448D352D-98F9-CB13-208F-3167EA08EA82}"/>
              </a:ext>
            </a:extLst>
          </p:cNvPr>
          <p:cNvSpPr/>
          <p:nvPr userDrawn="1"/>
        </p:nvSpPr>
        <p:spPr>
          <a:xfrm>
            <a:off x="8386354" y="6096000"/>
            <a:ext cx="643346" cy="600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50800" cap="rnd">
            <a:solidFill>
              <a:srgbClr val="EB96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3" name="Rectangle 2">
            <a:hlinkClick r:id="rId2"/>
            <a:extLst>
              <a:ext uri="{FF2B5EF4-FFF2-40B4-BE49-F238E27FC236}">
                <a16:creationId xmlns:a16="http://schemas.microsoft.com/office/drawing/2014/main" id="{268A6559-CB5D-969C-F620-997C8F496282}"/>
              </a:ext>
            </a:extLst>
          </p:cNvPr>
          <p:cNvSpPr/>
          <p:nvPr userDrawn="1"/>
        </p:nvSpPr>
        <p:spPr>
          <a:xfrm>
            <a:off x="0" y="0"/>
            <a:ext cx="609600"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316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tx1">
              <a:alpha val="70000"/>
            </a:schemeClr>
          </a:solid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3" name="Rectangle 2">
            <a:hlinkClick r:id="rId2"/>
            <a:extLst>
              <a:ext uri="{FF2B5EF4-FFF2-40B4-BE49-F238E27FC236}">
                <a16:creationId xmlns:a16="http://schemas.microsoft.com/office/drawing/2014/main" id="{268A6559-CB5D-969C-F620-997C8F496282}"/>
              </a:ext>
            </a:extLst>
          </p:cNvPr>
          <p:cNvSpPr/>
          <p:nvPr userDrawn="1"/>
        </p:nvSpPr>
        <p:spPr>
          <a:xfrm>
            <a:off x="0" y="0"/>
            <a:ext cx="609600"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921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tx1">
              <a:alpha val="70000"/>
            </a:schemeClr>
          </a:solid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3" name="Rectangle 2">
            <a:hlinkClick r:id="rId2"/>
            <a:extLst>
              <a:ext uri="{FF2B5EF4-FFF2-40B4-BE49-F238E27FC236}">
                <a16:creationId xmlns:a16="http://schemas.microsoft.com/office/drawing/2014/main" id="{268A6559-CB5D-969C-F620-997C8F496282}"/>
              </a:ext>
            </a:extLst>
          </p:cNvPr>
          <p:cNvSpPr/>
          <p:nvPr userDrawn="1"/>
        </p:nvSpPr>
        <p:spPr>
          <a:xfrm>
            <a:off x="0" y="0"/>
            <a:ext cx="609600"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54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tx1">
              <a:alpha val="70000"/>
            </a:schemeClr>
          </a:solidFill>
          <a:ln w="50800" cap="rnd">
            <a:solidFill>
              <a:srgbClr val="73D1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endParaRPr lang="en-GB" dirty="0"/>
          </a:p>
        </p:txBody>
      </p:sp>
      <p:sp>
        <p:nvSpPr>
          <p:cNvPr id="3" name="Rectangle 2">
            <a:hlinkClick r:id="rId2"/>
            <a:extLst>
              <a:ext uri="{FF2B5EF4-FFF2-40B4-BE49-F238E27FC236}">
                <a16:creationId xmlns:a16="http://schemas.microsoft.com/office/drawing/2014/main" id="{268A6559-CB5D-969C-F620-997C8F496282}"/>
              </a:ext>
            </a:extLst>
          </p:cNvPr>
          <p:cNvSpPr/>
          <p:nvPr userDrawn="1"/>
        </p:nvSpPr>
        <p:spPr>
          <a:xfrm>
            <a:off x="0" y="0"/>
            <a:ext cx="609600"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267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extLst>
              <a:ext uri="{FF2B5EF4-FFF2-40B4-BE49-F238E27FC236}">
                <a16:creationId xmlns:a16="http://schemas.microsoft.com/office/drawing/2014/main" id="{BAE5C6F2-5F35-C63C-FD9B-0AD7079986E1}"/>
              </a:ext>
            </a:extLst>
          </p:cNvPr>
          <p:cNvSpPr/>
          <p:nvPr userDrawn="1"/>
        </p:nvSpPr>
        <p:spPr>
          <a:xfrm>
            <a:off x="114300" y="5982790"/>
            <a:ext cx="1104900" cy="714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3"/>
            <a:extLst>
              <a:ext uri="{FF2B5EF4-FFF2-40B4-BE49-F238E27FC236}">
                <a16:creationId xmlns:a16="http://schemas.microsoft.com/office/drawing/2014/main" id="{3C278F75-661A-D73A-D136-DDA2467C8B08}"/>
              </a:ext>
            </a:extLst>
          </p:cNvPr>
          <p:cNvSpPr/>
          <p:nvPr userDrawn="1"/>
        </p:nvSpPr>
        <p:spPr>
          <a:xfrm>
            <a:off x="8386354" y="6096000"/>
            <a:ext cx="643346" cy="600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6" r:id="rId3"/>
    <p:sldLayoutId id="2147483674" r:id="rId4"/>
    <p:sldLayoutId id="2147483677" r:id="rId5"/>
    <p:sldLayoutId id="2147483678" r:id="rId6"/>
    <p:sldLayoutId id="2147483663" r:id="rId7"/>
    <p:sldLayoutId id="2147483666" r:id="rId8"/>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slide" Target="slide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slide" Target="slide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s://www.twinkl.co.uk/resources/esl-resources/browse-by-level-esl-efl-resources/teens-browse-by-level-esl-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771525" y="849923"/>
            <a:ext cx="7600950" cy="1131278"/>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4800" dirty="0">
                <a:solidFill>
                  <a:schemeClr val="bg1"/>
                </a:solidFill>
                <a:latin typeface="+mn-lt"/>
              </a:rPr>
              <a:t>What are you scared of?</a:t>
            </a:r>
          </a:p>
        </p:txBody>
      </p:sp>
      <p:grpSp>
        <p:nvGrpSpPr>
          <p:cNvPr id="2" name="Group 1">
            <a:extLst>
              <a:ext uri="{FF2B5EF4-FFF2-40B4-BE49-F238E27FC236}">
                <a16:creationId xmlns:a16="http://schemas.microsoft.com/office/drawing/2014/main" id="{7FAA47B9-7423-2578-AF4E-C5EC3A9127A9}"/>
              </a:ext>
            </a:extLst>
          </p:cNvPr>
          <p:cNvGrpSpPr/>
          <p:nvPr/>
        </p:nvGrpSpPr>
        <p:grpSpPr>
          <a:xfrm>
            <a:off x="1683240" y="4584533"/>
            <a:ext cx="1859572" cy="1184895"/>
            <a:chOff x="1683240" y="4584533"/>
            <a:chExt cx="1859572" cy="1184895"/>
          </a:xfrm>
        </p:grpSpPr>
        <p:sp>
          <p:nvSpPr>
            <p:cNvPr id="21" name="Arrow: Left 20">
              <a:extLst>
                <a:ext uri="{FF2B5EF4-FFF2-40B4-BE49-F238E27FC236}">
                  <a16:creationId xmlns:a16="http://schemas.microsoft.com/office/drawing/2014/main" id="{20339BD7-E9C3-9250-28C1-246964F81CD4}"/>
                </a:ext>
              </a:extLst>
            </p:cNvPr>
            <p:cNvSpPr/>
            <p:nvPr/>
          </p:nvSpPr>
          <p:spPr>
            <a:xfrm rot="5400000">
              <a:off x="2580542"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a:extLst>
                <a:ext uri="{FF2B5EF4-FFF2-40B4-BE49-F238E27FC236}">
                  <a16:creationId xmlns:a16="http://schemas.microsoft.com/office/drawing/2014/main" id="{6605AB86-F74F-2CC8-3918-2F65EC22829F}"/>
                </a:ext>
              </a:extLst>
            </p:cNvPr>
            <p:cNvSpPr txBox="1">
              <a:spLocks/>
            </p:cNvSpPr>
            <p:nvPr/>
          </p:nvSpPr>
          <p:spPr>
            <a:xfrm>
              <a:off x="1683240" y="5180344"/>
              <a:ext cx="1859572"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Yes, I am.</a:t>
              </a:r>
            </a:p>
          </p:txBody>
        </p:sp>
      </p:grpSp>
      <p:grpSp>
        <p:nvGrpSpPr>
          <p:cNvPr id="3" name="Group 2">
            <a:extLst>
              <a:ext uri="{FF2B5EF4-FFF2-40B4-BE49-F238E27FC236}">
                <a16:creationId xmlns:a16="http://schemas.microsoft.com/office/drawing/2014/main" id="{05573487-0E72-F50C-5353-F1882C35FD7F}"/>
              </a:ext>
            </a:extLst>
          </p:cNvPr>
          <p:cNvGrpSpPr/>
          <p:nvPr/>
        </p:nvGrpSpPr>
        <p:grpSpPr>
          <a:xfrm>
            <a:off x="3642213" y="4584533"/>
            <a:ext cx="1859572" cy="1184895"/>
            <a:chOff x="3642213" y="4584533"/>
            <a:chExt cx="1859572" cy="1184895"/>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642213" y="5180344"/>
              <a:ext cx="1859572"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Spiders.</a:t>
              </a:r>
            </a:p>
          </p:txBody>
        </p:sp>
        <p:sp>
          <p:nvSpPr>
            <p:cNvPr id="7" name="Arrow: Left 6">
              <a:extLst>
                <a:ext uri="{FF2B5EF4-FFF2-40B4-BE49-F238E27FC236}">
                  <a16:creationId xmlns:a16="http://schemas.microsoft.com/office/drawing/2014/main" id="{63190508-82E9-ABB6-E610-CB11D4A9DFBB}"/>
                </a:ext>
              </a:extLst>
            </p:cNvPr>
            <p:cNvSpPr/>
            <p:nvPr/>
          </p:nvSpPr>
          <p:spPr>
            <a:xfrm rot="5400000">
              <a:off x="4277457"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6" name="Group 5">
            <a:extLst>
              <a:ext uri="{FF2B5EF4-FFF2-40B4-BE49-F238E27FC236}">
                <a16:creationId xmlns:a16="http://schemas.microsoft.com/office/drawing/2014/main" id="{E9A527E0-FB50-B893-CDB1-1CF5CA263DDF}"/>
              </a:ext>
            </a:extLst>
          </p:cNvPr>
          <p:cNvGrpSpPr/>
          <p:nvPr/>
        </p:nvGrpSpPr>
        <p:grpSpPr>
          <a:xfrm>
            <a:off x="5601186" y="4584533"/>
            <a:ext cx="2542689" cy="1184895"/>
            <a:chOff x="5601186" y="4584533"/>
            <a:chExt cx="2542689" cy="1184895"/>
          </a:xfrm>
        </p:grpSpPr>
        <p:sp>
          <p:nvSpPr>
            <p:cNvPr id="5" name="Title">
              <a:extLst>
                <a:ext uri="{FF2B5EF4-FFF2-40B4-BE49-F238E27FC236}">
                  <a16:creationId xmlns:a16="http://schemas.microsoft.com/office/drawing/2014/main" id="{05228E78-5FA7-DCA3-848F-BF3E4B950059}"/>
                </a:ext>
              </a:extLst>
            </p:cNvPr>
            <p:cNvSpPr txBox="1">
              <a:spLocks/>
            </p:cNvSpPr>
            <p:nvPr/>
          </p:nvSpPr>
          <p:spPr>
            <a:xfrm>
              <a:off x="5601186" y="5180344"/>
              <a:ext cx="2542689"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I scared of you.</a:t>
              </a:r>
            </a:p>
          </p:txBody>
        </p:sp>
        <p:sp>
          <p:nvSpPr>
            <p:cNvPr id="8" name="Arrow: Left 7">
              <a:extLst>
                <a:ext uri="{FF2B5EF4-FFF2-40B4-BE49-F238E27FC236}">
                  <a16:creationId xmlns:a16="http://schemas.microsoft.com/office/drawing/2014/main" id="{73BF48CB-25D2-D859-F9E9-4A95DCC3241D}"/>
                </a:ext>
              </a:extLst>
            </p:cNvPr>
            <p:cNvSpPr/>
            <p:nvPr/>
          </p:nvSpPr>
          <p:spPr>
            <a:xfrm rot="5400000">
              <a:off x="5983896"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 name="Pass">
            <a:hlinkClick r:id="" action="ppaction://hlinkshowjump?jump=nextslide" highlightClick="1"/>
            <a:extLst>
              <a:ext uri="{FF2B5EF4-FFF2-40B4-BE49-F238E27FC236}">
                <a16:creationId xmlns:a16="http://schemas.microsoft.com/office/drawing/2014/main" id="{28F18801-1B51-418D-6F8D-9FEDCF856360}"/>
              </a:ext>
            </a:extLst>
          </p:cNvPr>
          <p:cNvSpPr/>
          <p:nvPr/>
        </p:nvSpPr>
        <p:spPr>
          <a:xfrm>
            <a:off x="3609769" y="4560093"/>
            <a:ext cx="1919576" cy="1250158"/>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ail 1">
            <a:hlinkClick r:id="rId3" action="ppaction://hlinksldjump" highlightClick="1"/>
            <a:extLst>
              <a:ext uri="{FF2B5EF4-FFF2-40B4-BE49-F238E27FC236}">
                <a16:creationId xmlns:a16="http://schemas.microsoft.com/office/drawing/2014/main" id="{848012ED-E9DB-D785-F5E9-06DA6C658B73}"/>
              </a:ext>
            </a:extLst>
          </p:cNvPr>
          <p:cNvSpPr/>
          <p:nvPr/>
        </p:nvSpPr>
        <p:spPr>
          <a:xfrm>
            <a:off x="1643062" y="4560093"/>
            <a:ext cx="1926529" cy="125015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ail 2">
            <a:hlinkClick r:id="rId3" action="ppaction://hlinksldjump" highlightClick="1"/>
            <a:extLst>
              <a:ext uri="{FF2B5EF4-FFF2-40B4-BE49-F238E27FC236}">
                <a16:creationId xmlns:a16="http://schemas.microsoft.com/office/drawing/2014/main" id="{76BBC594-292C-4E39-7E24-68E865BAFBB5}"/>
              </a:ext>
            </a:extLst>
          </p:cNvPr>
          <p:cNvSpPr/>
          <p:nvPr/>
        </p:nvSpPr>
        <p:spPr>
          <a:xfrm>
            <a:off x="5572525" y="4560093"/>
            <a:ext cx="2618975" cy="125015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4">
            <a:extLst>
              <a:ext uri="{FF2B5EF4-FFF2-40B4-BE49-F238E27FC236}">
                <a16:creationId xmlns:a16="http://schemas.microsoft.com/office/drawing/2014/main" id="{9A6F45E3-3847-840F-D3EF-A9FD79AF798A}"/>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653581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6525" y="693283"/>
            <a:ext cx="7970950" cy="5461332"/>
          </a:xfrm>
          <a:prstGeom prst="rect">
            <a:avLst/>
          </a:prstGeom>
        </p:spPr>
      </p:pic>
      <p:grpSp>
        <p:nvGrpSpPr>
          <p:cNvPr id="3" name="Group 2">
            <a:extLst>
              <a:ext uri="{FF2B5EF4-FFF2-40B4-BE49-F238E27FC236}">
                <a16:creationId xmlns:a16="http://schemas.microsoft.com/office/drawing/2014/main" id="{E427C24F-4CD9-7F51-17B2-C906BCDC88F3}"/>
              </a:ext>
            </a:extLst>
          </p:cNvPr>
          <p:cNvGrpSpPr/>
          <p:nvPr/>
        </p:nvGrpSpPr>
        <p:grpSpPr>
          <a:xfrm>
            <a:off x="3901585" y="4026877"/>
            <a:ext cx="1632440" cy="1123577"/>
            <a:chOff x="3901585" y="4026877"/>
            <a:chExt cx="1632440" cy="1123577"/>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901585" y="4561370"/>
              <a:ext cx="1632440"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Yes, I do.</a:t>
              </a:r>
            </a:p>
          </p:txBody>
        </p:sp>
        <p:sp>
          <p:nvSpPr>
            <p:cNvPr id="7" name="Arrow: Left 6">
              <a:extLst>
                <a:ext uri="{FF2B5EF4-FFF2-40B4-BE49-F238E27FC236}">
                  <a16:creationId xmlns:a16="http://schemas.microsoft.com/office/drawing/2014/main" id="{63190508-82E9-ABB6-E610-CB11D4A9DFBB}"/>
                </a:ext>
              </a:extLst>
            </p:cNvPr>
            <p:cNvSpPr/>
            <p:nvPr/>
          </p:nvSpPr>
          <p:spPr>
            <a:xfrm rot="5400000">
              <a:off x="4453921" y="4022595"/>
              <a:ext cx="527767"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 name="Group 3">
            <a:extLst>
              <a:ext uri="{FF2B5EF4-FFF2-40B4-BE49-F238E27FC236}">
                <a16:creationId xmlns:a16="http://schemas.microsoft.com/office/drawing/2014/main" id="{6867CFA9-607F-7547-06B6-4DC3F22DA177}"/>
              </a:ext>
            </a:extLst>
          </p:cNvPr>
          <p:cNvGrpSpPr/>
          <p:nvPr/>
        </p:nvGrpSpPr>
        <p:grpSpPr>
          <a:xfrm>
            <a:off x="5953125" y="5477500"/>
            <a:ext cx="2422403" cy="589084"/>
            <a:chOff x="5953125" y="5477500"/>
            <a:chExt cx="2422403" cy="589084"/>
          </a:xfrm>
        </p:grpSpPr>
        <p:sp>
          <p:nvSpPr>
            <p:cNvPr id="5" name="Title">
              <a:extLst>
                <a:ext uri="{FF2B5EF4-FFF2-40B4-BE49-F238E27FC236}">
                  <a16:creationId xmlns:a16="http://schemas.microsoft.com/office/drawing/2014/main" id="{05228E78-5FA7-DCA3-848F-BF3E4B950059}"/>
                </a:ext>
              </a:extLst>
            </p:cNvPr>
            <p:cNvSpPr txBox="1">
              <a:spLocks/>
            </p:cNvSpPr>
            <p:nvPr/>
          </p:nvSpPr>
          <p:spPr>
            <a:xfrm>
              <a:off x="5953125" y="5477500"/>
              <a:ext cx="1831975"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Not liking.</a:t>
              </a:r>
            </a:p>
          </p:txBody>
        </p:sp>
        <p:sp>
          <p:nvSpPr>
            <p:cNvPr id="8" name="Arrow: Left 7">
              <a:extLst>
                <a:ext uri="{FF2B5EF4-FFF2-40B4-BE49-F238E27FC236}">
                  <a16:creationId xmlns:a16="http://schemas.microsoft.com/office/drawing/2014/main" id="{73BF48CB-25D2-D859-F9E9-4A95DCC3241D}"/>
                </a:ext>
              </a:extLst>
            </p:cNvPr>
            <p:cNvSpPr/>
            <p:nvPr/>
          </p:nvSpPr>
          <p:spPr>
            <a:xfrm rot="10800000">
              <a:off x="7786443" y="5503876"/>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Title">
            <a:extLst>
              <a:ext uri="{FF2B5EF4-FFF2-40B4-BE49-F238E27FC236}">
                <a16:creationId xmlns:a16="http://schemas.microsoft.com/office/drawing/2014/main" id="{FDDDFF1B-C2AA-38D8-86AC-4D2F7CAD29B6}"/>
              </a:ext>
            </a:extLst>
          </p:cNvPr>
          <p:cNvSpPr txBox="1">
            <a:spLocks/>
          </p:cNvSpPr>
          <p:nvPr/>
        </p:nvSpPr>
        <p:spPr>
          <a:xfrm>
            <a:off x="615462" y="839762"/>
            <a:ext cx="7913076" cy="931888"/>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dirty="0">
                <a:solidFill>
                  <a:schemeClr val="bg1"/>
                </a:solidFill>
                <a:latin typeface="+mn-lt"/>
              </a:rPr>
              <a:t>Do you like watching horror films?</a:t>
            </a:r>
          </a:p>
        </p:txBody>
      </p:sp>
      <p:sp>
        <p:nvSpPr>
          <p:cNvPr id="6" name="Pass">
            <a:hlinkClick r:id="" action="ppaction://hlinkshowjump?jump=nextslide" highlightClick="1"/>
            <a:extLst>
              <a:ext uri="{FF2B5EF4-FFF2-40B4-BE49-F238E27FC236}">
                <a16:creationId xmlns:a16="http://schemas.microsoft.com/office/drawing/2014/main" id="{C9911267-FC38-3796-0D48-5AF04016EE8E}"/>
              </a:ext>
            </a:extLst>
          </p:cNvPr>
          <p:cNvSpPr/>
          <p:nvPr/>
        </p:nvSpPr>
        <p:spPr>
          <a:xfrm>
            <a:off x="3862388" y="4022114"/>
            <a:ext cx="1709737" cy="115050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ail 1">
            <a:hlinkClick r:id="rId3" action="ppaction://hlinksldjump" highlightClick="1"/>
            <a:extLst>
              <a:ext uri="{FF2B5EF4-FFF2-40B4-BE49-F238E27FC236}">
                <a16:creationId xmlns:a16="http://schemas.microsoft.com/office/drawing/2014/main" id="{EDD94B5D-E82E-11F6-442F-5970243B100B}"/>
              </a:ext>
            </a:extLst>
          </p:cNvPr>
          <p:cNvSpPr/>
          <p:nvPr/>
        </p:nvSpPr>
        <p:spPr>
          <a:xfrm>
            <a:off x="5926077" y="5430836"/>
            <a:ext cx="2458976" cy="681039"/>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4">
            <a:extLst>
              <a:ext uri="{FF2B5EF4-FFF2-40B4-BE49-F238E27FC236}">
                <a16:creationId xmlns:a16="http://schemas.microsoft.com/office/drawing/2014/main" id="{FFE00A67-2326-9782-D194-96E1D511D0DD}"/>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399631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771525" y="809599"/>
            <a:ext cx="7600950" cy="902676"/>
          </a:xfrm>
          <a:prstGeom prst="roundRect">
            <a:avLst>
              <a:gd name="adj" fmla="val 9641"/>
            </a:avLst>
          </a:prstGeom>
          <a:solidFill>
            <a:schemeClr val="tx1">
              <a:alpha val="90000"/>
            </a:schemeClr>
          </a:solidFill>
          <a:ln w="38100">
            <a:solidFill>
              <a:srgbClr val="EB9641"/>
            </a:solidFill>
          </a:ln>
        </p:spPr>
        <p:txBody>
          <a:bodyPr vert="horz" lIns="108000" tIns="252000" rIns="72000" bIns="216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3200" dirty="0">
                <a:solidFill>
                  <a:schemeClr val="bg1"/>
                </a:solidFill>
                <a:latin typeface="+mn-lt"/>
              </a:rPr>
              <a:t>What costume did you wear last year?</a:t>
            </a:r>
          </a:p>
        </p:txBody>
      </p:sp>
      <p:sp>
        <p:nvSpPr>
          <p:cNvPr id="20" name="Title">
            <a:extLst>
              <a:ext uri="{FF2B5EF4-FFF2-40B4-BE49-F238E27FC236}">
                <a16:creationId xmlns:a16="http://schemas.microsoft.com/office/drawing/2014/main" id="{6BB2E5B3-96CB-6763-D97D-618A05EAE06E}"/>
              </a:ext>
            </a:extLst>
          </p:cNvPr>
          <p:cNvSpPr txBox="1">
            <a:spLocks/>
          </p:cNvSpPr>
          <p:nvPr/>
        </p:nvSpPr>
        <p:spPr>
          <a:xfrm>
            <a:off x="3642213" y="5180344"/>
            <a:ext cx="1859572" cy="82040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I wears</a:t>
            </a:r>
            <a:br>
              <a:rPr lang="en-ZA" sz="2200" dirty="0">
                <a:solidFill>
                  <a:schemeClr val="bg1"/>
                </a:solidFill>
                <a:latin typeface="+mn-lt"/>
              </a:rPr>
            </a:br>
            <a:r>
              <a:rPr lang="en-ZA" sz="2200" dirty="0">
                <a:solidFill>
                  <a:schemeClr val="bg1"/>
                </a:solidFill>
                <a:latin typeface="+mn-lt"/>
              </a:rPr>
              <a:t>a mask.</a:t>
            </a:r>
          </a:p>
        </p:txBody>
      </p:sp>
      <p:sp>
        <p:nvSpPr>
          <p:cNvPr id="4" name="Title">
            <a:extLst>
              <a:ext uri="{FF2B5EF4-FFF2-40B4-BE49-F238E27FC236}">
                <a16:creationId xmlns:a16="http://schemas.microsoft.com/office/drawing/2014/main" id="{6605AB86-F74F-2CC8-3918-2F65EC22829F}"/>
              </a:ext>
            </a:extLst>
          </p:cNvPr>
          <p:cNvSpPr txBox="1">
            <a:spLocks/>
          </p:cNvSpPr>
          <p:nvPr/>
        </p:nvSpPr>
        <p:spPr>
          <a:xfrm>
            <a:off x="771525" y="5180344"/>
            <a:ext cx="2771287" cy="82040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it-IT" sz="2200" dirty="0">
                <a:solidFill>
                  <a:schemeClr val="bg1"/>
                </a:solidFill>
                <a:latin typeface="+mn-lt"/>
              </a:rPr>
              <a:t>I wore a superhero costume.</a:t>
            </a:r>
            <a:endParaRPr lang="en-ZA" sz="2200" dirty="0">
              <a:solidFill>
                <a:schemeClr val="bg1"/>
              </a:solidFill>
              <a:latin typeface="+mn-lt"/>
            </a:endParaRPr>
          </a:p>
        </p:txBody>
      </p:sp>
      <p:sp>
        <p:nvSpPr>
          <p:cNvPr id="5" name="Title">
            <a:extLst>
              <a:ext uri="{FF2B5EF4-FFF2-40B4-BE49-F238E27FC236}">
                <a16:creationId xmlns:a16="http://schemas.microsoft.com/office/drawing/2014/main" id="{05228E78-5FA7-DCA3-848F-BF3E4B950059}"/>
              </a:ext>
            </a:extLst>
          </p:cNvPr>
          <p:cNvSpPr txBox="1">
            <a:spLocks/>
          </p:cNvSpPr>
          <p:nvPr/>
        </p:nvSpPr>
        <p:spPr>
          <a:xfrm>
            <a:off x="5601186" y="5180344"/>
            <a:ext cx="2771289"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I did do a vampire.</a:t>
            </a:r>
          </a:p>
        </p:txBody>
      </p:sp>
      <p:sp>
        <p:nvSpPr>
          <p:cNvPr id="2" name="Pass">
            <a:hlinkClick r:id="rId3" action="ppaction://hlinksldjump" highlightClick="1"/>
            <a:extLst>
              <a:ext uri="{FF2B5EF4-FFF2-40B4-BE49-F238E27FC236}">
                <a16:creationId xmlns:a16="http://schemas.microsoft.com/office/drawing/2014/main" id="{83840C72-8626-CE64-EBCF-40ABC6204F2C}"/>
              </a:ext>
            </a:extLst>
          </p:cNvPr>
          <p:cNvSpPr/>
          <p:nvPr/>
        </p:nvSpPr>
        <p:spPr>
          <a:xfrm>
            <a:off x="742950" y="5143500"/>
            <a:ext cx="2824735"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Fail 1">
            <a:hlinkClick r:id="rId4" action="ppaction://hlinksldjump" highlightClick="1"/>
            <a:extLst>
              <a:ext uri="{FF2B5EF4-FFF2-40B4-BE49-F238E27FC236}">
                <a16:creationId xmlns:a16="http://schemas.microsoft.com/office/drawing/2014/main" id="{26AEC435-3E77-6766-E799-2AB6607CA1A0}"/>
              </a:ext>
            </a:extLst>
          </p:cNvPr>
          <p:cNvSpPr/>
          <p:nvPr/>
        </p:nvSpPr>
        <p:spPr>
          <a:xfrm>
            <a:off x="3616105" y="5145881"/>
            <a:ext cx="1908395" cy="886648"/>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ail 2">
            <a:hlinkClick r:id="rId4" action="ppaction://hlinksldjump" highlightClick="1"/>
            <a:extLst>
              <a:ext uri="{FF2B5EF4-FFF2-40B4-BE49-F238E27FC236}">
                <a16:creationId xmlns:a16="http://schemas.microsoft.com/office/drawing/2014/main" id="{8955F511-FB1F-7108-5A00-9AB30CC0EC52}"/>
              </a:ext>
            </a:extLst>
          </p:cNvPr>
          <p:cNvSpPr/>
          <p:nvPr/>
        </p:nvSpPr>
        <p:spPr>
          <a:xfrm>
            <a:off x="5574906" y="5139376"/>
            <a:ext cx="2824735" cy="663730"/>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ounded Rectangle 4">
            <a:extLst>
              <a:ext uri="{FF2B5EF4-FFF2-40B4-BE49-F238E27FC236}">
                <a16:creationId xmlns:a16="http://schemas.microsoft.com/office/drawing/2014/main" id="{858C20EF-890C-87B6-A6CB-D87ECDE438CD}"/>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25511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ounded Rectangle 4">
            <a:extLst>
              <a:ext uri="{FF2B5EF4-FFF2-40B4-BE49-F238E27FC236}">
                <a16:creationId xmlns:a16="http://schemas.microsoft.com/office/drawing/2014/main" id="{91F615D0-6D6C-B2A6-8FD5-608B420E6705}"/>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1784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D323A9CC-B155-3F29-CA24-6781B116DD78}"/>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52737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54B15465-3C00-7642-F95F-8FB873C983DB}"/>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101126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E9D1EF7D-7316-82FF-267B-F1D0F0CD464E}"/>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540435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01A3A104-932E-227D-0D6A-C03015C7A7BD}"/>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546922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43A226EC-CBAB-3800-00A0-EECA53A3E2BC}"/>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86240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083DF2E2-BC41-812A-63B3-738C5A7C07BC}"/>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90917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60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169377" y="759749"/>
            <a:ext cx="6805246" cy="983326"/>
          </a:xfrm>
          <a:prstGeom prst="roundRect">
            <a:avLst>
              <a:gd name="adj" fmla="val 9641"/>
            </a:avLst>
          </a:prstGeom>
          <a:solidFill>
            <a:schemeClr val="tx1">
              <a:alpha val="90000"/>
            </a:schemeClr>
          </a:solidFill>
          <a:ln w="38100">
            <a:solidFill>
              <a:srgbClr val="DE0000"/>
            </a:solidFill>
          </a:ln>
        </p:spPr>
        <p:txBody>
          <a:bodyPr vert="horz" lIns="108000" tIns="252000" rIns="72000" bIns="180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5200" dirty="0">
                <a:solidFill>
                  <a:schemeClr val="bg1"/>
                </a:solidFill>
                <a:latin typeface="+mn-lt"/>
              </a:rPr>
              <a:t>Oh no! A dead end.</a:t>
            </a:r>
          </a:p>
        </p:txBody>
      </p:sp>
      <p:pic>
        <p:nvPicPr>
          <p:cNvPr id="6" name="Picture 5" descr="A cartoon of a ghost&#10;&#10;Description automatically generated">
            <a:extLst>
              <a:ext uri="{FF2B5EF4-FFF2-40B4-BE49-F238E27FC236}">
                <a16:creationId xmlns:a16="http://schemas.microsoft.com/office/drawing/2014/main" id="{926B5088-9F43-E41D-0DD8-348A07226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774" y="1988527"/>
            <a:ext cx="3952452" cy="3810000"/>
          </a:xfrm>
          <a:prstGeom prst="rect">
            <a:avLst/>
          </a:prstGeom>
        </p:spPr>
      </p:pic>
      <p:sp>
        <p:nvSpPr>
          <p:cNvPr id="5" name="Title">
            <a:extLst>
              <a:ext uri="{FF2B5EF4-FFF2-40B4-BE49-F238E27FC236}">
                <a16:creationId xmlns:a16="http://schemas.microsoft.com/office/drawing/2014/main" id="{05228E78-5FA7-DCA3-848F-BF3E4B950059}"/>
              </a:ext>
            </a:extLst>
          </p:cNvPr>
          <p:cNvSpPr txBox="1">
            <a:spLocks/>
          </p:cNvSpPr>
          <p:nvPr/>
        </p:nvSpPr>
        <p:spPr>
          <a:xfrm>
            <a:off x="2043356" y="5284385"/>
            <a:ext cx="5057288" cy="81386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3200" dirty="0">
                <a:solidFill>
                  <a:schemeClr val="bg1"/>
                </a:solidFill>
                <a:latin typeface="+mn-lt"/>
              </a:rPr>
              <a:t>Click here to start again</a:t>
            </a:r>
          </a:p>
        </p:txBody>
      </p:sp>
      <p:sp>
        <p:nvSpPr>
          <p:cNvPr id="7" name="Try Again">
            <a:hlinkClick r:id="rId4" action="ppaction://hlinksldjump" highlightClick="1"/>
            <a:extLst>
              <a:ext uri="{FF2B5EF4-FFF2-40B4-BE49-F238E27FC236}">
                <a16:creationId xmlns:a16="http://schemas.microsoft.com/office/drawing/2014/main" id="{DB9ADFE9-F896-E7A9-F455-F1EE5EF268C5}"/>
              </a:ext>
            </a:extLst>
          </p:cNvPr>
          <p:cNvSpPr/>
          <p:nvPr/>
        </p:nvSpPr>
        <p:spPr>
          <a:xfrm>
            <a:off x="2002504" y="5242042"/>
            <a:ext cx="5127358" cy="898552"/>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4">
            <a:extLst>
              <a:ext uri="{FF2B5EF4-FFF2-40B4-BE49-F238E27FC236}">
                <a16:creationId xmlns:a16="http://schemas.microsoft.com/office/drawing/2014/main" id="{9D6276E0-DC4B-006F-CE32-8FA744C0F4BC}"/>
              </a:ext>
            </a:extLst>
          </p:cNvPr>
          <p:cNvSpPr/>
          <p:nvPr/>
        </p:nvSpPr>
        <p:spPr bwMode="auto">
          <a:xfrm>
            <a:off x="457198" y="438151"/>
            <a:ext cx="8220075" cy="5957887"/>
          </a:xfrm>
          <a:prstGeom prst="roundRect">
            <a:avLst>
              <a:gd name="adj" fmla="val 2649"/>
            </a:avLst>
          </a:prstGeom>
          <a:noFill/>
          <a:ln w="50800" cap="rnd">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049366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046285" y="2251075"/>
            <a:ext cx="7051430" cy="2345748"/>
          </a:xfrm>
          <a:prstGeom prst="roundRect">
            <a:avLst>
              <a:gd name="adj" fmla="val 9641"/>
            </a:avLst>
          </a:prstGeom>
          <a:solidFill>
            <a:schemeClr val="tx1">
              <a:alpha val="90000"/>
            </a:schemeClr>
          </a:solidFill>
          <a:ln w="38100">
            <a:solidFill>
              <a:srgbClr val="73D15D"/>
            </a:solidFill>
          </a:ln>
        </p:spPr>
        <p:txBody>
          <a:bodyPr vert="horz" lIns="108000" tIns="252000" rIns="72000" bIns="288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14000"/>
              </a:lnSpc>
            </a:pPr>
            <a:r>
              <a:rPr lang="en-ZA" dirty="0">
                <a:solidFill>
                  <a:schemeClr val="bg1"/>
                </a:solidFill>
                <a:latin typeface="+mn-lt"/>
              </a:rPr>
              <a:t>Congratulations! </a:t>
            </a:r>
            <a:br>
              <a:rPr lang="en-ZA" dirty="0">
                <a:solidFill>
                  <a:schemeClr val="bg1"/>
                </a:solidFill>
                <a:latin typeface="+mn-lt"/>
              </a:rPr>
            </a:br>
            <a:r>
              <a:rPr lang="en-ZA" dirty="0">
                <a:solidFill>
                  <a:schemeClr val="bg1"/>
                </a:solidFill>
                <a:latin typeface="+mn-lt"/>
              </a:rPr>
              <a:t>You and your friends made it out of the house!</a:t>
            </a:r>
          </a:p>
        </p:txBody>
      </p:sp>
      <p:sp>
        <p:nvSpPr>
          <p:cNvPr id="3" name="Rounded Rectangle 4">
            <a:extLst>
              <a:ext uri="{FF2B5EF4-FFF2-40B4-BE49-F238E27FC236}">
                <a16:creationId xmlns:a16="http://schemas.microsoft.com/office/drawing/2014/main" id="{0B52ED85-7995-3511-FFCF-B698BD7A308A}"/>
              </a:ext>
            </a:extLst>
          </p:cNvPr>
          <p:cNvSpPr/>
          <p:nvPr/>
        </p:nvSpPr>
        <p:spPr bwMode="auto">
          <a:xfrm>
            <a:off x="457198" y="438151"/>
            <a:ext cx="8220075" cy="5957887"/>
          </a:xfrm>
          <a:prstGeom prst="roundRect">
            <a:avLst>
              <a:gd name="adj" fmla="val 2649"/>
            </a:avLst>
          </a:prstGeom>
          <a:noFill/>
          <a:ln w="50800" cap="rnd">
            <a:solidFill>
              <a:srgbClr val="73D1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5556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trees and a moon&#10;&#10;Description automatically generated">
            <a:extLst>
              <a:ext uri="{FF2B5EF4-FFF2-40B4-BE49-F238E27FC236}">
                <a16:creationId xmlns:a16="http://schemas.microsoft.com/office/drawing/2014/main" id="{482C52C3-E8C8-94C1-3C9B-A7A7F098F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13716000"/>
          </a:xfrm>
          <a:prstGeom prst="rect">
            <a:avLst/>
          </a:prstGeom>
          <a:solidFill>
            <a:schemeClr val="bg1"/>
          </a:solidFill>
        </p:spPr>
      </p:pic>
      <p:grpSp>
        <p:nvGrpSpPr>
          <p:cNvPr id="26" name="Text 2">
            <a:extLst>
              <a:ext uri="{FF2B5EF4-FFF2-40B4-BE49-F238E27FC236}">
                <a16:creationId xmlns:a16="http://schemas.microsoft.com/office/drawing/2014/main" id="{4C7ADF20-FD4F-AADD-B7E0-433EAC1A32F7}"/>
              </a:ext>
            </a:extLst>
          </p:cNvPr>
          <p:cNvGrpSpPr/>
          <p:nvPr/>
        </p:nvGrpSpPr>
        <p:grpSpPr>
          <a:xfrm>
            <a:off x="457198" y="1365921"/>
            <a:ext cx="8220075" cy="4126158"/>
            <a:chOff x="457198" y="1365921"/>
            <a:chExt cx="8220075" cy="4126158"/>
          </a:xfrm>
        </p:grpSpPr>
        <p:sp>
          <p:nvSpPr>
            <p:cNvPr id="10" name="Rounded Rectangle 4">
              <a:extLst>
                <a:ext uri="{FF2B5EF4-FFF2-40B4-BE49-F238E27FC236}">
                  <a16:creationId xmlns:a16="http://schemas.microsoft.com/office/drawing/2014/main" id="{BA9A1588-AB7D-77DC-A27F-3214AFD64E0B}"/>
                </a:ext>
              </a:extLst>
            </p:cNvPr>
            <p:cNvSpPr/>
            <p:nvPr/>
          </p:nvSpPr>
          <p:spPr bwMode="auto">
            <a:xfrm>
              <a:off x="457198" y="1365921"/>
              <a:ext cx="8220075" cy="4126158"/>
            </a:xfrm>
            <a:prstGeom prst="roundRect">
              <a:avLst>
                <a:gd name="adj" fmla="val 2649"/>
              </a:avLst>
            </a:prstGeom>
            <a:solidFill>
              <a:schemeClr val="tx1">
                <a:alpha val="90000"/>
              </a:schemeClr>
            </a:solid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latin typeface="Twinkl" pitchFamily="50" charset="0"/>
                </a:rPr>
                <a:t> </a:t>
              </a:r>
            </a:p>
          </p:txBody>
        </p:sp>
        <p:sp>
          <p:nvSpPr>
            <p:cNvPr id="7" name="Text">
              <a:extLst>
                <a:ext uri="{FF2B5EF4-FFF2-40B4-BE49-F238E27FC236}">
                  <a16:creationId xmlns:a16="http://schemas.microsoft.com/office/drawing/2014/main" id="{4C16E907-2707-22B1-9C08-ED99C95FC285}"/>
                </a:ext>
              </a:extLst>
            </p:cNvPr>
            <p:cNvSpPr/>
            <p:nvPr/>
          </p:nvSpPr>
          <p:spPr>
            <a:xfrm>
              <a:off x="2207969" y="1698308"/>
              <a:ext cx="5934074" cy="3499484"/>
            </a:xfrm>
            <a:prstGeom prst="rect">
              <a:avLst/>
            </a:prstGeom>
            <a:ln>
              <a:noFill/>
            </a:ln>
          </p:spPr>
          <p:txBody>
            <a:bodyPr wrap="square" lIns="0" tIns="0" rIns="0" bIns="0">
              <a:spAutoFit/>
            </a:bodyPr>
            <a:lstStyle/>
            <a:p>
              <a:pPr>
                <a:lnSpc>
                  <a:spcPct val="105000"/>
                </a:lnSpc>
              </a:pPr>
              <a:r>
                <a:rPr lang="en-ZA" sz="2800" dirty="0">
                  <a:solidFill>
                    <a:schemeClr val="bg1"/>
                  </a:solidFill>
                  <a:ea typeface="Roboto" panose="02000000000000000000" pitchFamily="2" charset="0"/>
                </a:rPr>
                <a:t>While in the house you discover some interesting clues. </a:t>
              </a:r>
              <a:br>
                <a:rPr lang="en-ZA" sz="2800" dirty="0">
                  <a:solidFill>
                    <a:schemeClr val="bg1"/>
                  </a:solidFill>
                  <a:ea typeface="Roboto" panose="02000000000000000000" pitchFamily="2" charset="0"/>
                </a:rPr>
              </a:br>
              <a:endParaRPr lang="en-ZA" sz="1050" dirty="0">
                <a:solidFill>
                  <a:schemeClr val="bg1"/>
                </a:solidFill>
                <a:ea typeface="Roboto" panose="02000000000000000000" pitchFamily="2" charset="0"/>
              </a:endParaRPr>
            </a:p>
            <a:p>
              <a:pPr>
                <a:lnSpc>
                  <a:spcPct val="105000"/>
                </a:lnSpc>
              </a:pPr>
              <a:r>
                <a:rPr lang="en-ZA" sz="2800" dirty="0">
                  <a:solidFill>
                    <a:schemeClr val="bg1"/>
                  </a:solidFill>
                  <a:ea typeface="Roboto" panose="02000000000000000000" pitchFamily="2" charset="0"/>
                </a:rPr>
                <a:t>Read the questions and click the most correct answer to get out of the</a:t>
              </a:r>
              <a:br>
                <a:rPr lang="en-ZA" sz="2800" dirty="0">
                  <a:solidFill>
                    <a:schemeClr val="bg1"/>
                  </a:solidFill>
                  <a:ea typeface="Roboto" panose="02000000000000000000" pitchFamily="2" charset="0"/>
                </a:rPr>
              </a:br>
              <a:r>
                <a:rPr lang="en-ZA" sz="2800" dirty="0">
                  <a:solidFill>
                    <a:schemeClr val="bg1"/>
                  </a:solidFill>
                  <a:ea typeface="Roboto" panose="02000000000000000000" pitchFamily="2" charset="0"/>
                </a:rPr>
                <a:t>spooky house.</a:t>
              </a:r>
              <a:br>
                <a:rPr lang="en-ZA" sz="2800" dirty="0">
                  <a:solidFill>
                    <a:schemeClr val="bg1"/>
                  </a:solidFill>
                  <a:ea typeface="Roboto" panose="02000000000000000000" pitchFamily="2" charset="0"/>
                </a:rPr>
              </a:br>
              <a:r>
                <a:rPr lang="en-ZA" sz="1050" dirty="0">
                  <a:solidFill>
                    <a:schemeClr val="bg1"/>
                  </a:solidFill>
                  <a:ea typeface="Roboto" panose="02000000000000000000" pitchFamily="2" charset="0"/>
                </a:rPr>
                <a:t> </a:t>
              </a:r>
            </a:p>
            <a:p>
              <a:pPr>
                <a:lnSpc>
                  <a:spcPct val="105000"/>
                </a:lnSpc>
              </a:pPr>
              <a:r>
                <a:rPr lang="en-ZA" sz="2800" dirty="0">
                  <a:solidFill>
                    <a:schemeClr val="bg1"/>
                  </a:solidFill>
                  <a:ea typeface="Roboto" panose="02000000000000000000" pitchFamily="2" charset="0"/>
                </a:rPr>
                <a:t>Careful! If you make a mistake, you</a:t>
              </a:r>
              <a:br>
                <a:rPr lang="en-ZA" sz="2800" dirty="0">
                  <a:solidFill>
                    <a:schemeClr val="bg1"/>
                  </a:solidFill>
                  <a:ea typeface="Roboto" panose="02000000000000000000" pitchFamily="2" charset="0"/>
                </a:rPr>
              </a:br>
              <a:r>
                <a:rPr lang="en-ZA" sz="2800" dirty="0">
                  <a:solidFill>
                    <a:schemeClr val="bg1"/>
                  </a:solidFill>
                  <a:ea typeface="Roboto" panose="02000000000000000000" pitchFamily="2" charset="0"/>
                </a:rPr>
                <a:t>might get lost! </a:t>
              </a:r>
            </a:p>
          </p:txBody>
        </p:sp>
        <p:pic>
          <p:nvPicPr>
            <p:cNvPr id="19" name="Picture 18" descr="A pumpkin with a face carved into it&#10;&#10;Description automatically generated">
              <a:extLst>
                <a:ext uri="{FF2B5EF4-FFF2-40B4-BE49-F238E27FC236}">
                  <a16:creationId xmlns:a16="http://schemas.microsoft.com/office/drawing/2014/main" id="{23F8D43A-A7DD-EBC1-AFD0-84B46D1B8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412" y="1730907"/>
              <a:ext cx="877076" cy="820522"/>
            </a:xfrm>
            <a:prstGeom prst="rect">
              <a:avLst/>
            </a:prstGeom>
          </p:spPr>
        </p:pic>
        <p:pic>
          <p:nvPicPr>
            <p:cNvPr id="20" name="Picture 19" descr="A pumpkin with a face carved into it&#10;&#10;Description automatically generated">
              <a:extLst>
                <a:ext uri="{FF2B5EF4-FFF2-40B4-BE49-F238E27FC236}">
                  <a16:creationId xmlns:a16="http://schemas.microsoft.com/office/drawing/2014/main" id="{D4C10A63-51EC-613A-52B8-8DCFDCDEE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412" y="2984026"/>
              <a:ext cx="877076" cy="820522"/>
            </a:xfrm>
            <a:prstGeom prst="rect">
              <a:avLst/>
            </a:prstGeom>
          </p:spPr>
        </p:pic>
        <p:pic>
          <p:nvPicPr>
            <p:cNvPr id="21" name="Picture 20" descr="A pumpkin with a face carved into it&#10;&#10;Description automatically generated">
              <a:extLst>
                <a:ext uri="{FF2B5EF4-FFF2-40B4-BE49-F238E27FC236}">
                  <a16:creationId xmlns:a16="http://schemas.microsoft.com/office/drawing/2014/main" id="{8ED715AD-4779-DCC1-7D65-11BE4DC53E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412" y="4237146"/>
              <a:ext cx="877076" cy="820522"/>
            </a:xfrm>
            <a:prstGeom prst="rect">
              <a:avLst/>
            </a:prstGeom>
          </p:spPr>
        </p:pic>
      </p:grpSp>
      <p:grpSp>
        <p:nvGrpSpPr>
          <p:cNvPr id="17" name="Text 1">
            <a:extLst>
              <a:ext uri="{FF2B5EF4-FFF2-40B4-BE49-F238E27FC236}">
                <a16:creationId xmlns:a16="http://schemas.microsoft.com/office/drawing/2014/main" id="{3B501942-748A-5539-8EF9-12F71693A6F9}"/>
              </a:ext>
            </a:extLst>
          </p:cNvPr>
          <p:cNvGrpSpPr>
            <a:grpSpLocks/>
          </p:cNvGrpSpPr>
          <p:nvPr/>
        </p:nvGrpSpPr>
        <p:grpSpPr>
          <a:xfrm>
            <a:off x="457198" y="1365921"/>
            <a:ext cx="8220075" cy="4126158"/>
            <a:chOff x="457198" y="1365921"/>
            <a:chExt cx="8220075" cy="4126158"/>
          </a:xfrm>
        </p:grpSpPr>
        <p:sp>
          <p:nvSpPr>
            <p:cNvPr id="15" name="Rounded Rectangle 4">
              <a:extLst>
                <a:ext uri="{FF2B5EF4-FFF2-40B4-BE49-F238E27FC236}">
                  <a16:creationId xmlns:a16="http://schemas.microsoft.com/office/drawing/2014/main" id="{C89FFED2-6851-3D3A-7885-FF779DBE76A4}"/>
                </a:ext>
              </a:extLst>
            </p:cNvPr>
            <p:cNvSpPr>
              <a:spLocks/>
            </p:cNvSpPr>
            <p:nvPr/>
          </p:nvSpPr>
          <p:spPr bwMode="auto">
            <a:xfrm>
              <a:off x="457198" y="1365921"/>
              <a:ext cx="8220075" cy="4126158"/>
            </a:xfrm>
            <a:prstGeom prst="roundRect">
              <a:avLst>
                <a:gd name="adj" fmla="val 2649"/>
              </a:avLst>
            </a:prstGeom>
            <a:solidFill>
              <a:schemeClr val="tx1">
                <a:alpha val="90000"/>
              </a:schemeClr>
            </a:solid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latin typeface="Twinkl" pitchFamily="50" charset="0"/>
                </a:rPr>
                <a:t> </a:t>
              </a:r>
            </a:p>
          </p:txBody>
        </p:sp>
        <p:sp>
          <p:nvSpPr>
            <p:cNvPr id="16" name="Text">
              <a:extLst>
                <a:ext uri="{FF2B5EF4-FFF2-40B4-BE49-F238E27FC236}">
                  <a16:creationId xmlns:a16="http://schemas.microsoft.com/office/drawing/2014/main" id="{17684A02-8315-6392-93CF-8C8354A6B1C7}"/>
                </a:ext>
              </a:extLst>
            </p:cNvPr>
            <p:cNvSpPr>
              <a:spLocks/>
            </p:cNvSpPr>
            <p:nvPr/>
          </p:nvSpPr>
          <p:spPr>
            <a:xfrm>
              <a:off x="948834" y="1692807"/>
              <a:ext cx="7236804" cy="3396186"/>
            </a:xfrm>
            <a:prstGeom prst="rect">
              <a:avLst/>
            </a:prstGeom>
            <a:ln>
              <a:noFill/>
            </a:ln>
          </p:spPr>
          <p:txBody>
            <a:bodyPr wrap="square" lIns="0" tIns="0" rIns="0" bIns="0">
              <a:spAutoFit/>
            </a:bodyPr>
            <a:lstStyle/>
            <a:p>
              <a:pPr algn="ctr">
                <a:lnSpc>
                  <a:spcPct val="140000"/>
                </a:lnSpc>
              </a:pPr>
              <a:r>
                <a:rPr lang="en-ZA" sz="3200" b="1" dirty="0">
                  <a:solidFill>
                    <a:schemeClr val="bg1"/>
                  </a:solidFill>
                  <a:ea typeface="Roboto" panose="02000000000000000000" pitchFamily="2" charset="0"/>
                </a:rPr>
                <a:t>Your friends tell you that they are going to a haunted house but later that day, you get a message that your friends are stuck in the house. </a:t>
              </a:r>
              <a:br>
                <a:rPr lang="en-ZA" sz="3200" b="1" dirty="0">
                  <a:solidFill>
                    <a:schemeClr val="bg1"/>
                  </a:solidFill>
                  <a:ea typeface="Roboto" panose="02000000000000000000" pitchFamily="2" charset="0"/>
                </a:rPr>
              </a:br>
              <a:r>
                <a:rPr lang="en-ZA" sz="3200" b="1" dirty="0">
                  <a:solidFill>
                    <a:srgbClr val="F0821A"/>
                  </a:solidFill>
                  <a:ea typeface="Roboto" panose="02000000000000000000" pitchFamily="2" charset="0"/>
                </a:rPr>
                <a:t>You go and try to find them.</a:t>
              </a:r>
              <a:endParaRPr lang="en-GB" sz="2800" b="1" dirty="0">
                <a:solidFill>
                  <a:srgbClr val="F0821A"/>
                </a:solidFill>
                <a:ea typeface="Roboto" panose="02000000000000000000" pitchFamily="2" charset="0"/>
              </a:endParaRPr>
            </a:p>
          </p:txBody>
        </p:sp>
      </p:grpSp>
      <p:grpSp>
        <p:nvGrpSpPr>
          <p:cNvPr id="25" name="Burn">
            <a:extLst>
              <a:ext uri="{FF2B5EF4-FFF2-40B4-BE49-F238E27FC236}">
                <a16:creationId xmlns:a16="http://schemas.microsoft.com/office/drawing/2014/main" id="{A3EFDF32-BCE2-DAD9-20D7-C11FD667E348}"/>
              </a:ext>
            </a:extLst>
          </p:cNvPr>
          <p:cNvGrpSpPr/>
          <p:nvPr/>
        </p:nvGrpSpPr>
        <p:grpSpPr>
          <a:xfrm>
            <a:off x="-9525" y="0"/>
            <a:ext cx="779145" cy="252549"/>
            <a:chOff x="-9525" y="0"/>
            <a:chExt cx="779145" cy="252549"/>
          </a:xfrm>
        </p:grpSpPr>
        <p:sp>
          <p:nvSpPr>
            <p:cNvPr id="22" name="Rectangle 21">
              <a:hlinkClick r:id="rId4"/>
              <a:extLst>
                <a:ext uri="{FF2B5EF4-FFF2-40B4-BE49-F238E27FC236}">
                  <a16:creationId xmlns:a16="http://schemas.microsoft.com/office/drawing/2014/main" id="{FB624D84-8602-1DF9-E779-44F1A067EFBC}"/>
                </a:ext>
              </a:extLst>
            </p:cNvPr>
            <p:cNvSpPr/>
            <p:nvPr/>
          </p:nvSpPr>
          <p:spPr>
            <a:xfrm>
              <a:off x="0" y="0"/>
              <a:ext cx="769620" cy="25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6A151CE-CC87-D0F6-AD96-B86ADE823325}"/>
                </a:ext>
              </a:extLst>
            </p:cNvPr>
            <p:cNvSpPr txBox="1"/>
            <p:nvPr/>
          </p:nvSpPr>
          <p:spPr>
            <a:xfrm>
              <a:off x="-9525" y="5957"/>
              <a:ext cx="677006" cy="204671"/>
            </a:xfrm>
            <a:prstGeom prst="rect">
              <a:avLst/>
            </a:prstGeom>
            <a:noFill/>
          </p:spPr>
          <p:txBody>
            <a:bodyPr wrap="square" rtlCol="0">
              <a:spAutoFit/>
            </a:bodyPr>
            <a:lstStyle/>
            <a:p>
              <a:r>
                <a:rPr lang="en-ZA" sz="730" b="1" dirty="0">
                  <a:solidFill>
                    <a:schemeClr val="tx1">
                      <a:alpha val="50000"/>
                    </a:schemeClr>
                  </a:solidFill>
                  <a:latin typeface="Roboto" panose="02000000000000000000" pitchFamily="2" charset="0"/>
                  <a:ea typeface="Roboto" panose="02000000000000000000" pitchFamily="2" charset="0"/>
                </a:rPr>
                <a:t>twinkl.com</a:t>
              </a:r>
            </a:p>
          </p:txBody>
        </p:sp>
      </p:grpSp>
      <p:sp>
        <p:nvSpPr>
          <p:cNvPr id="27" name="Speech Bubble: Rectangle with Corners Rounded 26">
            <a:extLst>
              <a:ext uri="{FF2B5EF4-FFF2-40B4-BE49-F238E27FC236}">
                <a16:creationId xmlns:a16="http://schemas.microsoft.com/office/drawing/2014/main" id="{2EA38704-040C-09E8-E53B-C3564024945A}"/>
              </a:ext>
            </a:extLst>
          </p:cNvPr>
          <p:cNvSpPr/>
          <p:nvPr/>
        </p:nvSpPr>
        <p:spPr>
          <a:xfrm>
            <a:off x="2207969" y="1409041"/>
            <a:ext cx="2343640" cy="1464254"/>
          </a:xfrm>
          <a:prstGeom prst="wedgeRoundRectCallout">
            <a:avLst>
              <a:gd name="adj1" fmla="val -8742"/>
              <a:gd name="adj2" fmla="val 63202"/>
              <a:gd name="adj3" fmla="val 16667"/>
            </a:avLst>
          </a:prstGeom>
          <a:solidFill>
            <a:schemeClr val="tx1">
              <a:alpha val="70000"/>
            </a:schemeClr>
          </a:solidFill>
          <a:ln w="38100">
            <a:solidFill>
              <a:srgbClr val="EB9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t>Help us!</a:t>
            </a:r>
          </a:p>
          <a:p>
            <a:pPr algn="ctr"/>
            <a:r>
              <a:rPr lang="en-ZA" sz="2400" dirty="0"/>
              <a:t>We’re stuck in the house!</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94861 " pathEditMode="relative" rAng="0" ptsTypes="AA">
                                      <p:cBhvr>
                                        <p:cTn id="11" dur="3000" fill="hold"/>
                                        <p:tgtEl>
                                          <p:spTgt spid="5"/>
                                        </p:tgtEl>
                                        <p:attrNameLst>
                                          <p:attrName>ppt_x</p:attrName>
                                          <p:attrName>ppt_y</p:attrName>
                                        </p:attrNameLst>
                                      </p:cBhvr>
                                      <p:rCtr x="0" y="-47431"/>
                                    </p:animMotion>
                                  </p:childTnLst>
                                </p:cTn>
                              </p:par>
                              <p:par>
                                <p:cTn id="12" presetID="42" presetClass="path" presetSubtype="0" accel="50000" decel="50000" fill="hold" nodeType="withEffect">
                                  <p:stCondLst>
                                    <p:cond delay="0"/>
                                  </p:stCondLst>
                                  <p:childTnLst>
                                    <p:animMotion origin="layout" path="M 8.33333E-7 0 L 8.33333E-7 -0.94028 " pathEditMode="relative" rAng="0" ptsTypes="AA">
                                      <p:cBhvr>
                                        <p:cTn id="13" dur="3000" fill="hold"/>
                                        <p:tgtEl>
                                          <p:spTgt spid="17"/>
                                        </p:tgtEl>
                                        <p:attrNameLst>
                                          <p:attrName>ppt_x</p:attrName>
                                          <p:attrName>ppt_y</p:attrName>
                                        </p:attrNameLst>
                                      </p:cBhvr>
                                      <p:rCtr x="0" y="-47014"/>
                                    </p:animMotion>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829AA4-BD4D-8953-ABCC-F01782C1242E}"/>
              </a:ext>
            </a:extLst>
          </p:cNvPr>
          <p:cNvGrpSpPr/>
          <p:nvPr/>
        </p:nvGrpSpPr>
        <p:grpSpPr>
          <a:xfrm>
            <a:off x="1432283" y="782160"/>
            <a:ext cx="6330591" cy="5121565"/>
            <a:chOff x="1432283" y="782160"/>
            <a:chExt cx="6330591" cy="5121565"/>
          </a:xfrm>
        </p:grpSpPr>
        <p:pic>
          <p:nvPicPr>
            <p:cNvPr id="12" name="Picture 11" descr="A drawing of a door&#10;&#10;Description automatically generated">
              <a:extLst>
                <a:ext uri="{FF2B5EF4-FFF2-40B4-BE49-F238E27FC236}">
                  <a16:creationId xmlns:a16="http://schemas.microsoft.com/office/drawing/2014/main" id="{7A351F10-4501-1FDA-16B1-A35747CE44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451" y="782160"/>
              <a:ext cx="4891098" cy="4726953"/>
            </a:xfrm>
            <a:prstGeom prst="rect">
              <a:avLst/>
            </a:prstGeom>
          </p:spPr>
        </p:pic>
        <p:pic>
          <p:nvPicPr>
            <p:cNvPr id="14" name="Picture 13" descr="A pumpkin with a face carved into it&#10;&#10;Description automatically generated">
              <a:extLst>
                <a:ext uri="{FF2B5EF4-FFF2-40B4-BE49-F238E27FC236}">
                  <a16:creationId xmlns:a16="http://schemas.microsoft.com/office/drawing/2014/main" id="{B2AD3CA0-D8FB-8222-CAC9-14A4439FC1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7899" y="4146333"/>
              <a:ext cx="1704975" cy="1595043"/>
            </a:xfrm>
            <a:prstGeom prst="rect">
              <a:avLst/>
            </a:prstGeom>
          </p:spPr>
        </p:pic>
        <p:pic>
          <p:nvPicPr>
            <p:cNvPr id="16" name="Picture 15" descr="A cartoon of a pumpkin with a face and a mouth&#10;&#10;Description automatically generated">
              <a:extLst>
                <a:ext uri="{FF2B5EF4-FFF2-40B4-BE49-F238E27FC236}">
                  <a16:creationId xmlns:a16="http://schemas.microsoft.com/office/drawing/2014/main" id="{8DD2E896-B13D-71B3-DF5E-30EC796BD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2283" y="4326887"/>
              <a:ext cx="1625244" cy="1576838"/>
            </a:xfrm>
            <a:prstGeom prst="rect">
              <a:avLst/>
            </a:prstGeom>
          </p:spPr>
        </p:pic>
      </p:grpSp>
      <p:sp>
        <p:nvSpPr>
          <p:cNvPr id="4" name="Title">
            <a:extLst>
              <a:ext uri="{FF2B5EF4-FFF2-40B4-BE49-F238E27FC236}">
                <a16:creationId xmlns:a16="http://schemas.microsoft.com/office/drawing/2014/main" id="{E11312FF-6C60-8FB2-DE5B-FF983A4F5783}"/>
              </a:ext>
            </a:extLst>
          </p:cNvPr>
          <p:cNvSpPr txBox="1">
            <a:spLocks/>
          </p:cNvSpPr>
          <p:nvPr/>
        </p:nvSpPr>
        <p:spPr>
          <a:xfrm>
            <a:off x="2619375" y="5200650"/>
            <a:ext cx="3905250" cy="826476"/>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dirty="0">
                <a:solidFill>
                  <a:schemeClr val="bg1"/>
                </a:solidFill>
                <a:latin typeface="+mn-lt"/>
              </a:rPr>
              <a:t>Enter the House</a:t>
            </a:r>
            <a:endParaRPr lang="en-GB" b="0" dirty="0">
              <a:solidFill>
                <a:schemeClr val="bg1"/>
              </a:solidFill>
              <a:latin typeface="+mn-lt"/>
            </a:endParaRPr>
          </a:p>
        </p:txBody>
      </p:sp>
    </p:spTree>
    <p:extLst>
      <p:ext uri="{BB962C8B-B14F-4D97-AF65-F5344CB8AC3E}">
        <p14:creationId xmlns:p14="http://schemas.microsoft.com/office/powerpoint/2010/main" val="2351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808892" y="729762"/>
            <a:ext cx="7526216" cy="1099038"/>
          </a:xfrm>
          <a:prstGeom prst="roundRect">
            <a:avLst>
              <a:gd name="adj" fmla="val 9641"/>
            </a:avLst>
          </a:prstGeom>
          <a:solidFill>
            <a:schemeClr val="tx1">
              <a:alpha val="90000"/>
            </a:schemeClr>
          </a:solidFill>
          <a:ln w="38100">
            <a:solidFill>
              <a:srgbClr val="EB9641"/>
            </a:solidFill>
          </a:ln>
        </p:spPr>
        <p:txBody>
          <a:bodyPr vert="horz" lIns="108000" tIns="252000" rIns="72000" bIns="216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5900" dirty="0">
                <a:solidFill>
                  <a:schemeClr val="bg1"/>
                </a:solidFill>
                <a:latin typeface="+mn-lt"/>
              </a:rPr>
              <a:t>What is Halloween?</a:t>
            </a:r>
            <a:endParaRPr lang="en-GB" sz="5900" b="0" dirty="0">
              <a:solidFill>
                <a:schemeClr val="bg1"/>
              </a:solidFill>
              <a:latin typeface="+mn-lt"/>
            </a:endParaRPr>
          </a:p>
        </p:txBody>
      </p:sp>
      <p:grpSp>
        <p:nvGrpSpPr>
          <p:cNvPr id="24" name="Group 23">
            <a:extLst>
              <a:ext uri="{FF2B5EF4-FFF2-40B4-BE49-F238E27FC236}">
                <a16:creationId xmlns:a16="http://schemas.microsoft.com/office/drawing/2014/main" id="{50DAC5E7-86DD-34B1-36BB-E5CAE8227ECB}"/>
              </a:ext>
            </a:extLst>
          </p:cNvPr>
          <p:cNvGrpSpPr/>
          <p:nvPr/>
        </p:nvGrpSpPr>
        <p:grpSpPr>
          <a:xfrm>
            <a:off x="2363806" y="5414753"/>
            <a:ext cx="3333610" cy="589084"/>
            <a:chOff x="2363806" y="5414753"/>
            <a:chExt cx="3333610" cy="589084"/>
          </a:xfrm>
        </p:grpSpPr>
        <p:sp>
          <p:nvSpPr>
            <p:cNvPr id="6" name="Title">
              <a:extLst>
                <a:ext uri="{FF2B5EF4-FFF2-40B4-BE49-F238E27FC236}">
                  <a16:creationId xmlns:a16="http://schemas.microsoft.com/office/drawing/2014/main" id="{C5A90EC3-0CC5-8D08-06EC-A81E44E4C41F}"/>
                </a:ext>
              </a:extLst>
            </p:cNvPr>
            <p:cNvSpPr txBox="1">
              <a:spLocks/>
            </p:cNvSpPr>
            <p:nvPr/>
          </p:nvSpPr>
          <p:spPr>
            <a:xfrm>
              <a:off x="3121271" y="5414753"/>
              <a:ext cx="2576145"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A haunted house.</a:t>
              </a:r>
              <a:endParaRPr lang="en-GB" sz="2200" b="0" dirty="0">
                <a:solidFill>
                  <a:schemeClr val="bg1"/>
                </a:solidFill>
                <a:latin typeface="+mn-lt"/>
              </a:endParaRPr>
            </a:p>
          </p:txBody>
        </p:sp>
        <p:sp>
          <p:nvSpPr>
            <p:cNvPr id="17" name="Arrow: Left 16">
              <a:extLst>
                <a:ext uri="{FF2B5EF4-FFF2-40B4-BE49-F238E27FC236}">
                  <a16:creationId xmlns:a16="http://schemas.microsoft.com/office/drawing/2014/main" id="{66C4167B-7408-E373-2A2B-A28DE503A3BC}"/>
                </a:ext>
              </a:extLst>
            </p:cNvPr>
            <p:cNvSpPr/>
            <p:nvPr/>
          </p:nvSpPr>
          <p:spPr>
            <a:xfrm>
              <a:off x="2363806" y="5441129"/>
              <a:ext cx="75746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3" name="Group 22">
            <a:extLst>
              <a:ext uri="{FF2B5EF4-FFF2-40B4-BE49-F238E27FC236}">
                <a16:creationId xmlns:a16="http://schemas.microsoft.com/office/drawing/2014/main" id="{57BD6FCD-61C8-1D90-5DD5-5E36C13A511F}"/>
              </a:ext>
            </a:extLst>
          </p:cNvPr>
          <p:cNvGrpSpPr/>
          <p:nvPr/>
        </p:nvGrpSpPr>
        <p:grpSpPr>
          <a:xfrm>
            <a:off x="3559559" y="4282612"/>
            <a:ext cx="2929164" cy="589084"/>
            <a:chOff x="3559559" y="4282612"/>
            <a:chExt cx="2929164" cy="589084"/>
          </a:xfrm>
        </p:grpSpPr>
        <p:sp>
          <p:nvSpPr>
            <p:cNvPr id="18" name="Title">
              <a:extLst>
                <a:ext uri="{FF2B5EF4-FFF2-40B4-BE49-F238E27FC236}">
                  <a16:creationId xmlns:a16="http://schemas.microsoft.com/office/drawing/2014/main" id="{4B8A53C8-654D-D77D-E5D2-2E20DF4FFDAC}"/>
                </a:ext>
              </a:extLst>
            </p:cNvPr>
            <p:cNvSpPr txBox="1">
              <a:spLocks/>
            </p:cNvSpPr>
            <p:nvPr/>
          </p:nvSpPr>
          <p:spPr>
            <a:xfrm>
              <a:off x="4317025" y="4282612"/>
              <a:ext cx="2171698"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A celebration.</a:t>
              </a:r>
            </a:p>
          </p:txBody>
        </p:sp>
        <p:sp>
          <p:nvSpPr>
            <p:cNvPr id="19" name="Arrow: Left 18">
              <a:extLst>
                <a:ext uri="{FF2B5EF4-FFF2-40B4-BE49-F238E27FC236}">
                  <a16:creationId xmlns:a16="http://schemas.microsoft.com/office/drawing/2014/main" id="{24B63E9B-7557-F5EB-E8A3-A8C104D5D606}"/>
                </a:ext>
              </a:extLst>
            </p:cNvPr>
            <p:cNvSpPr/>
            <p:nvPr/>
          </p:nvSpPr>
          <p:spPr>
            <a:xfrm>
              <a:off x="3559559" y="4308988"/>
              <a:ext cx="75746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2" name="Group 21">
            <a:extLst>
              <a:ext uri="{FF2B5EF4-FFF2-40B4-BE49-F238E27FC236}">
                <a16:creationId xmlns:a16="http://schemas.microsoft.com/office/drawing/2014/main" id="{5D6FA288-0654-F9ED-0B34-5A941C3959E7}"/>
              </a:ext>
            </a:extLst>
          </p:cNvPr>
          <p:cNvGrpSpPr/>
          <p:nvPr/>
        </p:nvGrpSpPr>
        <p:grpSpPr>
          <a:xfrm>
            <a:off x="3446582" y="3050931"/>
            <a:ext cx="2250834" cy="968828"/>
            <a:chOff x="3446582" y="3050931"/>
            <a:chExt cx="2250834" cy="968828"/>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446582" y="3430675"/>
              <a:ext cx="2250834"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It’s a monster.</a:t>
              </a:r>
              <a:endParaRPr lang="en-GB" sz="2200" b="0" dirty="0">
                <a:solidFill>
                  <a:schemeClr val="bg1"/>
                </a:solidFill>
                <a:latin typeface="+mn-lt"/>
              </a:endParaRPr>
            </a:p>
          </p:txBody>
        </p:sp>
        <p:sp>
          <p:nvSpPr>
            <p:cNvPr id="21" name="Arrow: Left 20">
              <a:extLst>
                <a:ext uri="{FF2B5EF4-FFF2-40B4-BE49-F238E27FC236}">
                  <a16:creationId xmlns:a16="http://schemas.microsoft.com/office/drawing/2014/main" id="{20339BD7-E9C3-9250-28C1-246964F81CD4}"/>
                </a:ext>
              </a:extLst>
            </p:cNvPr>
            <p:cNvSpPr/>
            <p:nvPr/>
          </p:nvSpPr>
          <p:spPr>
            <a:xfrm rot="5400000">
              <a:off x="4385490" y="2969274"/>
              <a:ext cx="373018" cy="536331"/>
            </a:xfrm>
            <a:prstGeom prst="leftArrow">
              <a:avLst>
                <a:gd name="adj1" fmla="val 50000"/>
                <a:gd name="adj2" fmla="val 64142"/>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5" name="Pass">
            <a:hlinkClick r:id="" action="ppaction://hlinkshowjump?jump=nextslide" highlightClick="1"/>
            <a:extLst>
              <a:ext uri="{FF2B5EF4-FFF2-40B4-BE49-F238E27FC236}">
                <a16:creationId xmlns:a16="http://schemas.microsoft.com/office/drawing/2014/main" id="{F7B006D6-302D-C91F-7900-4C4E0885B616}"/>
              </a:ext>
            </a:extLst>
          </p:cNvPr>
          <p:cNvSpPr/>
          <p:nvPr/>
        </p:nvSpPr>
        <p:spPr>
          <a:xfrm>
            <a:off x="3527425" y="4254500"/>
            <a:ext cx="3006725" cy="657225"/>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ail 1">
            <a:hlinkClick r:id="rId3" action="ppaction://hlinksldjump" highlightClick="1"/>
            <a:extLst>
              <a:ext uri="{FF2B5EF4-FFF2-40B4-BE49-F238E27FC236}">
                <a16:creationId xmlns:a16="http://schemas.microsoft.com/office/drawing/2014/main" id="{331682CC-A23B-D20E-D144-7CED7873960A}"/>
              </a:ext>
            </a:extLst>
          </p:cNvPr>
          <p:cNvSpPr/>
          <p:nvPr/>
        </p:nvSpPr>
        <p:spPr>
          <a:xfrm>
            <a:off x="3405188" y="2794835"/>
            <a:ext cx="2328861" cy="1267969"/>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ail 2">
            <a:hlinkClick r:id="rId3" action="ppaction://hlinksldjump" highlightClick="1"/>
            <a:extLst>
              <a:ext uri="{FF2B5EF4-FFF2-40B4-BE49-F238E27FC236}">
                <a16:creationId xmlns:a16="http://schemas.microsoft.com/office/drawing/2014/main" id="{A230ADD2-E349-725C-4842-C2AD2F1E91BD}"/>
              </a:ext>
            </a:extLst>
          </p:cNvPr>
          <p:cNvSpPr/>
          <p:nvPr/>
        </p:nvSpPr>
        <p:spPr>
          <a:xfrm>
            <a:off x="2324100" y="5362576"/>
            <a:ext cx="3451343" cy="690924"/>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Rounded Rectangle 4">
            <a:extLst>
              <a:ext uri="{FF2B5EF4-FFF2-40B4-BE49-F238E27FC236}">
                <a16:creationId xmlns:a16="http://schemas.microsoft.com/office/drawing/2014/main" id="{34E1ECB0-0359-DCBD-1176-B14161512580}"/>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19747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1521069" y="729761"/>
            <a:ext cx="6101862" cy="1371601"/>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4000" dirty="0">
                <a:solidFill>
                  <a:schemeClr val="bg1"/>
                </a:solidFill>
                <a:latin typeface="+mn-lt"/>
              </a:rPr>
              <a:t>What are the colours </a:t>
            </a:r>
            <a:br>
              <a:rPr lang="en-ZA" sz="4000" dirty="0">
                <a:solidFill>
                  <a:schemeClr val="bg1"/>
                </a:solidFill>
                <a:latin typeface="+mn-lt"/>
              </a:rPr>
            </a:br>
            <a:r>
              <a:rPr lang="en-ZA" sz="4000" dirty="0">
                <a:solidFill>
                  <a:schemeClr val="bg1"/>
                </a:solidFill>
                <a:latin typeface="+mn-lt"/>
              </a:rPr>
              <a:t>for Halloween?</a:t>
            </a:r>
            <a:endParaRPr lang="en-GB" sz="4000" b="0" dirty="0">
              <a:solidFill>
                <a:schemeClr val="bg1"/>
              </a:solidFill>
              <a:latin typeface="+mn-lt"/>
            </a:endParaRPr>
          </a:p>
        </p:txBody>
      </p:sp>
      <p:grpSp>
        <p:nvGrpSpPr>
          <p:cNvPr id="9" name="Group 8">
            <a:extLst>
              <a:ext uri="{FF2B5EF4-FFF2-40B4-BE49-F238E27FC236}">
                <a16:creationId xmlns:a16="http://schemas.microsoft.com/office/drawing/2014/main" id="{0DA4DD39-0C9A-14AB-DBA7-22874C379FC4}"/>
              </a:ext>
            </a:extLst>
          </p:cNvPr>
          <p:cNvGrpSpPr/>
          <p:nvPr/>
        </p:nvGrpSpPr>
        <p:grpSpPr>
          <a:xfrm>
            <a:off x="894862" y="4584533"/>
            <a:ext cx="2647950" cy="1184895"/>
            <a:chOff x="894862" y="4584533"/>
            <a:chExt cx="2647950" cy="1184895"/>
          </a:xfrm>
        </p:grpSpPr>
        <p:sp>
          <p:nvSpPr>
            <p:cNvPr id="21" name="Arrow: Left 20">
              <a:extLst>
                <a:ext uri="{FF2B5EF4-FFF2-40B4-BE49-F238E27FC236}">
                  <a16:creationId xmlns:a16="http://schemas.microsoft.com/office/drawing/2014/main" id="{20339BD7-E9C3-9250-28C1-246964F81CD4}"/>
                </a:ext>
              </a:extLst>
            </p:cNvPr>
            <p:cNvSpPr/>
            <p:nvPr/>
          </p:nvSpPr>
          <p:spPr>
            <a:xfrm rot="5400000">
              <a:off x="2580542"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a:extLst>
                <a:ext uri="{FF2B5EF4-FFF2-40B4-BE49-F238E27FC236}">
                  <a16:creationId xmlns:a16="http://schemas.microsoft.com/office/drawing/2014/main" id="{6605AB86-F74F-2CC8-3918-2F65EC22829F}"/>
                </a:ext>
              </a:extLst>
            </p:cNvPr>
            <p:cNvSpPr txBox="1">
              <a:spLocks/>
            </p:cNvSpPr>
            <p:nvPr/>
          </p:nvSpPr>
          <p:spPr>
            <a:xfrm>
              <a:off x="894862" y="5180344"/>
              <a:ext cx="2647950"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Black and orange.</a:t>
              </a:r>
            </a:p>
          </p:txBody>
        </p:sp>
      </p:grpSp>
      <p:grpSp>
        <p:nvGrpSpPr>
          <p:cNvPr id="11" name="Group 10">
            <a:extLst>
              <a:ext uri="{FF2B5EF4-FFF2-40B4-BE49-F238E27FC236}">
                <a16:creationId xmlns:a16="http://schemas.microsoft.com/office/drawing/2014/main" id="{B753CCFD-613A-734E-2C37-86076097E9EA}"/>
              </a:ext>
            </a:extLst>
          </p:cNvPr>
          <p:cNvGrpSpPr/>
          <p:nvPr/>
        </p:nvGrpSpPr>
        <p:grpSpPr>
          <a:xfrm>
            <a:off x="3642213" y="4584533"/>
            <a:ext cx="1859572" cy="1184895"/>
            <a:chOff x="3642213" y="4584533"/>
            <a:chExt cx="1859572" cy="1184895"/>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642213" y="5180344"/>
              <a:ext cx="1859572"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It is scary.</a:t>
              </a:r>
            </a:p>
          </p:txBody>
        </p:sp>
        <p:sp>
          <p:nvSpPr>
            <p:cNvPr id="7" name="Arrow: Left 6">
              <a:extLst>
                <a:ext uri="{FF2B5EF4-FFF2-40B4-BE49-F238E27FC236}">
                  <a16:creationId xmlns:a16="http://schemas.microsoft.com/office/drawing/2014/main" id="{63190508-82E9-ABB6-E610-CB11D4A9DFBB}"/>
                </a:ext>
              </a:extLst>
            </p:cNvPr>
            <p:cNvSpPr/>
            <p:nvPr/>
          </p:nvSpPr>
          <p:spPr>
            <a:xfrm rot="5400000">
              <a:off x="4277457"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2" name="Group 11">
            <a:extLst>
              <a:ext uri="{FF2B5EF4-FFF2-40B4-BE49-F238E27FC236}">
                <a16:creationId xmlns:a16="http://schemas.microsoft.com/office/drawing/2014/main" id="{647A8BE8-D0FD-9FAF-40D0-E7F8B5772850}"/>
              </a:ext>
            </a:extLst>
          </p:cNvPr>
          <p:cNvGrpSpPr/>
          <p:nvPr/>
        </p:nvGrpSpPr>
        <p:grpSpPr>
          <a:xfrm>
            <a:off x="5601186" y="4584533"/>
            <a:ext cx="2584450" cy="1184895"/>
            <a:chOff x="5601186" y="4584533"/>
            <a:chExt cx="2584450" cy="1184895"/>
          </a:xfrm>
        </p:grpSpPr>
        <p:sp>
          <p:nvSpPr>
            <p:cNvPr id="5" name="Title">
              <a:extLst>
                <a:ext uri="{FF2B5EF4-FFF2-40B4-BE49-F238E27FC236}">
                  <a16:creationId xmlns:a16="http://schemas.microsoft.com/office/drawing/2014/main" id="{05228E78-5FA7-DCA3-848F-BF3E4B950059}"/>
                </a:ext>
              </a:extLst>
            </p:cNvPr>
            <p:cNvSpPr txBox="1">
              <a:spLocks/>
            </p:cNvSpPr>
            <p:nvPr/>
          </p:nvSpPr>
          <p:spPr>
            <a:xfrm>
              <a:off x="5601186" y="5180344"/>
              <a:ext cx="2584450"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A green pumpkin. </a:t>
              </a:r>
            </a:p>
          </p:txBody>
        </p:sp>
        <p:sp>
          <p:nvSpPr>
            <p:cNvPr id="8" name="Arrow: Left 7">
              <a:extLst>
                <a:ext uri="{FF2B5EF4-FFF2-40B4-BE49-F238E27FC236}">
                  <a16:creationId xmlns:a16="http://schemas.microsoft.com/office/drawing/2014/main" id="{73BF48CB-25D2-D859-F9E9-4A95DCC3241D}"/>
                </a:ext>
              </a:extLst>
            </p:cNvPr>
            <p:cNvSpPr/>
            <p:nvPr/>
          </p:nvSpPr>
          <p:spPr>
            <a:xfrm rot="5400000">
              <a:off x="5983896" y="4610910"/>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3" name="Pass">
            <a:hlinkClick r:id="" action="ppaction://hlinkshowjump?jump=nextslide" highlightClick="1"/>
            <a:extLst>
              <a:ext uri="{FF2B5EF4-FFF2-40B4-BE49-F238E27FC236}">
                <a16:creationId xmlns:a16="http://schemas.microsoft.com/office/drawing/2014/main" id="{AA9E2E82-5626-8416-F33A-150B80933AF6}"/>
              </a:ext>
            </a:extLst>
          </p:cNvPr>
          <p:cNvSpPr/>
          <p:nvPr/>
        </p:nvSpPr>
        <p:spPr>
          <a:xfrm>
            <a:off x="862715" y="4560093"/>
            <a:ext cx="2712244" cy="125015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ail 1">
            <a:hlinkClick r:id="rId3" action="ppaction://hlinksldjump" highlightClick="1"/>
            <a:extLst>
              <a:ext uri="{FF2B5EF4-FFF2-40B4-BE49-F238E27FC236}">
                <a16:creationId xmlns:a16="http://schemas.microsoft.com/office/drawing/2014/main" id="{7284F114-76C1-C16C-171C-CA34FD3F8471}"/>
              </a:ext>
            </a:extLst>
          </p:cNvPr>
          <p:cNvSpPr/>
          <p:nvPr/>
        </p:nvSpPr>
        <p:spPr>
          <a:xfrm>
            <a:off x="3619808" y="4560093"/>
            <a:ext cx="1907868" cy="125015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Fail 2">
            <a:hlinkClick r:id="rId3" action="ppaction://hlinksldjump" highlightClick="1"/>
            <a:extLst>
              <a:ext uri="{FF2B5EF4-FFF2-40B4-BE49-F238E27FC236}">
                <a16:creationId xmlns:a16="http://schemas.microsoft.com/office/drawing/2014/main" id="{061EC280-6454-6D28-4CB1-F1F2F366A206}"/>
              </a:ext>
            </a:extLst>
          </p:cNvPr>
          <p:cNvSpPr/>
          <p:nvPr/>
        </p:nvSpPr>
        <p:spPr>
          <a:xfrm>
            <a:off x="5572525" y="4560093"/>
            <a:ext cx="2645169" cy="125015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ounded Rectangle 4">
            <a:extLst>
              <a:ext uri="{FF2B5EF4-FFF2-40B4-BE49-F238E27FC236}">
                <a16:creationId xmlns:a16="http://schemas.microsoft.com/office/drawing/2014/main" id="{5F49A942-979B-E8B6-BD64-84524845E274}"/>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62510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615462" y="731718"/>
            <a:ext cx="7913076" cy="831358"/>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3400" dirty="0">
                <a:solidFill>
                  <a:schemeClr val="bg1"/>
                </a:solidFill>
                <a:latin typeface="+mn-lt"/>
              </a:rPr>
              <a:t>How is Halloween usually celebrated?</a:t>
            </a:r>
            <a:endParaRPr lang="en-GB" sz="3400" b="0" dirty="0">
              <a:solidFill>
                <a:schemeClr val="bg1"/>
              </a:solidFill>
              <a:latin typeface="+mn-lt"/>
            </a:endParaRPr>
          </a:p>
        </p:txBody>
      </p:sp>
      <p:grpSp>
        <p:nvGrpSpPr>
          <p:cNvPr id="2" name="Group 1">
            <a:extLst>
              <a:ext uri="{FF2B5EF4-FFF2-40B4-BE49-F238E27FC236}">
                <a16:creationId xmlns:a16="http://schemas.microsoft.com/office/drawing/2014/main" id="{80F4C6F8-8995-C3B2-9795-17F072F4C4DA}"/>
              </a:ext>
            </a:extLst>
          </p:cNvPr>
          <p:cNvGrpSpPr/>
          <p:nvPr/>
        </p:nvGrpSpPr>
        <p:grpSpPr>
          <a:xfrm>
            <a:off x="3015760" y="3912577"/>
            <a:ext cx="3270740" cy="1369763"/>
            <a:chOff x="3015760" y="3912577"/>
            <a:chExt cx="3270740" cy="1369763"/>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015760" y="4447070"/>
              <a:ext cx="3270740" cy="835270"/>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People dress up in fun and scary costumes.</a:t>
              </a:r>
            </a:p>
          </p:txBody>
        </p:sp>
        <p:sp>
          <p:nvSpPr>
            <p:cNvPr id="7" name="Arrow: Left 6">
              <a:extLst>
                <a:ext uri="{FF2B5EF4-FFF2-40B4-BE49-F238E27FC236}">
                  <a16:creationId xmlns:a16="http://schemas.microsoft.com/office/drawing/2014/main" id="{63190508-82E9-ABB6-E610-CB11D4A9DFBB}"/>
                </a:ext>
              </a:extLst>
            </p:cNvPr>
            <p:cNvSpPr/>
            <p:nvPr/>
          </p:nvSpPr>
          <p:spPr>
            <a:xfrm rot="5400000">
              <a:off x="4387246" y="3908295"/>
              <a:ext cx="527767"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 name="Group 2">
            <a:extLst>
              <a:ext uri="{FF2B5EF4-FFF2-40B4-BE49-F238E27FC236}">
                <a16:creationId xmlns:a16="http://schemas.microsoft.com/office/drawing/2014/main" id="{916F4759-B3E8-9B90-C859-9F4AB7968816}"/>
              </a:ext>
            </a:extLst>
          </p:cNvPr>
          <p:cNvGrpSpPr/>
          <p:nvPr/>
        </p:nvGrpSpPr>
        <p:grpSpPr>
          <a:xfrm>
            <a:off x="3604847" y="5458450"/>
            <a:ext cx="4770681" cy="589084"/>
            <a:chOff x="3604847" y="5458450"/>
            <a:chExt cx="4770681" cy="589084"/>
          </a:xfrm>
        </p:grpSpPr>
        <p:sp>
          <p:nvSpPr>
            <p:cNvPr id="5" name="Title">
              <a:extLst>
                <a:ext uri="{FF2B5EF4-FFF2-40B4-BE49-F238E27FC236}">
                  <a16:creationId xmlns:a16="http://schemas.microsoft.com/office/drawing/2014/main" id="{05228E78-5FA7-DCA3-848F-BF3E4B950059}"/>
                </a:ext>
              </a:extLst>
            </p:cNvPr>
            <p:cNvSpPr txBox="1">
              <a:spLocks/>
            </p:cNvSpPr>
            <p:nvPr/>
          </p:nvSpPr>
          <p:spPr>
            <a:xfrm>
              <a:off x="3604847" y="5458450"/>
              <a:ext cx="4180253"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People read and write letters.</a:t>
              </a:r>
            </a:p>
          </p:txBody>
        </p:sp>
        <p:sp>
          <p:nvSpPr>
            <p:cNvPr id="8" name="Arrow: Left 7">
              <a:extLst>
                <a:ext uri="{FF2B5EF4-FFF2-40B4-BE49-F238E27FC236}">
                  <a16:creationId xmlns:a16="http://schemas.microsoft.com/office/drawing/2014/main" id="{73BF48CB-25D2-D859-F9E9-4A95DCC3241D}"/>
                </a:ext>
              </a:extLst>
            </p:cNvPr>
            <p:cNvSpPr/>
            <p:nvPr/>
          </p:nvSpPr>
          <p:spPr>
            <a:xfrm rot="10800000">
              <a:off x="7786443" y="5484826"/>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 name="Pass">
            <a:hlinkClick r:id="" action="ppaction://hlinkshowjump?jump=nextslide" highlightClick="1"/>
            <a:extLst>
              <a:ext uri="{FF2B5EF4-FFF2-40B4-BE49-F238E27FC236}">
                <a16:creationId xmlns:a16="http://schemas.microsoft.com/office/drawing/2014/main" id="{F0BFD1D9-0543-C2D5-49E0-DFA6233DF112}"/>
              </a:ext>
            </a:extLst>
          </p:cNvPr>
          <p:cNvSpPr/>
          <p:nvPr/>
        </p:nvSpPr>
        <p:spPr>
          <a:xfrm>
            <a:off x="2979676" y="3908543"/>
            <a:ext cx="3344923" cy="1409558"/>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ail 1">
            <a:hlinkClick r:id="rId3" action="ppaction://hlinksldjump" highlightClick="1"/>
            <a:extLst>
              <a:ext uri="{FF2B5EF4-FFF2-40B4-BE49-F238E27FC236}">
                <a16:creationId xmlns:a16="http://schemas.microsoft.com/office/drawing/2014/main" id="{9E5DDD24-B89F-A257-A7C5-75863D3D877E}"/>
              </a:ext>
            </a:extLst>
          </p:cNvPr>
          <p:cNvSpPr/>
          <p:nvPr/>
        </p:nvSpPr>
        <p:spPr>
          <a:xfrm>
            <a:off x="3552825" y="5414963"/>
            <a:ext cx="4862512" cy="681038"/>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4">
            <a:extLst>
              <a:ext uri="{FF2B5EF4-FFF2-40B4-BE49-F238E27FC236}">
                <a16:creationId xmlns:a16="http://schemas.microsoft.com/office/drawing/2014/main" id="{8D691D07-3427-26C5-D1DD-0BDDBFE97A68}"/>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67152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1314B6-F260-6649-982A-D9DAD1E8771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6525" y="693283"/>
            <a:ext cx="7970950" cy="5461332"/>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615462" y="791416"/>
            <a:ext cx="7913076" cy="1028580"/>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95000"/>
              </a:lnSpc>
            </a:pPr>
            <a:r>
              <a:rPr lang="en-ZA" sz="4800" dirty="0">
                <a:solidFill>
                  <a:schemeClr val="bg1"/>
                </a:solidFill>
                <a:latin typeface="+mn-lt"/>
              </a:rPr>
              <a:t>Do you believe in ghosts?</a:t>
            </a:r>
          </a:p>
        </p:txBody>
      </p:sp>
      <p:grpSp>
        <p:nvGrpSpPr>
          <p:cNvPr id="4" name="Group 3">
            <a:extLst>
              <a:ext uri="{FF2B5EF4-FFF2-40B4-BE49-F238E27FC236}">
                <a16:creationId xmlns:a16="http://schemas.microsoft.com/office/drawing/2014/main" id="{76A18FCE-8030-FCA5-904F-C66A335425DF}"/>
              </a:ext>
            </a:extLst>
          </p:cNvPr>
          <p:cNvGrpSpPr/>
          <p:nvPr/>
        </p:nvGrpSpPr>
        <p:grpSpPr>
          <a:xfrm>
            <a:off x="3901585" y="4026877"/>
            <a:ext cx="1632440" cy="1123577"/>
            <a:chOff x="3901585" y="4026877"/>
            <a:chExt cx="1632440" cy="1123577"/>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901585" y="4561370"/>
              <a:ext cx="1632440"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Yes, like.</a:t>
              </a:r>
            </a:p>
          </p:txBody>
        </p:sp>
        <p:sp>
          <p:nvSpPr>
            <p:cNvPr id="7" name="Arrow: Left 6">
              <a:extLst>
                <a:ext uri="{FF2B5EF4-FFF2-40B4-BE49-F238E27FC236}">
                  <a16:creationId xmlns:a16="http://schemas.microsoft.com/office/drawing/2014/main" id="{63190508-82E9-ABB6-E610-CB11D4A9DFBB}"/>
                </a:ext>
              </a:extLst>
            </p:cNvPr>
            <p:cNvSpPr/>
            <p:nvPr/>
          </p:nvSpPr>
          <p:spPr>
            <a:xfrm rot="5400000">
              <a:off x="4453921" y="4022595"/>
              <a:ext cx="527767"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6" name="Group 5">
            <a:extLst>
              <a:ext uri="{FF2B5EF4-FFF2-40B4-BE49-F238E27FC236}">
                <a16:creationId xmlns:a16="http://schemas.microsoft.com/office/drawing/2014/main" id="{3E6B991E-61E6-987F-9535-BD4841A56F37}"/>
              </a:ext>
            </a:extLst>
          </p:cNvPr>
          <p:cNvGrpSpPr/>
          <p:nvPr/>
        </p:nvGrpSpPr>
        <p:grpSpPr>
          <a:xfrm>
            <a:off x="5800725" y="5477500"/>
            <a:ext cx="2574803" cy="589084"/>
            <a:chOff x="5800725" y="5477500"/>
            <a:chExt cx="2574803" cy="589084"/>
          </a:xfrm>
        </p:grpSpPr>
        <p:sp>
          <p:nvSpPr>
            <p:cNvPr id="5" name="Title">
              <a:extLst>
                <a:ext uri="{FF2B5EF4-FFF2-40B4-BE49-F238E27FC236}">
                  <a16:creationId xmlns:a16="http://schemas.microsoft.com/office/drawing/2014/main" id="{05228E78-5FA7-DCA3-848F-BF3E4B950059}"/>
                </a:ext>
              </a:extLst>
            </p:cNvPr>
            <p:cNvSpPr txBox="1">
              <a:spLocks/>
            </p:cNvSpPr>
            <p:nvPr/>
          </p:nvSpPr>
          <p:spPr>
            <a:xfrm>
              <a:off x="5800725" y="5477500"/>
              <a:ext cx="1984375"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No, I don’t.</a:t>
              </a:r>
            </a:p>
          </p:txBody>
        </p:sp>
        <p:sp>
          <p:nvSpPr>
            <p:cNvPr id="8" name="Arrow: Left 7">
              <a:extLst>
                <a:ext uri="{FF2B5EF4-FFF2-40B4-BE49-F238E27FC236}">
                  <a16:creationId xmlns:a16="http://schemas.microsoft.com/office/drawing/2014/main" id="{73BF48CB-25D2-D859-F9E9-4A95DCC3241D}"/>
                </a:ext>
              </a:extLst>
            </p:cNvPr>
            <p:cNvSpPr/>
            <p:nvPr/>
          </p:nvSpPr>
          <p:spPr>
            <a:xfrm rot="10800000">
              <a:off x="7786443" y="5503876"/>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 name="Pass">
            <a:hlinkClick r:id="" action="ppaction://hlinkshowjump?jump=nextslide" highlightClick="1"/>
            <a:extLst>
              <a:ext uri="{FF2B5EF4-FFF2-40B4-BE49-F238E27FC236}">
                <a16:creationId xmlns:a16="http://schemas.microsoft.com/office/drawing/2014/main" id="{7366160D-FF28-A8C6-C4A7-7A5DACEAA582}"/>
              </a:ext>
            </a:extLst>
          </p:cNvPr>
          <p:cNvSpPr/>
          <p:nvPr/>
        </p:nvSpPr>
        <p:spPr>
          <a:xfrm>
            <a:off x="5772151" y="5434386"/>
            <a:ext cx="2612903" cy="681038"/>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Fail 1">
            <a:hlinkClick r:id="rId3" action="ppaction://hlinksldjump" highlightClick="1"/>
            <a:extLst>
              <a:ext uri="{FF2B5EF4-FFF2-40B4-BE49-F238E27FC236}">
                <a16:creationId xmlns:a16="http://schemas.microsoft.com/office/drawing/2014/main" id="{ABBD32CF-76FF-5194-F021-B9F546E7F4C2}"/>
              </a:ext>
            </a:extLst>
          </p:cNvPr>
          <p:cNvSpPr/>
          <p:nvPr/>
        </p:nvSpPr>
        <p:spPr>
          <a:xfrm>
            <a:off x="3857625" y="4007393"/>
            <a:ext cx="1714500" cy="1198019"/>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4">
            <a:extLst>
              <a:ext uri="{FF2B5EF4-FFF2-40B4-BE49-F238E27FC236}">
                <a16:creationId xmlns:a16="http://schemas.microsoft.com/office/drawing/2014/main" id="{26E1B805-9A13-8749-8CDA-D372D7CCB403}"/>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817732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2BE7AA-31AB-FACA-7AF4-E1B97E3CB3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5775" y="624254"/>
            <a:ext cx="8172450" cy="5599390"/>
          </a:xfrm>
          <a:prstGeom prst="rect">
            <a:avLst/>
          </a:prstGeom>
        </p:spPr>
      </p:pic>
      <p:sp>
        <p:nvSpPr>
          <p:cNvPr id="16" name="Title">
            <a:extLst>
              <a:ext uri="{FF2B5EF4-FFF2-40B4-BE49-F238E27FC236}">
                <a16:creationId xmlns:a16="http://schemas.microsoft.com/office/drawing/2014/main" id="{2F6704F3-2396-53C3-FD56-00EC96B63C17}"/>
              </a:ext>
            </a:extLst>
          </p:cNvPr>
          <p:cNvSpPr txBox="1">
            <a:spLocks/>
          </p:cNvSpPr>
          <p:nvPr/>
        </p:nvSpPr>
        <p:spPr>
          <a:xfrm>
            <a:off x="808892" y="729761"/>
            <a:ext cx="7526216" cy="1305919"/>
          </a:xfrm>
          <a:prstGeom prst="roundRect">
            <a:avLst>
              <a:gd name="adj" fmla="val 9641"/>
            </a:avLst>
          </a:prstGeom>
          <a:solidFill>
            <a:schemeClr val="tx1">
              <a:alpha val="90000"/>
            </a:schemeClr>
          </a:solidFill>
          <a:ln w="38100">
            <a:solidFill>
              <a:srgbClr val="EB9641"/>
            </a:solidFill>
          </a:ln>
        </p:spPr>
        <p:txBody>
          <a:bodyPr vert="horz" lIns="108000" tIns="252000" rIns="72000" bIns="234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dirty="0">
                <a:solidFill>
                  <a:schemeClr val="bg1"/>
                </a:solidFill>
                <a:latin typeface="+mn-lt"/>
              </a:rPr>
              <a:t>Has anything spooky ever happened to you on Halloween?</a:t>
            </a:r>
            <a:endParaRPr lang="en-GB" b="0" dirty="0">
              <a:solidFill>
                <a:schemeClr val="bg1"/>
              </a:solidFill>
              <a:latin typeface="+mn-lt"/>
            </a:endParaRPr>
          </a:p>
        </p:txBody>
      </p:sp>
      <p:grpSp>
        <p:nvGrpSpPr>
          <p:cNvPr id="2" name="Group 1">
            <a:extLst>
              <a:ext uri="{FF2B5EF4-FFF2-40B4-BE49-F238E27FC236}">
                <a16:creationId xmlns:a16="http://schemas.microsoft.com/office/drawing/2014/main" id="{44ACCC8D-7076-46CE-C079-4605F82B6099}"/>
              </a:ext>
            </a:extLst>
          </p:cNvPr>
          <p:cNvGrpSpPr/>
          <p:nvPr/>
        </p:nvGrpSpPr>
        <p:grpSpPr>
          <a:xfrm>
            <a:off x="2363806" y="5414753"/>
            <a:ext cx="2643418" cy="589084"/>
            <a:chOff x="2363806" y="5414753"/>
            <a:chExt cx="2643418" cy="589084"/>
          </a:xfrm>
        </p:grpSpPr>
        <p:sp>
          <p:nvSpPr>
            <p:cNvPr id="6" name="Title">
              <a:extLst>
                <a:ext uri="{FF2B5EF4-FFF2-40B4-BE49-F238E27FC236}">
                  <a16:creationId xmlns:a16="http://schemas.microsoft.com/office/drawing/2014/main" id="{C5A90EC3-0CC5-8D08-06EC-A81E44E4C41F}"/>
                </a:ext>
              </a:extLst>
            </p:cNvPr>
            <p:cNvSpPr txBox="1">
              <a:spLocks/>
            </p:cNvSpPr>
            <p:nvPr/>
          </p:nvSpPr>
          <p:spPr>
            <a:xfrm>
              <a:off x="3121271" y="5414753"/>
              <a:ext cx="1885953"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No, I don’t.</a:t>
              </a:r>
            </a:p>
          </p:txBody>
        </p:sp>
        <p:sp>
          <p:nvSpPr>
            <p:cNvPr id="17" name="Arrow: Left 16">
              <a:extLst>
                <a:ext uri="{FF2B5EF4-FFF2-40B4-BE49-F238E27FC236}">
                  <a16:creationId xmlns:a16="http://schemas.microsoft.com/office/drawing/2014/main" id="{66C4167B-7408-E373-2A2B-A28DE503A3BC}"/>
                </a:ext>
              </a:extLst>
            </p:cNvPr>
            <p:cNvSpPr/>
            <p:nvPr/>
          </p:nvSpPr>
          <p:spPr>
            <a:xfrm>
              <a:off x="2363806" y="5441129"/>
              <a:ext cx="75746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 name="Group 2">
            <a:extLst>
              <a:ext uri="{FF2B5EF4-FFF2-40B4-BE49-F238E27FC236}">
                <a16:creationId xmlns:a16="http://schemas.microsoft.com/office/drawing/2014/main" id="{CA93B375-9A3F-EA64-57A0-D07C31BEA5D3}"/>
              </a:ext>
            </a:extLst>
          </p:cNvPr>
          <p:cNvGrpSpPr/>
          <p:nvPr/>
        </p:nvGrpSpPr>
        <p:grpSpPr>
          <a:xfrm>
            <a:off x="3559559" y="4282612"/>
            <a:ext cx="4089016" cy="589084"/>
            <a:chOff x="3559559" y="4282612"/>
            <a:chExt cx="4089016" cy="589084"/>
          </a:xfrm>
        </p:grpSpPr>
        <p:sp>
          <p:nvSpPr>
            <p:cNvPr id="18" name="Title">
              <a:extLst>
                <a:ext uri="{FF2B5EF4-FFF2-40B4-BE49-F238E27FC236}">
                  <a16:creationId xmlns:a16="http://schemas.microsoft.com/office/drawing/2014/main" id="{4B8A53C8-654D-D77D-E5D2-2E20DF4FFDAC}"/>
                </a:ext>
              </a:extLst>
            </p:cNvPr>
            <p:cNvSpPr txBox="1">
              <a:spLocks/>
            </p:cNvSpPr>
            <p:nvPr/>
          </p:nvSpPr>
          <p:spPr>
            <a:xfrm>
              <a:off x="4317025" y="4282612"/>
              <a:ext cx="3331550"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Yes, it ever has before.</a:t>
              </a:r>
            </a:p>
          </p:txBody>
        </p:sp>
        <p:sp>
          <p:nvSpPr>
            <p:cNvPr id="19" name="Arrow: Left 18">
              <a:extLst>
                <a:ext uri="{FF2B5EF4-FFF2-40B4-BE49-F238E27FC236}">
                  <a16:creationId xmlns:a16="http://schemas.microsoft.com/office/drawing/2014/main" id="{24B63E9B-7557-F5EB-E8A3-A8C104D5D606}"/>
                </a:ext>
              </a:extLst>
            </p:cNvPr>
            <p:cNvSpPr/>
            <p:nvPr/>
          </p:nvSpPr>
          <p:spPr>
            <a:xfrm>
              <a:off x="3559559" y="4308988"/>
              <a:ext cx="75746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 name="Group 3">
            <a:extLst>
              <a:ext uri="{FF2B5EF4-FFF2-40B4-BE49-F238E27FC236}">
                <a16:creationId xmlns:a16="http://schemas.microsoft.com/office/drawing/2014/main" id="{576108DA-7888-53DD-4009-EDF46B59B2D9}"/>
              </a:ext>
            </a:extLst>
          </p:cNvPr>
          <p:cNvGrpSpPr/>
          <p:nvPr/>
        </p:nvGrpSpPr>
        <p:grpSpPr>
          <a:xfrm>
            <a:off x="3629023" y="2834864"/>
            <a:ext cx="1885952" cy="1184895"/>
            <a:chOff x="3629023" y="2834864"/>
            <a:chExt cx="1885952" cy="1184895"/>
          </a:xfrm>
        </p:grpSpPr>
        <p:sp>
          <p:nvSpPr>
            <p:cNvPr id="20" name="Title">
              <a:extLst>
                <a:ext uri="{FF2B5EF4-FFF2-40B4-BE49-F238E27FC236}">
                  <a16:creationId xmlns:a16="http://schemas.microsoft.com/office/drawing/2014/main" id="{6BB2E5B3-96CB-6763-D97D-618A05EAE06E}"/>
                </a:ext>
              </a:extLst>
            </p:cNvPr>
            <p:cNvSpPr txBox="1">
              <a:spLocks/>
            </p:cNvSpPr>
            <p:nvPr/>
          </p:nvSpPr>
          <p:spPr>
            <a:xfrm>
              <a:off x="3629023" y="3430675"/>
              <a:ext cx="1885952" cy="589084"/>
            </a:xfrm>
            <a:prstGeom prst="roundRect">
              <a:avLst>
                <a:gd name="adj" fmla="val 9641"/>
              </a:avLst>
            </a:prstGeom>
            <a:solidFill>
              <a:schemeClr val="tx1">
                <a:alpha val="90000"/>
              </a:schemeClr>
            </a:solidFill>
            <a:ln w="38100">
              <a:solidFill>
                <a:srgbClr val="EB9641"/>
              </a:solidFill>
            </a:ln>
          </p:spPr>
          <p:txBody>
            <a:bodyPr vert="horz" lIns="108000" tIns="252000" rIns="7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algn="ctr">
                <a:lnSpc>
                  <a:spcPct val="100000"/>
                </a:lnSpc>
              </a:pPr>
              <a:r>
                <a:rPr lang="en-ZA" sz="2200" dirty="0">
                  <a:solidFill>
                    <a:schemeClr val="bg1"/>
                  </a:solidFill>
                  <a:latin typeface="+mn-lt"/>
                </a:rPr>
                <a:t>Yes, it has.</a:t>
              </a:r>
              <a:endParaRPr lang="en-GB" sz="2200" b="0" dirty="0">
                <a:solidFill>
                  <a:schemeClr val="bg1"/>
                </a:solidFill>
                <a:latin typeface="+mn-lt"/>
              </a:endParaRPr>
            </a:p>
          </p:txBody>
        </p:sp>
        <p:sp>
          <p:nvSpPr>
            <p:cNvPr id="21" name="Arrow: Left 20">
              <a:extLst>
                <a:ext uri="{FF2B5EF4-FFF2-40B4-BE49-F238E27FC236}">
                  <a16:creationId xmlns:a16="http://schemas.microsoft.com/office/drawing/2014/main" id="{20339BD7-E9C3-9250-28C1-246964F81CD4}"/>
                </a:ext>
              </a:extLst>
            </p:cNvPr>
            <p:cNvSpPr/>
            <p:nvPr/>
          </p:nvSpPr>
          <p:spPr>
            <a:xfrm rot="5400000">
              <a:off x="4277457" y="2861241"/>
              <a:ext cx="589085" cy="536331"/>
            </a:xfrm>
            <a:prstGeom prst="leftArrow">
              <a:avLst/>
            </a:prstGeom>
            <a:solidFill>
              <a:srgbClr val="E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Pass">
            <a:hlinkClick r:id="" action="ppaction://hlinkshowjump?jump=nextslide" highlightClick="1"/>
            <a:extLst>
              <a:ext uri="{FF2B5EF4-FFF2-40B4-BE49-F238E27FC236}">
                <a16:creationId xmlns:a16="http://schemas.microsoft.com/office/drawing/2014/main" id="{FBED317C-FBC7-BBD2-C9EB-B89BDC82866C}"/>
              </a:ext>
            </a:extLst>
          </p:cNvPr>
          <p:cNvSpPr/>
          <p:nvPr/>
        </p:nvSpPr>
        <p:spPr>
          <a:xfrm>
            <a:off x="3578611" y="2829683"/>
            <a:ext cx="1988754" cy="1227967"/>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Fail 1">
            <a:hlinkClick r:id="rId3" action="ppaction://hlinksldjump" highlightClick="1"/>
            <a:extLst>
              <a:ext uri="{FF2B5EF4-FFF2-40B4-BE49-F238E27FC236}">
                <a16:creationId xmlns:a16="http://schemas.microsoft.com/office/drawing/2014/main" id="{DB797878-32C0-BE69-A4EB-368CD2C7726A}"/>
              </a:ext>
            </a:extLst>
          </p:cNvPr>
          <p:cNvSpPr/>
          <p:nvPr/>
        </p:nvSpPr>
        <p:spPr>
          <a:xfrm>
            <a:off x="3535482" y="4228339"/>
            <a:ext cx="4167068" cy="690924"/>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ail 2">
            <a:hlinkClick r:id="rId3" action="ppaction://hlinksldjump" highlightClick="1"/>
            <a:extLst>
              <a:ext uri="{FF2B5EF4-FFF2-40B4-BE49-F238E27FC236}">
                <a16:creationId xmlns:a16="http://schemas.microsoft.com/office/drawing/2014/main" id="{6FEF6738-D8F3-069D-2BBB-DFD14C4832B3}"/>
              </a:ext>
            </a:extLst>
          </p:cNvPr>
          <p:cNvSpPr/>
          <p:nvPr/>
        </p:nvSpPr>
        <p:spPr>
          <a:xfrm>
            <a:off x="2324101" y="5362576"/>
            <a:ext cx="2736850" cy="690924"/>
          </a:xfrm>
          <a:prstGeom prst="actionButtonEnd">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ounded Rectangle 4">
            <a:extLst>
              <a:ext uri="{FF2B5EF4-FFF2-40B4-BE49-F238E27FC236}">
                <a16:creationId xmlns:a16="http://schemas.microsoft.com/office/drawing/2014/main" id="{46E9943D-5B71-100E-67ED-34E0CBC8DD9C}"/>
              </a:ext>
            </a:extLst>
          </p:cNvPr>
          <p:cNvSpPr/>
          <p:nvPr/>
        </p:nvSpPr>
        <p:spPr bwMode="auto">
          <a:xfrm>
            <a:off x="457198" y="438151"/>
            <a:ext cx="8220075" cy="5957887"/>
          </a:xfrm>
          <a:prstGeom prst="roundRect">
            <a:avLst>
              <a:gd name="adj" fmla="val 2649"/>
            </a:avLst>
          </a:prstGeom>
          <a:noFill/>
          <a:ln w="50800" cap="rnd">
            <a:solidFill>
              <a:srgbClr val="9260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72013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2891</TotalTime>
  <Words>385</Words>
  <Application>Microsoft Office PowerPoint</Application>
  <PresentationFormat>On-screen Show (4:3)</PresentationFormat>
  <Paragraphs>73</Paragraphs>
  <Slides>22</Slides>
  <Notes>0</Notes>
  <HiddenSlides>9</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Twinkl</vt:lpstr>
      <vt:lpstr>Arial</vt:lpstr>
      <vt:lpstr>Calibri</vt:lpstr>
      <vt:lpstr>Roboto</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204</cp:revision>
  <dcterms:created xsi:type="dcterms:W3CDTF">2023-06-28T12:25:04Z</dcterms:created>
  <dcterms:modified xsi:type="dcterms:W3CDTF">2023-08-22T16:56:55Z</dcterms:modified>
</cp:coreProperties>
</file>