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61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D7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150" y="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31D21E-693E-436D-A055-C9397F65C8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296E7B-2958-4F4E-9C0B-C42886FD06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88F7C5-F310-4541-A36C-FBD9FC6B3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6E02DB-09C7-4377-A72B-ED20C1A80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0E0679-4D8F-428E-87CF-5F3DB7C9C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26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89DB8-1090-4FF7-A3B3-A38499EAF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4690D7-D882-4589-9B34-DBF6761F65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8E00F8-7E3F-48A1-9327-FE7D1A9A7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BE9112-F0FD-49FD-ADD3-A0B12DA70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F41191-AE52-4BB9-9CDB-31F3EE7D2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00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71D14E9-6A53-4BF5-9DC2-84F4D10D06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44FC9B-E1E1-4A8C-9F0B-E65476CBA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8E38B5-7275-4037-94AC-2F3944A1A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848315-B0BC-477D-8C1E-52928D518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8870C4-E06A-4279-B8BC-049E16345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6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64BF48-4B24-42C7-9494-AAB0D24FE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DC340D-D465-477E-AC8E-06F3B947C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60074B-5566-4978-A14A-4C0D5316B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E1596E-AD0A-49F6-A8C5-E9B4DCCF7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48C51F-6B53-4CB3-86A2-E4E1301B5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63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376488-D985-4BCF-9B03-F4DA1B064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EBF4A8-D5FE-4504-A4DD-5966CD4B7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A018CB-3743-464C-8962-16BCEB0D8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26DAFE-BD90-415E-BA1B-16CFF5678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853C72-9C7C-4F10-9BDD-44CBE6E1D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78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A5DD71-B1FA-49DD-9387-08B62B2B6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56F056-BD83-4D84-B90A-F571B3A72B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473461B-BE4F-4516-9955-29C8D1EF87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C45594-A31F-4953-9DF2-A00393CCF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407224-2FD8-48CD-A79B-05B5AB495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30FE762-4182-473C-B12E-A1B1FFDF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11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2F0A4A-B47D-4135-B175-F9667878A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93BBF8-D119-4556-987B-4A16610F0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234B075-8BCF-4461-B337-AD9893A36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80279FF-50C1-46AE-9959-0A1F617757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D10CE91-140A-4D78-8D75-651B425962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1E0D5EB-9C34-4BC8-922F-9CA0A109F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C441A21-7F7B-412B-95A9-361E5DC4F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F91F1B8-FCF9-4F8A-A173-9CCE47447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62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63F68-2B18-4B22-AE31-8E7128CA6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074F477-6F83-4EE1-B2E0-2096F2D4D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0D5AD93-814E-4122-B3B9-DEDA95331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FEDFC1-7441-445E-81B1-0C524A4EE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04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BD8F53F-F1B3-4376-BA31-CBEC5EF0F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22A30DE-73FD-4E2B-855C-1CE9462DB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42A87E9-8DE4-434E-B7DB-045993925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02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2541B-8F6C-4A98-9BA6-64328231F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C379C6-877C-4386-8D52-1F6774C51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8BFFBB-62ED-425A-9539-DA41F9255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5F960B-BB4E-4205-94C3-D9C64FE7D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2E9530-B919-4A25-8378-0FB597D1E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229737-2D13-4D6C-B3B4-4D1EF486A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89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D643B8-1787-4484-B3D7-F84B950FA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637A6C9-3D5D-4B27-85AB-B404D03DB6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7695FC-859E-4EE7-91DD-A63EAB67A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31A8BE-6F6D-4711-8A1E-ED765E18E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2C0FE4-5B24-4E32-BF88-B81417185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4AE6CD-06E1-45A5-B15B-1368786AF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39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76AE10-847A-41BD-9764-FDFDCD4D3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529E26-434C-4F0A-945E-66E74CEFB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F7C2A7-6E24-4E4E-870C-30C1809657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088016-467A-4230-B5D9-C4D761D1A6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F7A925-A92F-403A-8179-96CB32886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617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jpg"/><Relationship Id="rId1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microsoft.com/office/2007/relationships/media" Target="../media/media4.mp3"/><Relationship Id="rId12" Type="http://schemas.openxmlformats.org/officeDocument/2006/relationships/image" Target="../media/image3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media1.mp3"/><Relationship Id="rId11" Type="http://schemas.openxmlformats.org/officeDocument/2006/relationships/image" Target="../media/image6.png"/><Relationship Id="rId5" Type="http://schemas.microsoft.com/office/2007/relationships/media" Target="../media/media1.mp3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media" Target="../media/media11.mp3"/><Relationship Id="rId18" Type="http://schemas.openxmlformats.org/officeDocument/2006/relationships/audio" Target="../media/media13.mp3"/><Relationship Id="rId26" Type="http://schemas.openxmlformats.org/officeDocument/2006/relationships/audio" Target="../media/media17.mp3"/><Relationship Id="rId39" Type="http://schemas.openxmlformats.org/officeDocument/2006/relationships/image" Target="../media/image21.png"/><Relationship Id="rId21" Type="http://schemas.microsoft.com/office/2007/relationships/media" Target="../media/media15.mp3"/><Relationship Id="rId34" Type="http://schemas.openxmlformats.org/officeDocument/2006/relationships/image" Target="../media/image17.png"/><Relationship Id="rId42" Type="http://schemas.openxmlformats.org/officeDocument/2006/relationships/image" Target="../media/image24.png"/><Relationship Id="rId47" Type="http://schemas.openxmlformats.org/officeDocument/2006/relationships/image" Target="../media/image28.png"/><Relationship Id="rId50" Type="http://schemas.openxmlformats.org/officeDocument/2006/relationships/image" Target="../media/image31.png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6" Type="http://schemas.openxmlformats.org/officeDocument/2006/relationships/audio" Target="../media/media12.mp3"/><Relationship Id="rId29" Type="http://schemas.openxmlformats.org/officeDocument/2006/relationships/slideLayout" Target="../slideLayouts/slideLayout1.xml"/><Relationship Id="rId11" Type="http://schemas.microsoft.com/office/2007/relationships/media" Target="../media/media10.mp3"/><Relationship Id="rId24" Type="http://schemas.openxmlformats.org/officeDocument/2006/relationships/audio" Target="../media/media16.mp3"/><Relationship Id="rId32" Type="http://schemas.openxmlformats.org/officeDocument/2006/relationships/image" Target="../media/image15.png"/><Relationship Id="rId37" Type="http://schemas.openxmlformats.org/officeDocument/2006/relationships/image" Target="../media/image19.png"/><Relationship Id="rId40" Type="http://schemas.openxmlformats.org/officeDocument/2006/relationships/image" Target="../media/image22.png"/><Relationship Id="rId45" Type="http://schemas.microsoft.com/office/2007/relationships/hdphoto" Target="../media/hdphoto1.wdp"/><Relationship Id="rId53" Type="http://schemas.openxmlformats.org/officeDocument/2006/relationships/image" Target="../media/image34.png"/><Relationship Id="rId5" Type="http://schemas.microsoft.com/office/2007/relationships/media" Target="../media/media7.mp3"/><Relationship Id="rId10" Type="http://schemas.openxmlformats.org/officeDocument/2006/relationships/audio" Target="../media/media9.mp3"/><Relationship Id="rId19" Type="http://schemas.microsoft.com/office/2007/relationships/media" Target="../media/media14.mp3"/><Relationship Id="rId31" Type="http://schemas.openxmlformats.org/officeDocument/2006/relationships/image" Target="../media/image8.png"/><Relationship Id="rId44" Type="http://schemas.openxmlformats.org/officeDocument/2006/relationships/image" Target="../media/image26.png"/><Relationship Id="rId52" Type="http://schemas.openxmlformats.org/officeDocument/2006/relationships/image" Target="../media/image33.png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audio" Target="../media/media11.mp3"/><Relationship Id="rId22" Type="http://schemas.openxmlformats.org/officeDocument/2006/relationships/audio" Target="../media/media15.mp3"/><Relationship Id="rId27" Type="http://schemas.microsoft.com/office/2007/relationships/media" Target="../media/media18.mp3"/><Relationship Id="rId30" Type="http://schemas.openxmlformats.org/officeDocument/2006/relationships/image" Target="../media/image5.png"/><Relationship Id="rId35" Type="http://schemas.openxmlformats.org/officeDocument/2006/relationships/image" Target="../media/image3.png"/><Relationship Id="rId43" Type="http://schemas.openxmlformats.org/officeDocument/2006/relationships/image" Target="../media/image25.gif"/><Relationship Id="rId48" Type="http://schemas.openxmlformats.org/officeDocument/2006/relationships/image" Target="../media/image29.png"/><Relationship Id="rId8" Type="http://schemas.openxmlformats.org/officeDocument/2006/relationships/audio" Target="../media/media8.mp3"/><Relationship Id="rId51" Type="http://schemas.openxmlformats.org/officeDocument/2006/relationships/image" Target="../media/image32.png"/><Relationship Id="rId3" Type="http://schemas.microsoft.com/office/2007/relationships/media" Target="../media/media6.mp3"/><Relationship Id="rId12" Type="http://schemas.openxmlformats.org/officeDocument/2006/relationships/audio" Target="../media/media10.mp3"/><Relationship Id="rId17" Type="http://schemas.microsoft.com/office/2007/relationships/media" Target="../media/media13.mp3"/><Relationship Id="rId25" Type="http://schemas.microsoft.com/office/2007/relationships/media" Target="../media/media17.mp3"/><Relationship Id="rId33" Type="http://schemas.openxmlformats.org/officeDocument/2006/relationships/image" Target="../media/image16.png"/><Relationship Id="rId38" Type="http://schemas.openxmlformats.org/officeDocument/2006/relationships/image" Target="../media/image20.png"/><Relationship Id="rId46" Type="http://schemas.openxmlformats.org/officeDocument/2006/relationships/image" Target="../media/image27.png"/><Relationship Id="rId20" Type="http://schemas.openxmlformats.org/officeDocument/2006/relationships/audio" Target="../media/media14.mp3"/><Relationship Id="rId41" Type="http://schemas.openxmlformats.org/officeDocument/2006/relationships/image" Target="../media/image23.png"/><Relationship Id="rId54" Type="http://schemas.openxmlformats.org/officeDocument/2006/relationships/image" Target="../media/image35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5" Type="http://schemas.microsoft.com/office/2007/relationships/media" Target="../media/media12.mp3"/><Relationship Id="rId23" Type="http://schemas.microsoft.com/office/2007/relationships/media" Target="../media/media16.mp3"/><Relationship Id="rId28" Type="http://schemas.openxmlformats.org/officeDocument/2006/relationships/audio" Target="../media/media18.mp3"/><Relationship Id="rId36" Type="http://schemas.openxmlformats.org/officeDocument/2006/relationships/image" Target="../media/image18.png"/><Relationship Id="rId4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media" Target="../media/media11.mp3"/><Relationship Id="rId18" Type="http://schemas.openxmlformats.org/officeDocument/2006/relationships/audio" Target="../media/media13.mp3"/><Relationship Id="rId26" Type="http://schemas.openxmlformats.org/officeDocument/2006/relationships/audio" Target="../media/media17.mp3"/><Relationship Id="rId39" Type="http://schemas.openxmlformats.org/officeDocument/2006/relationships/image" Target="../media/image22.png"/><Relationship Id="rId21" Type="http://schemas.microsoft.com/office/2007/relationships/media" Target="../media/media15.mp3"/><Relationship Id="rId34" Type="http://schemas.openxmlformats.org/officeDocument/2006/relationships/image" Target="../media/image3.png"/><Relationship Id="rId42" Type="http://schemas.openxmlformats.org/officeDocument/2006/relationships/image" Target="../media/image25.gif"/><Relationship Id="rId47" Type="http://schemas.openxmlformats.org/officeDocument/2006/relationships/image" Target="../media/image32.png"/><Relationship Id="rId50" Type="http://schemas.openxmlformats.org/officeDocument/2006/relationships/image" Target="../media/image37.png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6" Type="http://schemas.openxmlformats.org/officeDocument/2006/relationships/audio" Target="../media/media12.mp3"/><Relationship Id="rId29" Type="http://schemas.openxmlformats.org/officeDocument/2006/relationships/slideLayout" Target="../slideLayouts/slideLayout1.xml"/><Relationship Id="rId11" Type="http://schemas.microsoft.com/office/2007/relationships/media" Target="../media/media10.mp3"/><Relationship Id="rId24" Type="http://schemas.openxmlformats.org/officeDocument/2006/relationships/audio" Target="../media/media16.mp3"/><Relationship Id="rId32" Type="http://schemas.openxmlformats.org/officeDocument/2006/relationships/image" Target="../media/image15.png"/><Relationship Id="rId37" Type="http://schemas.openxmlformats.org/officeDocument/2006/relationships/image" Target="../media/image20.png"/><Relationship Id="rId40" Type="http://schemas.openxmlformats.org/officeDocument/2006/relationships/image" Target="../media/image23.png"/><Relationship Id="rId45" Type="http://schemas.openxmlformats.org/officeDocument/2006/relationships/image" Target="../media/image36.png"/><Relationship Id="rId53" Type="http://schemas.openxmlformats.org/officeDocument/2006/relationships/image" Target="../media/image35.png"/><Relationship Id="rId5" Type="http://schemas.microsoft.com/office/2007/relationships/media" Target="../media/media7.mp3"/><Relationship Id="rId10" Type="http://schemas.openxmlformats.org/officeDocument/2006/relationships/audio" Target="../media/media9.mp3"/><Relationship Id="rId19" Type="http://schemas.microsoft.com/office/2007/relationships/media" Target="../media/media14.mp3"/><Relationship Id="rId31" Type="http://schemas.openxmlformats.org/officeDocument/2006/relationships/image" Target="../media/image8.png"/><Relationship Id="rId44" Type="http://schemas.openxmlformats.org/officeDocument/2006/relationships/image" Target="../media/image28.png"/><Relationship Id="rId52" Type="http://schemas.openxmlformats.org/officeDocument/2006/relationships/image" Target="../media/image39.png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audio" Target="../media/media11.mp3"/><Relationship Id="rId22" Type="http://schemas.openxmlformats.org/officeDocument/2006/relationships/audio" Target="../media/media15.mp3"/><Relationship Id="rId27" Type="http://schemas.microsoft.com/office/2007/relationships/media" Target="../media/media18.mp3"/><Relationship Id="rId30" Type="http://schemas.openxmlformats.org/officeDocument/2006/relationships/image" Target="../media/image5.png"/><Relationship Id="rId35" Type="http://schemas.openxmlformats.org/officeDocument/2006/relationships/image" Target="../media/image18.png"/><Relationship Id="rId43" Type="http://schemas.openxmlformats.org/officeDocument/2006/relationships/image" Target="../media/image27.png"/><Relationship Id="rId48" Type="http://schemas.openxmlformats.org/officeDocument/2006/relationships/image" Target="../media/image33.png"/><Relationship Id="rId8" Type="http://schemas.openxmlformats.org/officeDocument/2006/relationships/audio" Target="../media/media8.mp3"/><Relationship Id="rId51" Type="http://schemas.openxmlformats.org/officeDocument/2006/relationships/image" Target="../media/image38.png"/><Relationship Id="rId3" Type="http://schemas.microsoft.com/office/2007/relationships/media" Target="../media/media6.mp3"/><Relationship Id="rId12" Type="http://schemas.openxmlformats.org/officeDocument/2006/relationships/audio" Target="../media/media10.mp3"/><Relationship Id="rId17" Type="http://schemas.microsoft.com/office/2007/relationships/media" Target="../media/media13.mp3"/><Relationship Id="rId25" Type="http://schemas.microsoft.com/office/2007/relationships/media" Target="../media/media17.mp3"/><Relationship Id="rId33" Type="http://schemas.openxmlformats.org/officeDocument/2006/relationships/image" Target="../media/image16.png"/><Relationship Id="rId38" Type="http://schemas.openxmlformats.org/officeDocument/2006/relationships/image" Target="../media/image21.png"/><Relationship Id="rId46" Type="http://schemas.openxmlformats.org/officeDocument/2006/relationships/image" Target="../media/image31.png"/><Relationship Id="rId20" Type="http://schemas.openxmlformats.org/officeDocument/2006/relationships/audio" Target="../media/media14.mp3"/><Relationship Id="rId41" Type="http://schemas.openxmlformats.org/officeDocument/2006/relationships/image" Target="../media/image24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5" Type="http://schemas.microsoft.com/office/2007/relationships/media" Target="../media/media12.mp3"/><Relationship Id="rId23" Type="http://schemas.microsoft.com/office/2007/relationships/media" Target="../media/media16.mp3"/><Relationship Id="rId28" Type="http://schemas.openxmlformats.org/officeDocument/2006/relationships/audio" Target="../media/media18.mp3"/><Relationship Id="rId36" Type="http://schemas.openxmlformats.org/officeDocument/2006/relationships/image" Target="../media/image19.png"/><Relationship Id="rId4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12" Type="http://schemas.openxmlformats.org/officeDocument/2006/relationships/image" Target="../media/image45.gif"/><Relationship Id="rId17" Type="http://schemas.openxmlformats.org/officeDocument/2006/relationships/image" Target="../media/image49.gif"/><Relationship Id="rId2" Type="http://schemas.microsoft.com/office/2007/relationships/media" Target="../media/media19.mp3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11" Type="http://schemas.openxmlformats.org/officeDocument/2006/relationships/image" Target="../media/image44.gif"/><Relationship Id="rId5" Type="http://schemas.openxmlformats.org/officeDocument/2006/relationships/image" Target="../media/image40.png"/><Relationship Id="rId15" Type="http://schemas.openxmlformats.org/officeDocument/2006/relationships/image" Target="../media/image47.png"/><Relationship Id="rId10" Type="http://schemas.openxmlformats.org/officeDocument/2006/relationships/image" Target="../media/image43.png"/><Relationship Id="rId19" Type="http://schemas.openxmlformats.org/officeDocument/2006/relationships/image" Target="../media/image51.png"/><Relationship Id="rId4" Type="http://schemas.openxmlformats.org/officeDocument/2006/relationships/image" Target="../media/image5.png"/><Relationship Id="rId9" Type="http://schemas.openxmlformats.org/officeDocument/2006/relationships/image" Target="../media/image13.png"/><Relationship Id="rId14" Type="http://schemas.openxmlformats.org/officeDocument/2006/relationships/image" Target="../media/image4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EDF59E-0595-48EF-9C02-0996852492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56" t="21111" r="26406" b="25556"/>
          <a:stretch/>
        </p:blipFill>
        <p:spPr>
          <a:xfrm>
            <a:off x="3595437" y="1132974"/>
            <a:ext cx="5600700" cy="365760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lants Vs Zombies Main Theme">
            <a:hlinkClick r:id="" action="ppaction://media"/>
            <a:extLst>
              <a:ext uri="{FF2B5EF4-FFF2-40B4-BE49-F238E27FC236}">
                <a16:creationId xmlns:a16="http://schemas.microsoft.com/office/drawing/2014/main" id="{D805FDAE-62E8-4AC1-ACF7-14568A77EB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64907" y="-1255628"/>
            <a:ext cx="609600" cy="609600"/>
          </a:xfrm>
          <a:prstGeom prst="rect">
            <a:avLst/>
          </a:prstGeom>
        </p:spPr>
      </p:pic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96CAD24-B488-4157-8616-FF6C433A92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81" t="21876" r="52533" b="9001"/>
          <a:stretch/>
        </p:blipFill>
        <p:spPr>
          <a:xfrm>
            <a:off x="144378" y="1227221"/>
            <a:ext cx="3789947" cy="474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0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4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5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1F02DB-629D-42EB-B97B-164F9466B4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27222" y="1990331"/>
            <a:ext cx="5125454" cy="8312149"/>
          </a:xfrm>
          <a:prstGeom prst="rect">
            <a:avLst/>
          </a:prstGeom>
        </p:spPr>
      </p:pic>
      <p:pic>
        <p:nvPicPr>
          <p:cNvPr id="8" name="crazydavecrazy">
            <a:hlinkClick r:id="" action="ppaction://media"/>
            <a:extLst>
              <a:ext uri="{FF2B5EF4-FFF2-40B4-BE49-F238E27FC236}">
                <a16:creationId xmlns:a16="http://schemas.microsoft.com/office/drawing/2014/main" id="{FFFD92D6-C6B1-4147-AD9B-81644CC73E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52533" y="-1568450"/>
            <a:ext cx="609600" cy="609600"/>
          </a:xfrm>
          <a:prstGeom prst="rect">
            <a:avLst/>
          </a:prstGeom>
        </p:spPr>
      </p:pic>
      <p:pic>
        <p:nvPicPr>
          <p:cNvPr id="9" name="crazydavescream">
            <a:hlinkClick r:id="" action="ppaction://media"/>
            <a:extLst>
              <a:ext uri="{FF2B5EF4-FFF2-40B4-BE49-F238E27FC236}">
                <a16:creationId xmlns:a16="http://schemas.microsoft.com/office/drawing/2014/main" id="{65479B75-56DE-4BCE-AFAD-B3DCC24D38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10271" y="-1568450"/>
            <a:ext cx="609600" cy="6096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47F45E-6CDD-4147-B80F-AF8477D09B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2525"/>
            <a:ext cx="3581400" cy="5705475"/>
          </a:xfrm>
          <a:prstGeom prst="rect">
            <a:avLst/>
          </a:prstGeom>
        </p:spPr>
      </p:pic>
      <p:sp>
        <p:nvSpPr>
          <p:cNvPr id="12" name="Облачко с текстом: прямоугольное 11">
            <a:extLst>
              <a:ext uri="{FF2B5EF4-FFF2-40B4-BE49-F238E27FC236}">
                <a16:creationId xmlns:a16="http://schemas.microsoft.com/office/drawing/2014/main" id="{19C0B8E6-7472-4DC8-BC84-D6FED646F642}"/>
              </a:ext>
            </a:extLst>
          </p:cNvPr>
          <p:cNvSpPr/>
          <p:nvPr/>
        </p:nvSpPr>
        <p:spPr>
          <a:xfrm>
            <a:off x="3725778" y="1870284"/>
            <a:ext cx="4740443" cy="3117432"/>
          </a:xfrm>
          <a:prstGeom prst="wedgeRectCallout">
            <a:avLst>
              <a:gd name="adj1" fmla="val -66010"/>
              <a:gd name="adj2" fmla="val -3567"/>
            </a:avLst>
          </a:prstGeom>
          <a:solidFill>
            <a:schemeClr val="bg1"/>
          </a:solidFill>
          <a:ln w="53975">
            <a:solidFill>
              <a:schemeClr val="tx1"/>
            </a:solidFill>
          </a:ln>
          <a:effectLst>
            <a:glow rad="2413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Berlin Sans FB Demi" panose="020E0802020502020306" pitchFamily="34" charset="0"/>
              </a:rPr>
              <a:t>Zombies are coming for your brains!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Berlin Sans FB Demi" panose="020E0802020502020306" pitchFamily="34" charset="0"/>
              </a:rPr>
              <a:t>Choose the right plant to fight them!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3" name="Plants Vs Zombies Main Theme">
            <a:hlinkClick r:id="" action="ppaction://media"/>
            <a:extLst>
              <a:ext uri="{FF2B5EF4-FFF2-40B4-BE49-F238E27FC236}">
                <a16:creationId xmlns:a16="http://schemas.microsoft.com/office/drawing/2014/main" id="{F631A2B9-15C3-4EA5-8C22-B24E2A5BB62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25700" y="-1568450"/>
            <a:ext cx="609600" cy="609600"/>
          </a:xfrm>
          <a:prstGeom prst="rect">
            <a:avLst/>
          </a:prstGeom>
        </p:spPr>
      </p:pic>
      <p:pic>
        <p:nvPicPr>
          <p:cNvPr id="14" name="plants_vs_zombies_01 - Crazy Dave's Greeting">
            <a:hlinkClick r:id="" action="ppaction://media"/>
            <a:extLst>
              <a:ext uri="{FF2B5EF4-FFF2-40B4-BE49-F238E27FC236}">
                <a16:creationId xmlns:a16="http://schemas.microsoft.com/office/drawing/2014/main" id="{D4FA43A2-B573-47A0-A393-7FC34AE27C6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2350" y="-1158875"/>
            <a:ext cx="609600" cy="609600"/>
          </a:xfrm>
          <a:prstGeom prst="rect">
            <a:avLst/>
          </a:prstGeom>
        </p:spPr>
      </p:pic>
      <p:pic>
        <p:nvPicPr>
          <p:cNvPr id="15" name="зомби 1">
            <a:extLst>
              <a:ext uri="{FF2B5EF4-FFF2-40B4-BE49-F238E27FC236}">
                <a16:creationId xmlns:a16="http://schemas.microsoft.com/office/drawing/2014/main" id="{E979F662-9807-45B3-A2C3-8794B4346B2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3011" y="705512"/>
            <a:ext cx="816641" cy="1284819"/>
          </a:xfrm>
          <a:prstGeom prst="rect">
            <a:avLst/>
          </a:prstGeom>
        </p:spPr>
      </p:pic>
      <p:pic>
        <p:nvPicPr>
          <p:cNvPr id="16" name="зомби 1">
            <a:extLst>
              <a:ext uri="{FF2B5EF4-FFF2-40B4-BE49-F238E27FC236}">
                <a16:creationId xmlns:a16="http://schemas.microsoft.com/office/drawing/2014/main" id="{4F9E1B8C-A677-411D-85DA-0FE8D534C58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1331" y="2515262"/>
            <a:ext cx="816641" cy="128481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68D948F-571B-4A0E-B6E5-9744115DF60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4323" y="5075016"/>
            <a:ext cx="1547298" cy="161531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9D67B60-BC92-4581-8B9C-6CBB0717153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4351" y="3157671"/>
            <a:ext cx="1017270" cy="146019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10EE0A-3472-49B6-8A9A-5238B29A5D8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5051" y="251235"/>
            <a:ext cx="1969272" cy="1588546"/>
          </a:xfrm>
          <a:prstGeom prst="rect">
            <a:avLst/>
          </a:prstGeom>
        </p:spPr>
      </p:pic>
      <p:pic>
        <p:nvPicPr>
          <p:cNvPr id="22" name="зомби 1">
            <a:extLst>
              <a:ext uri="{FF2B5EF4-FFF2-40B4-BE49-F238E27FC236}">
                <a16:creationId xmlns:a16="http://schemas.microsoft.com/office/drawing/2014/main" id="{4D7E9410-53F5-4D29-A148-9FBFD0E2BEE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9803" y="1680525"/>
            <a:ext cx="816641" cy="1284819"/>
          </a:xfrm>
          <a:prstGeom prst="rect">
            <a:avLst/>
          </a:prstGeom>
        </p:spPr>
      </p:pic>
      <p:pic>
        <p:nvPicPr>
          <p:cNvPr id="23" name="зомби 1">
            <a:extLst>
              <a:ext uri="{FF2B5EF4-FFF2-40B4-BE49-F238E27FC236}">
                <a16:creationId xmlns:a16="http://schemas.microsoft.com/office/drawing/2014/main" id="{724C2140-4FC5-406D-B418-87BE4484174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9170" y="4235379"/>
            <a:ext cx="816641" cy="128481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42DD52B-8B54-4E4D-B186-F1E9CE84723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0408" y="2822237"/>
            <a:ext cx="1881122" cy="161531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7DE6655-4AC3-467A-A96F-CCAD73DC77B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4534" y="5127324"/>
            <a:ext cx="1969272" cy="15885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DFF2C7A-601B-409C-977E-CB298518746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3011" y="432671"/>
            <a:ext cx="2326489" cy="2340346"/>
          </a:xfrm>
          <a:prstGeom prst="rect">
            <a:avLst/>
          </a:prstGeom>
        </p:spPr>
      </p:pic>
      <p:pic>
        <p:nvPicPr>
          <p:cNvPr id="3" name="Рисунок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553DBA-D490-45B9-AF57-71A428C07B8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763789" y="307245"/>
            <a:ext cx="2672958" cy="164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1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6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4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4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1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11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2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2121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  <p:bldP spid="1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0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6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зомби 1">
            <a:extLst>
              <a:ext uri="{FF2B5EF4-FFF2-40B4-BE49-F238E27FC236}">
                <a16:creationId xmlns:a16="http://schemas.microsoft.com/office/drawing/2014/main" id="{372067C2-252C-46D6-9099-F10351C4E6F2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8111" y="665578"/>
            <a:ext cx="816641" cy="1284819"/>
          </a:xfrm>
          <a:prstGeom prst="rect">
            <a:avLst/>
          </a:prstGeom>
        </p:spPr>
      </p:pic>
      <p:pic>
        <p:nvPicPr>
          <p:cNvPr id="11" name="подсолнух 1">
            <a:extLst>
              <a:ext uri="{FF2B5EF4-FFF2-40B4-BE49-F238E27FC236}">
                <a16:creationId xmlns:a16="http://schemas.microsoft.com/office/drawing/2014/main" id="{52642F4E-F50C-465C-AEFB-631CB5AEB099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219" y="547748"/>
            <a:ext cx="1235495" cy="1235495"/>
          </a:xfrm>
          <a:prstGeom prst="rect">
            <a:avLst/>
          </a:prstGeom>
        </p:spPr>
      </p:pic>
      <p:pic>
        <p:nvPicPr>
          <p:cNvPr id="13" name="горохострел">
            <a:extLst>
              <a:ext uri="{FF2B5EF4-FFF2-40B4-BE49-F238E27FC236}">
                <a16:creationId xmlns:a16="http://schemas.microsoft.com/office/drawing/2014/main" id="{0AF18E2A-5C5B-46DA-A6C3-360E7FD0921B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900" y="663351"/>
            <a:ext cx="922685" cy="953103"/>
          </a:xfrm>
          <a:prstGeom prst="rect">
            <a:avLst/>
          </a:prstGeom>
        </p:spPr>
      </p:pic>
      <p:pic>
        <p:nvPicPr>
          <p:cNvPr id="14" name="подсолнух 2">
            <a:extLst>
              <a:ext uri="{FF2B5EF4-FFF2-40B4-BE49-F238E27FC236}">
                <a16:creationId xmlns:a16="http://schemas.microsoft.com/office/drawing/2014/main" id="{D526450C-78BB-4E72-8405-7CF6DFED7EC6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0877" y="1807542"/>
            <a:ext cx="1235495" cy="1235495"/>
          </a:xfrm>
          <a:prstGeom prst="rect">
            <a:avLst/>
          </a:prstGeom>
        </p:spPr>
      </p:pic>
      <p:pic>
        <p:nvPicPr>
          <p:cNvPr id="17" name="зомби 2">
            <a:extLst>
              <a:ext uri="{FF2B5EF4-FFF2-40B4-BE49-F238E27FC236}">
                <a16:creationId xmlns:a16="http://schemas.microsoft.com/office/drawing/2014/main" id="{4963F492-A42B-4CE5-B553-75545F8BFD49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282374" y="1430533"/>
            <a:ext cx="827262" cy="1686581"/>
          </a:xfrm>
          <a:prstGeom prst="rect">
            <a:avLst/>
          </a:prstGeom>
        </p:spPr>
      </p:pic>
      <p:sp>
        <p:nvSpPr>
          <p:cNvPr id="18" name="снаряд">
            <a:extLst>
              <a:ext uri="{FF2B5EF4-FFF2-40B4-BE49-F238E27FC236}">
                <a16:creationId xmlns:a16="http://schemas.microsoft.com/office/drawing/2014/main" id="{170E5839-34A7-439C-8C28-9799D0049020}"/>
              </a:ext>
            </a:extLst>
          </p:cNvPr>
          <p:cNvSpPr/>
          <p:nvPr/>
        </p:nvSpPr>
        <p:spPr>
          <a:xfrm>
            <a:off x="4023408" y="734341"/>
            <a:ext cx="282992" cy="282992"/>
          </a:xfrm>
          <a:prstGeom prst="ellipse">
            <a:avLst/>
          </a:prstGeom>
          <a:solidFill>
            <a:srgbClr val="AFD73C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подсолнух 3">
            <a:extLst>
              <a:ext uri="{FF2B5EF4-FFF2-40B4-BE49-F238E27FC236}">
                <a16:creationId xmlns:a16="http://schemas.microsoft.com/office/drawing/2014/main" id="{D5B05711-C9E6-4744-9AFF-9E0891CF580A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762" y="3046837"/>
            <a:ext cx="1235495" cy="1235495"/>
          </a:xfrm>
          <a:prstGeom prst="rect">
            <a:avLst/>
          </a:prstGeom>
        </p:spPr>
      </p:pic>
      <p:pic>
        <p:nvPicPr>
          <p:cNvPr id="24" name="подсолнух 4">
            <a:extLst>
              <a:ext uri="{FF2B5EF4-FFF2-40B4-BE49-F238E27FC236}">
                <a16:creationId xmlns:a16="http://schemas.microsoft.com/office/drawing/2014/main" id="{18598C2F-8FEA-4353-B139-4C8B62C87D6B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3602" y="4180868"/>
            <a:ext cx="1235495" cy="1235495"/>
          </a:xfrm>
          <a:prstGeom prst="rect">
            <a:avLst/>
          </a:prstGeom>
        </p:spPr>
      </p:pic>
      <p:pic>
        <p:nvPicPr>
          <p:cNvPr id="25" name="подсолнух 5">
            <a:extLst>
              <a:ext uri="{FF2B5EF4-FFF2-40B4-BE49-F238E27FC236}">
                <a16:creationId xmlns:a16="http://schemas.microsoft.com/office/drawing/2014/main" id="{E56E6BDA-8C62-4FD5-95EB-8138C0A8D445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8251" y="5388315"/>
            <a:ext cx="1235495" cy="1235495"/>
          </a:xfrm>
          <a:prstGeom prst="rect">
            <a:avLst/>
          </a:prstGeom>
        </p:spPr>
      </p:pic>
      <p:pic>
        <p:nvPicPr>
          <p:cNvPr id="2" name="groan6">
            <a:hlinkClick r:id="" action="ppaction://media"/>
            <a:extLst>
              <a:ext uri="{FF2B5EF4-FFF2-40B4-BE49-F238E27FC236}">
                <a16:creationId xmlns:a16="http://schemas.microsoft.com/office/drawing/2014/main" id="{0751AB7A-71E8-45F3-BBB2-CE1A7BCA0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9834647" y="-698411"/>
            <a:ext cx="609600" cy="609601"/>
          </a:xfrm>
          <a:prstGeom prst="rect">
            <a:avLst/>
          </a:prstGeom>
        </p:spPr>
      </p:pic>
      <p:pic>
        <p:nvPicPr>
          <p:cNvPr id="3" name="groan5">
            <a:hlinkClick r:id="" action="ppaction://media"/>
            <a:extLst>
              <a:ext uri="{FF2B5EF4-FFF2-40B4-BE49-F238E27FC236}">
                <a16:creationId xmlns:a16="http://schemas.microsoft.com/office/drawing/2014/main" id="{9CD64C82-2000-4D99-822A-947BADDB96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0628166" y="-682173"/>
            <a:ext cx="609600" cy="609601"/>
          </a:xfrm>
          <a:prstGeom prst="rect">
            <a:avLst/>
          </a:prstGeom>
        </p:spPr>
      </p:pic>
      <p:pic>
        <p:nvPicPr>
          <p:cNvPr id="4" name="groan">
            <a:hlinkClick r:id="" action="ppaction://media"/>
            <a:extLst>
              <a:ext uri="{FF2B5EF4-FFF2-40B4-BE49-F238E27FC236}">
                <a16:creationId xmlns:a16="http://schemas.microsoft.com/office/drawing/2014/main" id="{394BAB95-3BB9-4610-9434-281E689B3B4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8899304" y="-643005"/>
            <a:ext cx="609600" cy="609601"/>
          </a:xfrm>
          <a:prstGeom prst="rect">
            <a:avLst/>
          </a:prstGeom>
        </p:spPr>
      </p:pic>
      <p:pic>
        <p:nvPicPr>
          <p:cNvPr id="35" name="пулемет1">
            <a:extLst>
              <a:ext uri="{FF2B5EF4-FFF2-40B4-BE49-F238E27FC236}">
                <a16:creationId xmlns:a16="http://schemas.microsoft.com/office/drawing/2014/main" id="{AE38D4A1-8D64-4245-93C0-59B7CDA88382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9698" y="3343303"/>
            <a:ext cx="1018471" cy="1051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Mindless Zombie Awakening-SoundBible.com-255444348.mp3" descr="Mindless Zombie Awakening-SoundBible.com-255444348.mp3">
            <a:hlinkClick r:id="" action="ppaction://media"/>
            <a:extLst>
              <a:ext uri="{FF2B5EF4-FFF2-40B4-BE49-F238E27FC236}">
                <a16:creationId xmlns:a16="http://schemas.microsoft.com/office/drawing/2014/main" id="{81576B2C-B13E-4CD3-B9A4-8C75939B628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993178" y="-651693"/>
            <a:ext cx="548640" cy="548640"/>
          </a:xfrm>
          <a:prstGeom prst="rect">
            <a:avLst/>
          </a:prstGeom>
        </p:spPr>
      </p:pic>
      <p:pic>
        <p:nvPicPr>
          <p:cNvPr id="8" name="мина 1">
            <a:extLst>
              <a:ext uri="{FF2B5EF4-FFF2-40B4-BE49-F238E27FC236}">
                <a16:creationId xmlns:a16="http://schemas.microsoft.com/office/drawing/2014/main" id="{FA487EE1-4D31-43C0-BDF1-B787F41F9999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267" y="5406574"/>
            <a:ext cx="817515" cy="812175"/>
          </a:xfrm>
          <a:prstGeom prst="rect">
            <a:avLst/>
          </a:prstGeom>
        </p:spPr>
      </p:pic>
      <p:pic>
        <p:nvPicPr>
          <p:cNvPr id="19" name="зомби 3">
            <a:extLst>
              <a:ext uri="{FF2B5EF4-FFF2-40B4-BE49-F238E27FC236}">
                <a16:creationId xmlns:a16="http://schemas.microsoft.com/office/drawing/2014/main" id="{5F5ABD50-DABE-4176-879D-6DE1E1A717F2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324" y="3026040"/>
            <a:ext cx="1743828" cy="1406688"/>
          </a:xfrm>
          <a:prstGeom prst="rect">
            <a:avLst/>
          </a:prstGeom>
        </p:spPr>
      </p:pic>
      <p:pic>
        <p:nvPicPr>
          <p:cNvPr id="41" name="зомби тарзанка">
            <a:extLst>
              <a:ext uri="{FF2B5EF4-FFF2-40B4-BE49-F238E27FC236}">
                <a16:creationId xmlns:a16="http://schemas.microsoft.com/office/drawing/2014/main" id="{E3986685-27E7-4338-8D35-28C951E7C296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522" y="86449"/>
            <a:ext cx="2007090" cy="1541416"/>
          </a:xfrm>
          <a:prstGeom prst="rect">
            <a:avLst/>
          </a:prstGeom>
        </p:spPr>
      </p:pic>
      <p:sp>
        <p:nvSpPr>
          <p:cNvPr id="58" name="2 неправильно">
            <a:extLst>
              <a:ext uri="{FF2B5EF4-FFF2-40B4-BE49-F238E27FC236}">
                <a16:creationId xmlns:a16="http://schemas.microsoft.com/office/drawing/2014/main" id="{13C87C29-69E8-4ABA-B67F-60BB95064AEF}"/>
              </a:ext>
            </a:extLst>
          </p:cNvPr>
          <p:cNvSpPr/>
          <p:nvPr/>
        </p:nvSpPr>
        <p:spPr>
          <a:xfrm>
            <a:off x="5039995" y="6173851"/>
            <a:ext cx="1235494" cy="521598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was coming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8" name="горохострел2">
            <a:extLst>
              <a:ext uri="{FF2B5EF4-FFF2-40B4-BE49-F238E27FC236}">
                <a16:creationId xmlns:a16="http://schemas.microsoft.com/office/drawing/2014/main" id="{E25FDDED-1147-42FA-91A4-5853527091D4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420" y="653321"/>
            <a:ext cx="922685" cy="953103"/>
          </a:xfrm>
          <a:prstGeom prst="rect">
            <a:avLst/>
          </a:prstGeom>
        </p:spPr>
      </p:pic>
      <p:sp>
        <p:nvSpPr>
          <p:cNvPr id="32" name="2 неправильно">
            <a:extLst>
              <a:ext uri="{FF2B5EF4-FFF2-40B4-BE49-F238E27FC236}">
                <a16:creationId xmlns:a16="http://schemas.microsoft.com/office/drawing/2014/main" id="{C8817160-5F12-4EA4-9C7B-934B50EC3EC5}"/>
              </a:ext>
            </a:extLst>
          </p:cNvPr>
          <p:cNvSpPr/>
          <p:nvPr/>
        </p:nvSpPr>
        <p:spPr>
          <a:xfrm>
            <a:off x="4309655" y="1372620"/>
            <a:ext cx="1235494" cy="437544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was having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9" name="горохострел3">
            <a:extLst>
              <a:ext uri="{FF2B5EF4-FFF2-40B4-BE49-F238E27FC236}">
                <a16:creationId xmlns:a16="http://schemas.microsoft.com/office/drawing/2014/main" id="{2844E2BC-ACCF-407A-8E21-5F349DB79C5C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706" y="635702"/>
            <a:ext cx="922685" cy="953103"/>
          </a:xfrm>
          <a:prstGeom prst="rect">
            <a:avLst/>
          </a:prstGeom>
        </p:spPr>
      </p:pic>
      <p:sp>
        <p:nvSpPr>
          <p:cNvPr id="33" name="3 неправильно">
            <a:extLst>
              <a:ext uri="{FF2B5EF4-FFF2-40B4-BE49-F238E27FC236}">
                <a16:creationId xmlns:a16="http://schemas.microsoft.com/office/drawing/2014/main" id="{6803AE58-7894-4C08-9F5E-E60F1F8750DC}"/>
              </a:ext>
            </a:extLst>
          </p:cNvPr>
          <p:cNvSpPr/>
          <p:nvPr/>
        </p:nvSpPr>
        <p:spPr>
          <a:xfrm>
            <a:off x="5593587" y="1352630"/>
            <a:ext cx="1245809" cy="463121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had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42" name="lowgroan2">
            <a:hlinkClick r:id="" action="ppaction://media"/>
            <a:extLst>
              <a:ext uri="{FF2B5EF4-FFF2-40B4-BE49-F238E27FC236}">
                <a16:creationId xmlns:a16="http://schemas.microsoft.com/office/drawing/2014/main" id="{24E2C093-B620-4F0B-ABB1-B347FE42E55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7057835" y="-764966"/>
            <a:ext cx="609600" cy="609600"/>
          </a:xfrm>
          <a:prstGeom prst="rect">
            <a:avLst/>
          </a:prstGeom>
        </p:spPr>
      </p:pic>
      <p:pic>
        <p:nvPicPr>
          <p:cNvPr id="43" name="bungee_scream">
            <a:hlinkClick r:id="" action="ppaction://media"/>
            <a:extLst>
              <a:ext uri="{FF2B5EF4-FFF2-40B4-BE49-F238E27FC236}">
                <a16:creationId xmlns:a16="http://schemas.microsoft.com/office/drawing/2014/main" id="{19174A34-2FB6-4844-9D82-0F84A684C9A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6306509" y="-658616"/>
            <a:ext cx="609600" cy="60960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759516B-222A-47B1-995D-6E2A7B015CA4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5" y="438031"/>
            <a:ext cx="1761236" cy="1512366"/>
          </a:xfrm>
          <a:prstGeom prst="rect">
            <a:avLst/>
          </a:prstGeom>
        </p:spPr>
      </p:pic>
      <p:pic>
        <p:nvPicPr>
          <p:cNvPr id="46" name="awooga">
            <a:hlinkClick r:id="" action="ppaction://media"/>
            <a:extLst>
              <a:ext uri="{FF2B5EF4-FFF2-40B4-BE49-F238E27FC236}">
                <a16:creationId xmlns:a16="http://schemas.microsoft.com/office/drawing/2014/main" id="{77AB37C6-83CD-473F-A720-2CD85EAC34A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5530850" y="-565150"/>
            <a:ext cx="609600" cy="609600"/>
          </a:xfrm>
          <a:prstGeom prst="rect">
            <a:avLst/>
          </a:prstGeom>
        </p:spPr>
      </p:pic>
      <p:pic>
        <p:nvPicPr>
          <p:cNvPr id="47" name="chomp">
            <a:hlinkClick r:id="" action="ppaction://media"/>
            <a:extLst>
              <a:ext uri="{FF2B5EF4-FFF2-40B4-BE49-F238E27FC236}">
                <a16:creationId xmlns:a16="http://schemas.microsoft.com/office/drawing/2014/main" id="{F6DC9039-2F3A-465A-996B-6372BF16DBC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4635127" y="-661131"/>
            <a:ext cx="609600" cy="609601"/>
          </a:xfrm>
          <a:prstGeom prst="rect">
            <a:avLst/>
          </a:prstGeom>
        </p:spPr>
      </p:pic>
      <p:pic>
        <p:nvPicPr>
          <p:cNvPr id="50" name="yuck">
            <a:hlinkClick r:id="" action="ppaction://media"/>
            <a:extLst>
              <a:ext uri="{FF2B5EF4-FFF2-40B4-BE49-F238E27FC236}">
                <a16:creationId xmlns:a16="http://schemas.microsoft.com/office/drawing/2014/main" id="{266F16E8-D088-4DF0-B5FF-56D9B8014C4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7694915" y="-1255712"/>
            <a:ext cx="609600" cy="609600"/>
          </a:xfrm>
          <a:prstGeom prst="rect">
            <a:avLst/>
          </a:prstGeom>
        </p:spPr>
      </p:pic>
      <p:pic>
        <p:nvPicPr>
          <p:cNvPr id="51" name="points">
            <a:hlinkClick r:id="" action="ppaction://media"/>
            <a:extLst>
              <a:ext uri="{FF2B5EF4-FFF2-40B4-BE49-F238E27FC236}">
                <a16:creationId xmlns:a16="http://schemas.microsoft.com/office/drawing/2014/main" id="{655207A5-319B-4A3F-A5FD-C96829AF563E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2211688" y="-643004"/>
            <a:ext cx="609600" cy="609600"/>
          </a:xfrm>
          <a:prstGeom prst="rect">
            <a:avLst/>
          </a:prstGeom>
        </p:spPr>
      </p:pic>
      <p:sp>
        <p:nvSpPr>
          <p:cNvPr id="54" name="снаряд">
            <a:extLst>
              <a:ext uri="{FF2B5EF4-FFF2-40B4-BE49-F238E27FC236}">
                <a16:creationId xmlns:a16="http://schemas.microsoft.com/office/drawing/2014/main" id="{7B89D465-2AAF-4B5C-9611-AFFFB6EC6745}"/>
              </a:ext>
            </a:extLst>
          </p:cNvPr>
          <p:cNvSpPr/>
          <p:nvPr/>
        </p:nvSpPr>
        <p:spPr>
          <a:xfrm>
            <a:off x="4014511" y="722547"/>
            <a:ext cx="282992" cy="282992"/>
          </a:xfrm>
          <a:prstGeom prst="ellipse">
            <a:avLst/>
          </a:prstGeom>
          <a:solidFill>
            <a:srgbClr val="AFD73C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мина 3">
            <a:extLst>
              <a:ext uri="{FF2B5EF4-FFF2-40B4-BE49-F238E27FC236}">
                <a16:creationId xmlns:a16="http://schemas.microsoft.com/office/drawing/2014/main" id="{CA781BD6-1112-4A91-8A4B-1C0B04D0A45A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3546" y="5390718"/>
            <a:ext cx="817515" cy="812175"/>
          </a:xfrm>
          <a:prstGeom prst="rect">
            <a:avLst/>
          </a:prstGeom>
        </p:spPr>
      </p:pic>
      <p:pic>
        <p:nvPicPr>
          <p:cNvPr id="56" name="мина 2">
            <a:extLst>
              <a:ext uri="{FF2B5EF4-FFF2-40B4-BE49-F238E27FC236}">
                <a16:creationId xmlns:a16="http://schemas.microsoft.com/office/drawing/2014/main" id="{85B64179-BBE1-40B8-8446-B0B70B729656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4727" y="5388315"/>
            <a:ext cx="817515" cy="812175"/>
          </a:xfrm>
          <a:prstGeom prst="rect">
            <a:avLst/>
          </a:prstGeom>
        </p:spPr>
      </p:pic>
      <p:sp>
        <p:nvSpPr>
          <p:cNvPr id="57" name="1 правильно">
            <a:extLst>
              <a:ext uri="{FF2B5EF4-FFF2-40B4-BE49-F238E27FC236}">
                <a16:creationId xmlns:a16="http://schemas.microsoft.com/office/drawing/2014/main" id="{A2E2C0A1-F02B-4F58-862B-E76A83DFEF2C}"/>
              </a:ext>
            </a:extLst>
          </p:cNvPr>
          <p:cNvSpPr/>
          <p:nvPr/>
        </p:nvSpPr>
        <p:spPr>
          <a:xfrm>
            <a:off x="7650095" y="6145613"/>
            <a:ext cx="1235494" cy="539478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came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9" name="3 неправильно">
            <a:extLst>
              <a:ext uri="{FF2B5EF4-FFF2-40B4-BE49-F238E27FC236}">
                <a16:creationId xmlns:a16="http://schemas.microsoft.com/office/drawing/2014/main" id="{9DEAB6D1-43B9-43BE-8925-F9B3D553BF33}"/>
              </a:ext>
            </a:extLst>
          </p:cNvPr>
          <p:cNvSpPr/>
          <p:nvPr/>
        </p:nvSpPr>
        <p:spPr>
          <a:xfrm>
            <a:off x="6345045" y="6155971"/>
            <a:ext cx="1235494" cy="539478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were coming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61" name="coin">
            <a:hlinkClick r:id="" action="ppaction://media"/>
            <a:extLst>
              <a:ext uri="{FF2B5EF4-FFF2-40B4-BE49-F238E27FC236}">
                <a16:creationId xmlns:a16="http://schemas.microsoft.com/office/drawing/2014/main" id="{A3658461-9305-4FED-978C-C0AC5DA088FA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3791793" y="-738186"/>
            <a:ext cx="609600" cy="609600"/>
          </a:xfrm>
          <a:prstGeom prst="rect">
            <a:avLst/>
          </a:prstGeom>
        </p:spPr>
      </p:pic>
      <p:pic>
        <p:nvPicPr>
          <p:cNvPr id="6" name="explosion">
            <a:hlinkClick r:id="" action="ppaction://media"/>
            <a:extLst>
              <a:ext uri="{FF2B5EF4-FFF2-40B4-BE49-F238E27FC236}">
                <a16:creationId xmlns:a16="http://schemas.microsoft.com/office/drawing/2014/main" id="{D9C1CC40-D7FA-4917-856A-5D9AA12A06C5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247775" y="-758825"/>
            <a:ext cx="609600" cy="609600"/>
          </a:xfrm>
          <a:prstGeom prst="rect">
            <a:avLst/>
          </a:prstGeom>
        </p:spPr>
      </p:pic>
      <p:pic>
        <p:nvPicPr>
          <p:cNvPr id="72" name="зомби тарзанка 2">
            <a:extLst>
              <a:ext uri="{FF2B5EF4-FFF2-40B4-BE49-F238E27FC236}">
                <a16:creationId xmlns:a16="http://schemas.microsoft.com/office/drawing/2014/main" id="{168A73F9-AED9-481C-AE9F-F037882DD179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988" y="1321565"/>
            <a:ext cx="2007090" cy="1541416"/>
          </a:xfrm>
          <a:prstGeom prst="rect">
            <a:avLst/>
          </a:prstGeom>
        </p:spPr>
      </p:pic>
      <p:pic>
        <p:nvPicPr>
          <p:cNvPr id="12" name="горохострел 2 лед">
            <a:extLst>
              <a:ext uri="{FF2B5EF4-FFF2-40B4-BE49-F238E27FC236}">
                <a16:creationId xmlns:a16="http://schemas.microsoft.com/office/drawing/2014/main" id="{79FE1248-C27D-4075-AA44-678D28136524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173" y="2059385"/>
            <a:ext cx="811044" cy="879297"/>
          </a:xfrm>
          <a:prstGeom prst="rect">
            <a:avLst/>
          </a:prstGeom>
        </p:spPr>
      </p:pic>
      <p:pic>
        <p:nvPicPr>
          <p:cNvPr id="52" name="горохострел 1 лед">
            <a:extLst>
              <a:ext uri="{FF2B5EF4-FFF2-40B4-BE49-F238E27FC236}">
                <a16:creationId xmlns:a16="http://schemas.microsoft.com/office/drawing/2014/main" id="{008421B4-C35D-4AB4-B25E-2609722E93D5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804" y="2012884"/>
            <a:ext cx="811044" cy="879297"/>
          </a:xfrm>
          <a:prstGeom prst="rect">
            <a:avLst/>
          </a:prstGeom>
        </p:spPr>
      </p:pic>
      <p:pic>
        <p:nvPicPr>
          <p:cNvPr id="53" name="горохострел 3 лед">
            <a:extLst>
              <a:ext uri="{FF2B5EF4-FFF2-40B4-BE49-F238E27FC236}">
                <a16:creationId xmlns:a16="http://schemas.microsoft.com/office/drawing/2014/main" id="{F6405CCD-F800-481A-AC01-BBA9FF1EDDC6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103" y="1974091"/>
            <a:ext cx="811044" cy="879297"/>
          </a:xfrm>
          <a:prstGeom prst="rect">
            <a:avLst/>
          </a:prstGeom>
        </p:spPr>
      </p:pic>
      <p:sp>
        <p:nvSpPr>
          <p:cNvPr id="65" name="1 правильно 2">
            <a:extLst>
              <a:ext uri="{FF2B5EF4-FFF2-40B4-BE49-F238E27FC236}">
                <a16:creationId xmlns:a16="http://schemas.microsoft.com/office/drawing/2014/main" id="{EA967039-00CA-48DA-8C34-61ABD78AA2F3}"/>
              </a:ext>
            </a:extLst>
          </p:cNvPr>
          <p:cNvSpPr/>
          <p:nvPr/>
        </p:nvSpPr>
        <p:spPr>
          <a:xfrm>
            <a:off x="4204876" y="2576261"/>
            <a:ext cx="1235494" cy="461350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was wearing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66" name="2 неправильно 2">
            <a:extLst>
              <a:ext uri="{FF2B5EF4-FFF2-40B4-BE49-F238E27FC236}">
                <a16:creationId xmlns:a16="http://schemas.microsoft.com/office/drawing/2014/main" id="{D4115E4E-3613-41FB-90CD-C6ED22128937}"/>
              </a:ext>
            </a:extLst>
          </p:cNvPr>
          <p:cNvSpPr/>
          <p:nvPr/>
        </p:nvSpPr>
        <p:spPr>
          <a:xfrm>
            <a:off x="2927533" y="2584182"/>
            <a:ext cx="1235494" cy="468264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were wearing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67" name="3 неправильно 2">
            <a:extLst>
              <a:ext uri="{FF2B5EF4-FFF2-40B4-BE49-F238E27FC236}">
                <a16:creationId xmlns:a16="http://schemas.microsoft.com/office/drawing/2014/main" id="{BAD07886-4E2E-4AC6-92BF-4F658E1230A3}"/>
              </a:ext>
            </a:extLst>
          </p:cNvPr>
          <p:cNvSpPr/>
          <p:nvPr/>
        </p:nvSpPr>
        <p:spPr>
          <a:xfrm>
            <a:off x="5459698" y="2545275"/>
            <a:ext cx="1235494" cy="486838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wore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16" name="взрыв">
            <a:extLst>
              <a:ext uri="{FF2B5EF4-FFF2-40B4-BE49-F238E27FC236}">
                <a16:creationId xmlns:a16="http://schemas.microsoft.com/office/drawing/2014/main" id="{ACAD0D0C-0B65-472F-87E4-C2E4F7649297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540" y="4321501"/>
            <a:ext cx="2133600" cy="2419350"/>
          </a:xfrm>
          <a:prstGeom prst="rect">
            <a:avLst/>
          </a:prstGeom>
        </p:spPr>
      </p:pic>
      <p:pic>
        <p:nvPicPr>
          <p:cNvPr id="68" name="взрыв">
            <a:extLst>
              <a:ext uri="{FF2B5EF4-FFF2-40B4-BE49-F238E27FC236}">
                <a16:creationId xmlns:a16="http://schemas.microsoft.com/office/drawing/2014/main" id="{23521DAE-C892-4B13-894D-886DBA66C790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6603" y="4749069"/>
            <a:ext cx="2133600" cy="2419350"/>
          </a:xfrm>
          <a:prstGeom prst="rect">
            <a:avLst/>
          </a:prstGeom>
        </p:spPr>
      </p:pic>
      <p:pic>
        <p:nvPicPr>
          <p:cNvPr id="69" name="взрыв">
            <a:extLst>
              <a:ext uri="{FF2B5EF4-FFF2-40B4-BE49-F238E27FC236}">
                <a16:creationId xmlns:a16="http://schemas.microsoft.com/office/drawing/2014/main" id="{AB98977E-927F-484B-90DD-E8C75FC0120E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4493" y="4139606"/>
            <a:ext cx="2133600" cy="2419350"/>
          </a:xfrm>
          <a:prstGeom prst="rect">
            <a:avLst/>
          </a:prstGeom>
        </p:spPr>
      </p:pic>
      <p:sp>
        <p:nvSpPr>
          <p:cNvPr id="70" name="снаряд">
            <a:extLst>
              <a:ext uri="{FF2B5EF4-FFF2-40B4-BE49-F238E27FC236}">
                <a16:creationId xmlns:a16="http://schemas.microsoft.com/office/drawing/2014/main" id="{C92307C2-FA75-4C63-A3BF-355F2C60FA98}"/>
              </a:ext>
            </a:extLst>
          </p:cNvPr>
          <p:cNvSpPr/>
          <p:nvPr/>
        </p:nvSpPr>
        <p:spPr>
          <a:xfrm>
            <a:off x="4941430" y="2051716"/>
            <a:ext cx="282992" cy="28299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1A531A-4FAD-4DDC-93AF-98235EBB3F3A}"/>
              </a:ext>
            </a:extLst>
          </p:cNvPr>
          <p:cNvPicPr>
            <a:picLocks noChangeAspect="1"/>
          </p:cNvPicPr>
          <p:nvPr/>
        </p:nvPicPr>
        <p:blipFill>
          <a:blip r:embed="rId4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colorTemperature colorTemp="693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6605" y="1430533"/>
            <a:ext cx="823031" cy="1682642"/>
          </a:xfrm>
          <a:prstGeom prst="rect">
            <a:avLst/>
          </a:prstGeom>
        </p:spPr>
      </p:pic>
      <p:sp>
        <p:nvSpPr>
          <p:cNvPr id="71" name="снаряд">
            <a:extLst>
              <a:ext uri="{FF2B5EF4-FFF2-40B4-BE49-F238E27FC236}">
                <a16:creationId xmlns:a16="http://schemas.microsoft.com/office/drawing/2014/main" id="{6E9845B8-02A1-4DE9-B81D-2E3321AB6DC5}"/>
              </a:ext>
            </a:extLst>
          </p:cNvPr>
          <p:cNvSpPr/>
          <p:nvPr/>
        </p:nvSpPr>
        <p:spPr>
          <a:xfrm>
            <a:off x="4941305" y="2036321"/>
            <a:ext cx="282992" cy="28299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2A79524-5997-4C87-8E80-4030E80E512E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3115" y="1964843"/>
            <a:ext cx="1482077" cy="1003878"/>
          </a:xfrm>
          <a:prstGeom prst="rect">
            <a:avLst/>
          </a:prstGeom>
        </p:spPr>
      </p:pic>
      <p:pic>
        <p:nvPicPr>
          <p:cNvPr id="10" name="баклажан 3">
            <a:extLst>
              <a:ext uri="{FF2B5EF4-FFF2-40B4-BE49-F238E27FC236}">
                <a16:creationId xmlns:a16="http://schemas.microsoft.com/office/drawing/2014/main" id="{C63635FD-C67A-4EC5-888C-202973B0284C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863" y="4345559"/>
            <a:ext cx="743724" cy="915351"/>
          </a:xfrm>
          <a:prstGeom prst="rect">
            <a:avLst/>
          </a:prstGeom>
        </p:spPr>
      </p:pic>
      <p:pic>
        <p:nvPicPr>
          <p:cNvPr id="78" name="зомби тарзанка 4">
            <a:extLst>
              <a:ext uri="{FF2B5EF4-FFF2-40B4-BE49-F238E27FC236}">
                <a16:creationId xmlns:a16="http://schemas.microsoft.com/office/drawing/2014/main" id="{8874A5D6-613D-4B51-AA25-FB792A205093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982" y="3658839"/>
            <a:ext cx="2007090" cy="1541416"/>
          </a:xfrm>
          <a:prstGeom prst="rect">
            <a:avLst/>
          </a:prstGeom>
        </p:spPr>
      </p:pic>
      <p:pic>
        <p:nvPicPr>
          <p:cNvPr id="73" name="баклажан 2">
            <a:extLst>
              <a:ext uri="{FF2B5EF4-FFF2-40B4-BE49-F238E27FC236}">
                <a16:creationId xmlns:a16="http://schemas.microsoft.com/office/drawing/2014/main" id="{566C9010-C9B8-4769-B038-37A2A094DABF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2371" y="4326845"/>
            <a:ext cx="743724" cy="915351"/>
          </a:xfrm>
          <a:prstGeom prst="rect">
            <a:avLst/>
          </a:prstGeom>
        </p:spPr>
      </p:pic>
      <p:pic>
        <p:nvPicPr>
          <p:cNvPr id="49" name="зомби с ведром 5">
            <a:extLst>
              <a:ext uri="{FF2B5EF4-FFF2-40B4-BE49-F238E27FC236}">
                <a16:creationId xmlns:a16="http://schemas.microsoft.com/office/drawing/2014/main" id="{FEDE8B17-41AE-48C3-AE78-C94494F5F82D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8251751" y="5117180"/>
            <a:ext cx="1761897" cy="1511939"/>
          </a:xfrm>
          <a:prstGeom prst="rect">
            <a:avLst/>
          </a:prstGeom>
        </p:spPr>
      </p:pic>
      <p:pic>
        <p:nvPicPr>
          <p:cNvPr id="74" name="баклажан 1">
            <a:extLst>
              <a:ext uri="{FF2B5EF4-FFF2-40B4-BE49-F238E27FC236}">
                <a16:creationId xmlns:a16="http://schemas.microsoft.com/office/drawing/2014/main" id="{2E420E5A-ABDE-47C1-8EBC-45858861B647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3817" y="4326845"/>
            <a:ext cx="743724" cy="915351"/>
          </a:xfrm>
          <a:prstGeom prst="rect">
            <a:avLst/>
          </a:prstGeom>
        </p:spPr>
      </p:pic>
      <p:sp>
        <p:nvSpPr>
          <p:cNvPr id="75" name="1 правильно 4">
            <a:extLst>
              <a:ext uri="{FF2B5EF4-FFF2-40B4-BE49-F238E27FC236}">
                <a16:creationId xmlns:a16="http://schemas.microsoft.com/office/drawing/2014/main" id="{91EEB536-C295-498E-9CA2-58A0A547A3AD}"/>
              </a:ext>
            </a:extLst>
          </p:cNvPr>
          <p:cNvSpPr/>
          <p:nvPr/>
        </p:nvSpPr>
        <p:spPr>
          <a:xfrm>
            <a:off x="3478846" y="5057396"/>
            <a:ext cx="1235494" cy="502662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was cooking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6" name="2 неправильно 4">
            <a:extLst>
              <a:ext uri="{FF2B5EF4-FFF2-40B4-BE49-F238E27FC236}">
                <a16:creationId xmlns:a16="http://schemas.microsoft.com/office/drawing/2014/main" id="{6F100C9F-59FE-46F5-BBB2-6AB319D9BD96}"/>
              </a:ext>
            </a:extLst>
          </p:cNvPr>
          <p:cNvSpPr/>
          <p:nvPr/>
        </p:nvSpPr>
        <p:spPr>
          <a:xfrm>
            <a:off x="4755311" y="5057395"/>
            <a:ext cx="1235494" cy="492304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cooked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7" name="3 неправильно 4">
            <a:extLst>
              <a:ext uri="{FF2B5EF4-FFF2-40B4-BE49-F238E27FC236}">
                <a16:creationId xmlns:a16="http://schemas.microsoft.com/office/drawing/2014/main" id="{C1E8AFE8-32B9-4C97-AD53-5E60B10649BA}"/>
              </a:ext>
            </a:extLst>
          </p:cNvPr>
          <p:cNvSpPr/>
          <p:nvPr/>
        </p:nvSpPr>
        <p:spPr>
          <a:xfrm>
            <a:off x="6030185" y="5063474"/>
            <a:ext cx="1235494" cy="467702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were cooking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0" name="зомби 4">
            <a:extLst>
              <a:ext uri="{FF2B5EF4-FFF2-40B4-BE49-F238E27FC236}">
                <a16:creationId xmlns:a16="http://schemas.microsoft.com/office/drawing/2014/main" id="{04EFADB5-1DDA-4442-A6A8-A55B38E45840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890" y="3963668"/>
            <a:ext cx="1047049" cy="1406688"/>
          </a:xfrm>
          <a:prstGeom prst="rect">
            <a:avLst/>
          </a:prstGeom>
        </p:spPr>
      </p:pic>
      <p:pic>
        <p:nvPicPr>
          <p:cNvPr id="30" name="зомби 4 прыгугн">
            <a:extLst>
              <a:ext uri="{FF2B5EF4-FFF2-40B4-BE49-F238E27FC236}">
                <a16:creationId xmlns:a16="http://schemas.microsoft.com/office/drawing/2014/main" id="{59E672BA-4DEA-4D25-B287-11E10C5345BE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5598" y="3889989"/>
            <a:ext cx="1435239" cy="1498326"/>
          </a:xfrm>
          <a:prstGeom prst="rect">
            <a:avLst/>
          </a:prstGeom>
        </p:spPr>
      </p:pic>
      <p:pic>
        <p:nvPicPr>
          <p:cNvPr id="86" name="зомби тарзанка">
            <a:extLst>
              <a:ext uri="{FF2B5EF4-FFF2-40B4-BE49-F238E27FC236}">
                <a16:creationId xmlns:a16="http://schemas.microsoft.com/office/drawing/2014/main" id="{D68C7335-DC5C-4D18-977C-70B790FB6279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4597" y="2873303"/>
            <a:ext cx="2007090" cy="1541416"/>
          </a:xfrm>
          <a:prstGeom prst="rect">
            <a:avLst/>
          </a:prstGeom>
        </p:spPr>
      </p:pic>
      <p:pic>
        <p:nvPicPr>
          <p:cNvPr id="79" name="пулемет2">
            <a:extLst>
              <a:ext uri="{FF2B5EF4-FFF2-40B4-BE49-F238E27FC236}">
                <a16:creationId xmlns:a16="http://schemas.microsoft.com/office/drawing/2014/main" id="{0A98EB45-01E8-48DC-9165-420CC58B6AA2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6578" y="3348611"/>
            <a:ext cx="1018471" cy="1051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" name="пулемет3">
            <a:extLst>
              <a:ext uri="{FF2B5EF4-FFF2-40B4-BE49-F238E27FC236}">
                <a16:creationId xmlns:a16="http://schemas.microsoft.com/office/drawing/2014/main" id="{ED99D41A-7130-4AD7-B3BF-D113F70F39BF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0507" y="3335359"/>
            <a:ext cx="1018471" cy="1051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1" name="2 неправильно 3">
            <a:extLst>
              <a:ext uri="{FF2B5EF4-FFF2-40B4-BE49-F238E27FC236}">
                <a16:creationId xmlns:a16="http://schemas.microsoft.com/office/drawing/2014/main" id="{0B697D27-2650-4D18-8ACD-306E4F71CF3C}"/>
              </a:ext>
            </a:extLst>
          </p:cNvPr>
          <p:cNvSpPr/>
          <p:nvPr/>
        </p:nvSpPr>
        <p:spPr>
          <a:xfrm>
            <a:off x="4163027" y="3971199"/>
            <a:ext cx="1235494" cy="502662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was falling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82" name="3 неправильно 3">
            <a:extLst>
              <a:ext uri="{FF2B5EF4-FFF2-40B4-BE49-F238E27FC236}">
                <a16:creationId xmlns:a16="http://schemas.microsoft.com/office/drawing/2014/main" id="{BC70BF42-6BCF-49A5-8C91-9238105EEE92}"/>
              </a:ext>
            </a:extLst>
          </p:cNvPr>
          <p:cNvSpPr/>
          <p:nvPr/>
        </p:nvSpPr>
        <p:spPr>
          <a:xfrm>
            <a:off x="5885238" y="3977365"/>
            <a:ext cx="1235494" cy="495215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were falling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83" name="1 правильно 3">
            <a:extLst>
              <a:ext uri="{FF2B5EF4-FFF2-40B4-BE49-F238E27FC236}">
                <a16:creationId xmlns:a16="http://schemas.microsoft.com/office/drawing/2014/main" id="{DA973FE3-004B-4451-8585-6DA39BB4412A}"/>
              </a:ext>
            </a:extLst>
          </p:cNvPr>
          <p:cNvSpPr/>
          <p:nvPr/>
        </p:nvSpPr>
        <p:spPr>
          <a:xfrm>
            <a:off x="2906016" y="3986291"/>
            <a:ext cx="1235494" cy="502662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fell 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84" name="снаряд">
            <a:extLst>
              <a:ext uri="{FF2B5EF4-FFF2-40B4-BE49-F238E27FC236}">
                <a16:creationId xmlns:a16="http://schemas.microsoft.com/office/drawing/2014/main" id="{A1449672-A23D-44F3-AA90-23632D214ED1}"/>
              </a:ext>
            </a:extLst>
          </p:cNvPr>
          <p:cNvSpPr/>
          <p:nvPr/>
        </p:nvSpPr>
        <p:spPr>
          <a:xfrm>
            <a:off x="3776295" y="3529393"/>
            <a:ext cx="282992" cy="282992"/>
          </a:xfrm>
          <a:prstGeom prst="ellipse">
            <a:avLst/>
          </a:prstGeom>
          <a:solidFill>
            <a:srgbClr val="AFD73C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7EBBF40A-59FF-41C8-88FD-167A5E247C19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9423" y="3400991"/>
            <a:ext cx="1380584" cy="935132"/>
          </a:xfrm>
          <a:prstGeom prst="rect">
            <a:avLst/>
          </a:prstGeom>
        </p:spPr>
      </p:pic>
      <p:pic>
        <p:nvPicPr>
          <p:cNvPr id="31" name="boing">
            <a:hlinkClick r:id="" action="ppaction://media"/>
            <a:extLst>
              <a:ext uri="{FF2B5EF4-FFF2-40B4-BE49-F238E27FC236}">
                <a16:creationId xmlns:a16="http://schemas.microsoft.com/office/drawing/2014/main" id="{85241697-DED5-4526-8F15-DB7F3A565D0B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4664075" y="-2338388"/>
            <a:ext cx="609600" cy="609600"/>
          </a:xfrm>
          <a:prstGeom prst="rect">
            <a:avLst/>
          </a:prstGeom>
        </p:spPr>
      </p:pic>
      <p:pic>
        <p:nvPicPr>
          <p:cNvPr id="40" name="Moongrains">
            <a:hlinkClick r:id="" action="ppaction://media"/>
            <a:extLst>
              <a:ext uri="{FF2B5EF4-FFF2-40B4-BE49-F238E27FC236}">
                <a16:creationId xmlns:a16="http://schemas.microsoft.com/office/drawing/2014/main" id="{ADFE9DF3-1ED8-409A-BB80-2374232ADFF9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063625" y="-1965325"/>
            <a:ext cx="609600" cy="609600"/>
          </a:xfrm>
          <a:prstGeom prst="rect">
            <a:avLst/>
          </a:prstGeom>
        </p:spPr>
      </p:pic>
      <p:grpSp>
        <p:nvGrpSpPr>
          <p:cNvPr id="88" name="Группа мцзыка">
            <a:extLst>
              <a:ext uri="{FF2B5EF4-FFF2-40B4-BE49-F238E27FC236}">
                <a16:creationId xmlns:a16="http://schemas.microsoft.com/office/drawing/2014/main" id="{DA6829F4-CC69-484A-80DC-977C1A666394}"/>
              </a:ext>
            </a:extLst>
          </p:cNvPr>
          <p:cNvGrpSpPr/>
          <p:nvPr/>
        </p:nvGrpSpPr>
        <p:grpSpPr>
          <a:xfrm>
            <a:off x="-115978" y="5812662"/>
            <a:ext cx="1147850" cy="830033"/>
            <a:chOff x="1009260" y="-3680632"/>
            <a:chExt cx="1275728" cy="922504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F025323F-87B3-4931-AE86-F4B1A4542D61}"/>
                </a:ext>
              </a:extLst>
            </p:cNvPr>
            <p:cNvSpPr/>
            <p:nvPr/>
          </p:nvSpPr>
          <p:spPr>
            <a:xfrm>
              <a:off x="1187240" y="-3680632"/>
              <a:ext cx="951160" cy="917757"/>
            </a:xfrm>
            <a:prstGeom prst="roundRect">
              <a:avLst/>
            </a:prstGeom>
            <a:blipFill>
              <a:blip r:embed="rId5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72D9507A-1952-4ECD-A744-C7CD94501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260" y="-3665312"/>
              <a:ext cx="1275728" cy="907184"/>
            </a:xfrm>
            <a:prstGeom prst="rect">
              <a:avLst/>
            </a:prstGeom>
          </p:spPr>
        </p:pic>
      </p:grpSp>
      <p:sp>
        <p:nvSpPr>
          <p:cNvPr id="34" name="1 правильно">
            <a:extLst>
              <a:ext uri="{FF2B5EF4-FFF2-40B4-BE49-F238E27FC236}">
                <a16:creationId xmlns:a16="http://schemas.microsoft.com/office/drawing/2014/main" id="{1017FE6B-F981-42F9-ACAA-F0ADD2FF7C84}"/>
              </a:ext>
            </a:extLst>
          </p:cNvPr>
          <p:cNvSpPr/>
          <p:nvPr/>
        </p:nvSpPr>
        <p:spPr>
          <a:xfrm>
            <a:off x="2998310" y="1387988"/>
            <a:ext cx="1235494" cy="428128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were having</a:t>
            </a:r>
            <a:endParaRPr lang="ru-RU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89" name="Рисунок 8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24D4EC-DADB-4C7A-9C68-2D2D22A02287}"/>
              </a:ext>
            </a:extLst>
          </p:cNvPr>
          <p:cNvPicPr>
            <a:picLocks noChangeAspect="1"/>
          </p:cNvPicPr>
          <p:nvPr/>
        </p:nvPicPr>
        <p:blipFill>
          <a:blip r:embed="rId5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116593" y="-5950"/>
            <a:ext cx="1336479" cy="822571"/>
          </a:xfrm>
          <a:prstGeom prst="rect">
            <a:avLst/>
          </a:prstGeom>
        </p:spPr>
      </p:pic>
      <p:sp>
        <p:nvSpPr>
          <p:cNvPr id="28" name="задание 1">
            <a:extLst>
              <a:ext uri="{FF2B5EF4-FFF2-40B4-BE49-F238E27FC236}">
                <a16:creationId xmlns:a16="http://schemas.microsoft.com/office/drawing/2014/main" id="{995148CA-F0A7-4B78-AE86-7D5CBF274D02}"/>
              </a:ext>
            </a:extLst>
          </p:cNvPr>
          <p:cNvSpPr/>
          <p:nvPr/>
        </p:nvSpPr>
        <p:spPr>
          <a:xfrm>
            <a:off x="3816123" y="55191"/>
            <a:ext cx="5299799" cy="653681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  <a:cs typeface="Aharoni" panose="02010803020104030203" pitchFamily="2" charset="-79"/>
              </a:rPr>
              <a:t>We ...  a Halloween party when it started to rain.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Bahnschrift SemiBold SemiConden" panose="020B0502040204020203" pitchFamily="34" charset="0"/>
              <a:cs typeface="Aharoni" panose="02010803020104030203" pitchFamily="2" charset="-79"/>
            </a:endParaRPr>
          </a:p>
        </p:txBody>
      </p:sp>
      <p:sp>
        <p:nvSpPr>
          <p:cNvPr id="63" name="задание 3: скругленные углы 62">
            <a:extLst>
              <a:ext uri="{FF2B5EF4-FFF2-40B4-BE49-F238E27FC236}">
                <a16:creationId xmlns:a16="http://schemas.microsoft.com/office/drawing/2014/main" id="{31EF5590-EFD8-45D3-A195-55BCA447D198}"/>
              </a:ext>
            </a:extLst>
          </p:cNvPr>
          <p:cNvSpPr/>
          <p:nvPr/>
        </p:nvSpPr>
        <p:spPr>
          <a:xfrm>
            <a:off x="3839025" y="59481"/>
            <a:ext cx="5212337" cy="627604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The cat was sleeping when it ... off the sofa.</a:t>
            </a:r>
            <a:endParaRPr lang="ru-RU" dirty="0"/>
          </a:p>
        </p:txBody>
      </p:sp>
      <p:sp>
        <p:nvSpPr>
          <p:cNvPr id="64" name="задание 2: скругленные углы 63">
            <a:extLst>
              <a:ext uri="{FF2B5EF4-FFF2-40B4-BE49-F238E27FC236}">
                <a16:creationId xmlns:a16="http://schemas.microsoft.com/office/drawing/2014/main" id="{16D25CB5-25AE-4D5D-B68E-7B05AC5887D3}"/>
              </a:ext>
            </a:extLst>
          </p:cNvPr>
          <p:cNvSpPr/>
          <p:nvPr/>
        </p:nvSpPr>
        <p:spPr>
          <a:xfrm>
            <a:off x="3837038" y="56083"/>
            <a:ext cx="5257967" cy="627604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She ... a cool ghost costume when I saw her at the party.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60" name="задание 5">
            <a:extLst>
              <a:ext uri="{FF2B5EF4-FFF2-40B4-BE49-F238E27FC236}">
                <a16:creationId xmlns:a16="http://schemas.microsoft.com/office/drawing/2014/main" id="{6A28D30A-8722-4801-83C0-1B5621164DDF}"/>
              </a:ext>
            </a:extLst>
          </p:cNvPr>
          <p:cNvSpPr/>
          <p:nvPr/>
        </p:nvSpPr>
        <p:spPr>
          <a:xfrm>
            <a:off x="3791793" y="100100"/>
            <a:ext cx="5323591" cy="627604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We were decorating the garden with pumpkins when dad ... 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62" name="задание 4">
            <a:extLst>
              <a:ext uri="{FF2B5EF4-FFF2-40B4-BE49-F238E27FC236}">
                <a16:creationId xmlns:a16="http://schemas.microsoft.com/office/drawing/2014/main" id="{9F6DB1A9-7E2D-4C5D-A198-F57460C60BB9}"/>
              </a:ext>
            </a:extLst>
          </p:cNvPr>
          <p:cNvSpPr/>
          <p:nvPr/>
        </p:nvSpPr>
        <p:spPr>
          <a:xfrm>
            <a:off x="3854886" y="127057"/>
            <a:ext cx="5212337" cy="627604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I ... Halloween pies when somebody knocked on the door.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30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10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18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3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61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6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87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4592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48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9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8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9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8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01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99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grpId="1" nodeType="withEffect">
                                  <p:stCondLst>
                                    <p:cond delay="399"/>
                                  </p:stCondLst>
                                  <p:childTnLst>
                                    <p:animMotion origin="layout" path="M 3.54167E-6 2.22222E-6 L 0.46797 0.00208 " pathEditMode="relative" rAng="0" ptsTypes="AA">
                                      <p:cBhvr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93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2" nodeType="withEffect">
                                  <p:stCondLst>
                                    <p:cond delay="799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1099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grpId="1" nodeType="withEffect">
                                  <p:stCondLst>
                                    <p:cond delay="1299"/>
                                  </p:stCondLst>
                                  <p:childTnLst>
                                    <p:animMotion origin="layout" path="M 4.58333E-6 4.07407E-6 L 0.46796 0.00208 " pathEditMode="relative" rAng="0" ptsTypes="AA">
                                      <p:cBhvr>
                                        <p:cTn id="1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93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2" nodeType="withEffect">
                                  <p:stCondLst>
                                    <p:cond delay="1799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799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86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119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6" presetClass="emph" presetSubtype="0" repeatCount="3000" fill="hold" nodeType="withEffect">
                                  <p:stCondLst>
                                    <p:cond delay="119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633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317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4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316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4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xit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3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3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" presetClass="exit" presetSubtype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3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3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" presetClass="exit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3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3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-4.07407E-6 L -0.42058 0.00811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9" y="394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26" presetClass="emph" presetSubtype="0" repeatCount="4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675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338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6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7" dur="107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8" presetID="1" presetClass="mediacall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107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107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107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4" presetID="26" presetClass="emph" presetSubtype="0" repeatCount="4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85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425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6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" presetClass="exit" presetSubtype="2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16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16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2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2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2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5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48"/>
                            </p:stCondLst>
                            <p:childTnLst>
                              <p:par>
                                <p:cTn id="2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548"/>
                            </p:stCondLst>
                            <p:childTnLst>
                              <p:par>
                                <p:cTn id="2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452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452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452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852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0" nodeType="withEffect">
                                  <p:stCondLst>
                                    <p:cond delay="852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852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2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9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8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42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1.45833E-6 0 L -0.05768 0.00648 " pathEditMode="relative" rAng="0" ptsTypes="AA">
                                      <p:cBhvr>
                                        <p:cTn id="286" dur="7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" y="324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1" presetClass="mediacall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8" dur="2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4" presetClass="exit" presetSubtype="1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mediacall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0" dur="86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5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mediacall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7" dur="2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2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mediacall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9" dur="2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0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0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548"/>
                            </p:stCondLst>
                            <p:childTnLst>
                              <p:par>
                                <p:cTn id="3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0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0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7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9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8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4.07407E-6 L 0.37864 -0.01065 " pathEditMode="relative" rAng="0" ptsTypes="AA">
                                      <p:cBhvr>
                                        <p:cTn id="4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32" y="-532"/>
                                    </p:animMotion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42" presetClass="path" presetSubtype="0" accel="50000" decel="5000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2.91667E-6 -2.59259E-6 L 0.37864 -0.01065 " pathEditMode="relative" rAng="0" ptsTypes="AA">
                                      <p:cBhvr>
                                        <p:cTn id="4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32" y="-532"/>
                                    </p:animMotion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0" dur="86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1" presetID="26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8" fill="hold">
                      <p:stCondLst>
                        <p:cond delay="0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1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2" presetID="2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4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5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6" presetID="1" presetClass="mediacall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7" dur="316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8" presetID="2" presetClass="exit" presetSubtype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9" dur="3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0" dur="3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2" presetClass="exit" presetSubtype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3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4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2" presetClass="exit" presetSubtype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7" dur="3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8" dur="3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4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5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14" presetClass="entr" presetSubtype="1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1" presetID="14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14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7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8" fill="hold">
                      <p:stCondLst>
                        <p:cond delay="0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1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7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9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9" dur="8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9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66667E-6 4.44444E-6 L -0.1737 0.00995 " pathEditMode="relative" rAng="0" ptsTypes="AA">
                                      <p:cBhvr>
                                        <p:cTn id="49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5" y="486"/>
                                    </p:animMotion>
                                  </p:childTnLst>
                                </p:cTn>
                              </p:par>
                              <p:par>
                                <p:cTn id="496" presetID="37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5.55112E-17 4.81481E-6 L 0.06992 -0.172 C 0.08451 -0.21065 0.10638 -0.23149 0.12943 -0.23149 C 0.15547 -0.23149 0.17643 -0.21065 0.19102 -0.172 L 0.26107 4.81481E-6 " pathEditMode="relative" rAng="0" ptsTypes="AAAAA">
                                      <p:cBhvr>
                                        <p:cTn id="497" dur="7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47" y="-11574"/>
                                    </p:animMotion>
                                  </p:childTnLst>
                                </p:cTn>
                              </p:par>
                              <p:par>
                                <p:cTn id="498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2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50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5" fill="hold">
                      <p:stCondLst>
                        <p:cond delay="0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8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1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2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4" dur="316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5" presetID="2" presetClass="exit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6" dur="3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7" dur="3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2" presetClass="exit" presetSubtype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0" dur="3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1" dur="3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2" presetClass="exit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4" dur="3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5" dur="3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1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2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6" dur="83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7" presetID="0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0599 -0.00579 L 0.00599 -0.00579 C 0.00508 -0.00926 -0.00221 -0.03866 -0.00273 -0.04329 C -0.00377 -0.0537 -0.00351 -0.06458 -0.00429 -0.07523 C -0.00625 -0.10533 -0.00481 -0.09097 -0.0082 -0.11829 C -0.00872 -0.13195 -0.00924 -0.14468 -0.01054 -0.15857 C -0.01549 -0.21574 -0.01028 -0.13889 -0.01445 -0.2044 C -0.01471 -0.21412 -0.01432 -0.22384 -0.01523 -0.23357 C -0.01679 -0.25139 -0.01901 -0.25556 -0.02383 -0.26968 C -0.02435 -0.27384 -0.02448 -0.27801 -0.02539 -0.28218 C -0.02903 -0.30116 -0.03034 -0.30046 -0.03476 -0.31829 C -0.03541 -0.3213 -0.03854 -0.34028 -0.03867 -0.34051 C -0.03919 -0.34931 -0.03971 -0.3581 -0.04023 -0.3669 C -0.04049 -0.37245 -0.04036 -0.37801 -0.04101 -0.38357 C -0.04231 -0.39514 -0.04752 -0.41713 -0.04961 -0.42662 C -0.05039 -0.43033 -0.05078 -0.43426 -0.05195 -0.43773 C -0.05768 -0.45463 -0.05468 -0.44745 -0.06054 -0.45995 C -0.0608 -0.46134 -0.0608 -0.46296 -0.06133 -0.46412 C -0.06692 -0.47732 -0.06888 -0.4713 -0.08086 -0.47245 C -0.08242 -0.47292 -0.08398 -0.47431 -0.08554 -0.47384 C -0.08776 -0.47292 -0.08971 -0.47037 -0.09179 -0.46829 C -0.09453 -0.46551 -0.09648 -0.46111 -0.09883 -0.45718 C -0.10234 -0.43773 -0.09791 -0.45463 -0.10273 -0.44745 C -0.10364 -0.44583 -0.10429 -0.44375 -0.10508 -0.4419 C -0.10664 -0.43727 -0.10846 -0.43287 -0.10976 -0.42801 C -0.1108 -0.42408 -0.11119 -0.41968 -0.11211 -0.41551 C -0.11471 -0.40278 -0.11458 -0.40347 -0.11758 -0.39329 C -0.11784 -0.39097 -0.11797 -0.38866 -0.11836 -0.38634 C -0.12265 -0.35787 -0.11718 -0.39583 -0.12148 -0.37107 C -0.12187 -0.36875 -0.122 -0.36644 -0.12226 -0.36412 C -0.12291 -0.35533 -0.12317 -0.34792 -0.12383 -0.33912 C -0.12396 -0.33542 -0.12422 -0.33171 -0.12461 -0.32801 C -0.12474 -0.32662 -0.12513 -0.32523 -0.12539 -0.32384 C -0.12591 -0.31921 -0.12643 -0.31458 -0.12695 -0.30995 C -0.12721 -0.30625 -0.12721 -0.30232 -0.12773 -0.29884 C -0.12838 -0.29398 -0.12968 -0.29329 -0.13086 -0.28912 C -0.13203 -0.28472 -0.13463 -0.27269 -0.13554 -0.26829 C -0.13763 -0.25671 -0.13958 -0.24514 -0.14179 -0.23357 C -0.14218 -0.23079 -0.14284 -0.22801 -0.14336 -0.22523 C -0.14622 -0.20579 -0.14427 -0.21458 -0.14883 -0.19884 C -0.14909 -0.19607 -0.14922 -0.19306 -0.14961 -0.19051 C -0.15104 -0.18056 -0.15429 -0.16134 -0.15429 -0.16134 C -0.15481 -0.15162 -0.15534 -0.1419 -0.15586 -0.13218 C -0.15677 -0.11505 -0.15494 -0.12107 -0.1582 -0.11273 C -0.15846 -0.10394 -0.15859 -0.09514 -0.15898 -0.08634 C -0.15911 -0.08171 -0.16002 -0.07546 -0.16054 -0.07107 C -0.1608 -0.06783 -0.1608 -0.06435 -0.16133 -0.06134 C -0.16211 -0.05556 -0.16341 -0.05023 -0.16445 -0.04468 C -0.16549 -0.02639 -0.16836 0.01134 -0.16523 0.02616 C -0.16341 0.03472 -0.16315 0.00856 -0.16211 -0.00023 C -0.16263 -0.07477 -0.1625 -0.14931 -0.16367 -0.22384 C -0.1638 -0.23264 -0.16497 -0.24144 -0.16601 -0.25023 C -0.17252 -0.30509 -0.16992 -0.28148 -0.17773 -0.32384 C -0.17968 -0.33449 -0.18112 -0.34514 -0.1832 -0.35579 C -0.1845 -0.3625 -0.18633 -0.36852 -0.18789 -0.37523 C -0.18932 -0.38171 -0.19075 -0.38796 -0.19179 -0.39468 C -0.19258 -0.39954 -0.19271 -0.40486 -0.19336 -0.40995 C -0.19375 -0.41366 -0.1944 -0.41736 -0.19492 -0.42107 C -0.19687 -0.4375 -0.19401 -0.42107 -0.19804 -0.43912 C -0.1983 -0.44051 -0.19843 -0.4419 -0.19883 -0.44329 C -0.19948 -0.44537 -0.20013 -0.44722 -0.20117 -0.44884 C -0.20247 -0.45093 -0.20429 -0.45255 -0.20586 -0.4544 C -0.20664 -0.45533 -0.20742 -0.45625 -0.2082 -0.45718 C -0.20924 -0.45857 -0.21015 -0.46019 -0.21133 -0.46134 C -0.21198 -0.46204 -0.21289 -0.46204 -0.21367 -0.46273 C -0.21471 -0.46343 -0.21562 -0.46505 -0.21679 -0.46551 C -0.21875 -0.46644 -0.22096 -0.46644 -0.22304 -0.4669 C -0.22747 -0.46945 -0.22317 -0.46783 -0.22929 -0.4669 C -0.2345 -0.4662 -0.23971 -0.46597 -0.24492 -0.46551 C -0.25599 -0.42778 -0.25468 -0.44051 -0.25742 -0.39745 C -0.25898 -0.37199 -0.26133 -0.32107 -0.26133 -0.32107 C -0.26185 -0.25394 -0.26224 -0.18681 -0.26289 -0.11968 C -0.26302 -0.10162 -0.2638 -0.08357 -0.26367 -0.06551 C -0.26354 -0.04144 -0.26185 0.03102 -0.26211 0.00671 C -0.26276 -0.0757 -0.26315 -0.1581 -0.26523 -0.24051 C -0.26549 -0.25232 -0.26731 -0.26389 -0.26914 -0.27523 C -0.27317 -0.30185 -0.27825 -0.32778 -0.28242 -0.3544 C -0.28398 -0.36458 -0.28515 -0.375 -0.28711 -0.38495 C -0.28867 -0.39329 -0.29583 -0.41713 -0.29804 -0.42384 C -0.3 -0.42986 -0.30065 -0.43866 -0.30429 -0.4419 C -0.30612 -0.44352 -0.31172 -0.44884 -0.31445 -0.45023 C -0.31588 -0.45093 -0.31758 -0.45116 -0.31914 -0.45162 C -0.32356 -0.44977 -0.32812 -0.44884 -0.33242 -0.44607 C -0.3345 -0.44468 -0.33619 -0.4419 -0.33789 -0.43912 C -0.34362 -0.4294 -0.34817 -0.41806 -0.35195 -0.40579 C -0.35937 -0.38148 -0.35026 -0.4044 -0.35664 -0.38912 C -0.3569 -0.38681 -0.3569 -0.38426 -0.35742 -0.38218 C -0.35911 -0.375 -0.36198 -0.36783 -0.36445 -0.36134 C -0.36471 -0.35903 -0.36471 -0.35648 -0.36523 -0.3544 C -0.36914 -0.33542 -0.3664 -0.35857 -0.36992 -0.33357 L -0.37461 -0.30023 C -0.37799 -0.18565 -0.37435 -0.31852 -0.37695 -0.16551 C -0.37708 -0.15741 -0.37864 -0.14352 -0.37929 -0.13634 C -0.38281 -0.09445 -0.37617 -0.16667 -0.38164 -0.10857 C -0.3819 -0.09514 -0.38216 -0.08171 -0.38242 -0.06829 C -0.38268 -0.04977 -0.38281 -0.03125 -0.3832 -0.01273 C -0.38333 -0.00533 -0.38359 0.00231 -0.38398 0.00949 C -0.38411 0.0125 -0.38463 0.01505 -0.38476 0.01782 C -0.38489 0.03032 -0.38476 0.04282 -0.38476 0.05555 " pathEditMode="relative" ptsTypes="AAAAAAAAAAAAAAAAAAAAAAAAAAAAAAAAAAAAAAAAAAAAAAAAAAAAAAAAAAAAAAAAAAAAAAAAAAAAAAAAAAAAAAAAAAAAAAAAAAA">
                                      <p:cBhvr>
                                        <p:cTn id="53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9" presetID="1" presetClass="mediacall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0" dur="83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1" presetID="1" presetClass="mediacall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2" dur="83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3" presetID="10" presetClass="exit" presetSubtype="0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5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3" fill="hold">
                      <p:stCondLst>
                        <p:cond delay="0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6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7" presetID="2" presetClass="entr" presetSubtype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9" dur="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0" dur="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1" presetID="2" presetClass="exit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2" dur="3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3" dur="3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2" presetClass="exit" presetSubtype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6" dur="3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7" dur="3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2" presetClass="exit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0" dur="3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1" dur="3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7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4" fill="hold">
                      <p:stCondLst>
                        <p:cond delay="0"/>
                      </p:stCondLst>
                      <p:childTnLst>
                        <p:par>
                          <p:cTn id="575" fill="hold">
                            <p:stCondLst>
                              <p:cond delay="0"/>
                            </p:stCondLst>
                            <p:childTnLst>
                              <p:par>
                                <p:cTn id="5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7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8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4" presetClass="entr" presetSubtype="1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14" presetClass="exit" presetSubtype="1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4" presetClass="exit" presetSubtype="1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8" dur="7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4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9" dur="7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2" dur="8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5" dur="9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42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29167E-6 0 L -0.2043 0.00069 " pathEditMode="relative" rAng="0" ptsTypes="AA">
                                      <p:cBhvr>
                                        <p:cTn id="60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1" y="23"/>
                                    </p:animMotion>
                                  </p:childTnLst>
                                </p:cTn>
                              </p:par>
                              <p:par>
                                <p:cTn id="609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1" presetID="42" presetClass="path" presetSubtype="0" repeatCount="10000" accel="50000" decel="5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4.16667E-6 4.81481E-6 L 0.46797 0.00208 " pathEditMode="relative" rAng="0" ptsTypes="AA">
                                      <p:cBhvr>
                                        <p:cTn id="612" dur="28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93"/>
                                    </p:animMotion>
                                  </p:childTnLst>
                                </p:cTn>
                              </p:par>
                              <p:par>
                                <p:cTn id="613" presetID="1" presetClass="exit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26" presetClass="emph" presetSubtype="0" repeatCount="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8" presetID="2" presetClass="exit" presetSubtype="2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9" dur="3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0" dur="3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2" presetID="8" presetClass="emph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Rot by="43200000">
                                      <p:cBhvr>
                                        <p:cTn id="623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>
                <p:cTn id="6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6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62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7" fill="hold">
                      <p:stCondLst>
                        <p:cond delay="0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0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4" dur="14592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58" grpId="0" animBg="1"/>
      <p:bldP spid="58" grpId="1" animBg="1"/>
      <p:bldP spid="58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54" grpId="0" animBg="1"/>
      <p:bldP spid="54" grpId="1" animBg="1"/>
      <p:bldP spid="54" grpId="2" animBg="1"/>
      <p:bldP spid="57" grpId="0" animBg="1"/>
      <p:bldP spid="57" grpId="1" animBg="1"/>
      <p:bldP spid="59" grpId="0" animBg="1"/>
      <p:bldP spid="59" grpId="1" animBg="1"/>
      <p:bldP spid="59" grpId="2" animBg="1"/>
      <p:bldP spid="65" grpId="0" animBg="1"/>
      <p:bldP spid="65" grpId="1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70" grpId="0" animBg="1"/>
      <p:bldP spid="70" grpId="1" animBg="1"/>
      <p:bldP spid="70" grpId="2" animBg="1"/>
      <p:bldP spid="71" grpId="0" animBg="1"/>
      <p:bldP spid="71" grpId="1" animBg="1"/>
      <p:bldP spid="71" grpId="2" animBg="1"/>
      <p:bldP spid="75" grpId="0" animBg="1"/>
      <p:bldP spid="75" grpId="1" animBg="1"/>
      <p:bldP spid="76" grpId="0" animBg="1"/>
      <p:bldP spid="76" grpId="1" animBg="1"/>
      <p:bldP spid="76" grpId="2" animBg="1"/>
      <p:bldP spid="77" grpId="0" animBg="1"/>
      <p:bldP spid="77" grpId="1" animBg="1"/>
      <p:bldP spid="77" grpId="2" animBg="1"/>
      <p:bldP spid="81" grpId="0" animBg="1"/>
      <p:bldP spid="81" grpId="1" animBg="1"/>
      <p:bldP spid="81" grpId="2" animBg="1"/>
      <p:bldP spid="82" grpId="0" animBg="1"/>
      <p:bldP spid="82" grpId="1" animBg="1"/>
      <p:bldP spid="82" grpId="2" animBg="1"/>
      <p:bldP spid="83" grpId="0" animBg="1"/>
      <p:bldP spid="83" grpId="1" animBg="1"/>
      <p:bldP spid="84" grpId="0" animBg="1"/>
      <p:bldP spid="84" grpId="1" animBg="1"/>
      <p:bldP spid="84" grpId="2" animBg="1"/>
      <p:bldP spid="34" grpId="0" animBg="1"/>
      <p:bldP spid="34" grpId="1" animBg="1"/>
      <p:bldP spid="28" grpId="0" animBg="1"/>
      <p:bldP spid="28" grpId="1" animBg="1"/>
      <p:bldP spid="63" grpId="0" animBg="1"/>
      <p:bldP spid="63" grpId="1" animBg="1"/>
      <p:bldP spid="64" grpId="0" animBg="1"/>
      <p:bldP spid="64" grpId="1" animBg="1"/>
      <p:bldP spid="60" grpId="0" animBg="1"/>
      <p:bldP spid="60" grpId="1" animBg="1"/>
      <p:bldP spid="62" grpId="0" animBg="1"/>
      <p:bldP spid="6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0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6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зомби 1">
            <a:extLst>
              <a:ext uri="{FF2B5EF4-FFF2-40B4-BE49-F238E27FC236}">
                <a16:creationId xmlns:a16="http://schemas.microsoft.com/office/drawing/2014/main" id="{372067C2-252C-46D6-9099-F10351C4E6F2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8111" y="665578"/>
            <a:ext cx="816641" cy="1284819"/>
          </a:xfrm>
          <a:prstGeom prst="rect">
            <a:avLst/>
          </a:prstGeom>
        </p:spPr>
      </p:pic>
      <p:pic>
        <p:nvPicPr>
          <p:cNvPr id="11" name="подсолнух 1">
            <a:extLst>
              <a:ext uri="{FF2B5EF4-FFF2-40B4-BE49-F238E27FC236}">
                <a16:creationId xmlns:a16="http://schemas.microsoft.com/office/drawing/2014/main" id="{52642F4E-F50C-465C-AEFB-631CB5AEB099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219" y="547748"/>
            <a:ext cx="1235495" cy="1235495"/>
          </a:xfrm>
          <a:prstGeom prst="rect">
            <a:avLst/>
          </a:prstGeom>
        </p:spPr>
      </p:pic>
      <p:pic>
        <p:nvPicPr>
          <p:cNvPr id="13" name="горохострел">
            <a:extLst>
              <a:ext uri="{FF2B5EF4-FFF2-40B4-BE49-F238E27FC236}">
                <a16:creationId xmlns:a16="http://schemas.microsoft.com/office/drawing/2014/main" id="{0AF18E2A-5C5B-46DA-A6C3-360E7FD0921B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900" y="663351"/>
            <a:ext cx="922685" cy="953103"/>
          </a:xfrm>
          <a:prstGeom prst="rect">
            <a:avLst/>
          </a:prstGeom>
        </p:spPr>
      </p:pic>
      <p:pic>
        <p:nvPicPr>
          <p:cNvPr id="14" name="подсолнух 2">
            <a:extLst>
              <a:ext uri="{FF2B5EF4-FFF2-40B4-BE49-F238E27FC236}">
                <a16:creationId xmlns:a16="http://schemas.microsoft.com/office/drawing/2014/main" id="{D526450C-78BB-4E72-8405-7CF6DFED7EC6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0877" y="1807542"/>
            <a:ext cx="1235495" cy="1235495"/>
          </a:xfrm>
          <a:prstGeom prst="rect">
            <a:avLst/>
          </a:prstGeom>
        </p:spPr>
      </p:pic>
      <p:sp>
        <p:nvSpPr>
          <p:cNvPr id="18" name="снаряд">
            <a:extLst>
              <a:ext uri="{FF2B5EF4-FFF2-40B4-BE49-F238E27FC236}">
                <a16:creationId xmlns:a16="http://schemas.microsoft.com/office/drawing/2014/main" id="{170E5839-34A7-439C-8C28-9799D0049020}"/>
              </a:ext>
            </a:extLst>
          </p:cNvPr>
          <p:cNvSpPr/>
          <p:nvPr/>
        </p:nvSpPr>
        <p:spPr>
          <a:xfrm>
            <a:off x="4023408" y="734341"/>
            <a:ext cx="282992" cy="282992"/>
          </a:xfrm>
          <a:prstGeom prst="ellipse">
            <a:avLst/>
          </a:prstGeom>
          <a:solidFill>
            <a:srgbClr val="AFD73C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задание 1">
            <a:extLst>
              <a:ext uri="{FF2B5EF4-FFF2-40B4-BE49-F238E27FC236}">
                <a16:creationId xmlns:a16="http://schemas.microsoft.com/office/drawing/2014/main" id="{995148CA-F0A7-4B78-AE86-7D5CBF274D02}"/>
              </a:ext>
            </a:extLst>
          </p:cNvPr>
          <p:cNvSpPr/>
          <p:nvPr/>
        </p:nvSpPr>
        <p:spPr>
          <a:xfrm>
            <a:off x="4372907" y="48282"/>
            <a:ext cx="5299799" cy="653681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Mum ... creepy Halloween biscuits while I was watching a scary film.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3" name="подсолнух 3">
            <a:extLst>
              <a:ext uri="{FF2B5EF4-FFF2-40B4-BE49-F238E27FC236}">
                <a16:creationId xmlns:a16="http://schemas.microsoft.com/office/drawing/2014/main" id="{D5B05711-C9E6-4744-9AFF-9E0891CF580A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762" y="3046837"/>
            <a:ext cx="1235495" cy="1235495"/>
          </a:xfrm>
          <a:prstGeom prst="rect">
            <a:avLst/>
          </a:prstGeom>
        </p:spPr>
      </p:pic>
      <p:pic>
        <p:nvPicPr>
          <p:cNvPr id="24" name="подсолнух 4">
            <a:extLst>
              <a:ext uri="{FF2B5EF4-FFF2-40B4-BE49-F238E27FC236}">
                <a16:creationId xmlns:a16="http://schemas.microsoft.com/office/drawing/2014/main" id="{18598C2F-8FEA-4353-B139-4C8B62C87D6B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3602" y="4180868"/>
            <a:ext cx="1235495" cy="1235495"/>
          </a:xfrm>
          <a:prstGeom prst="rect">
            <a:avLst/>
          </a:prstGeom>
        </p:spPr>
      </p:pic>
      <p:pic>
        <p:nvPicPr>
          <p:cNvPr id="25" name="подсолнух 5">
            <a:extLst>
              <a:ext uri="{FF2B5EF4-FFF2-40B4-BE49-F238E27FC236}">
                <a16:creationId xmlns:a16="http://schemas.microsoft.com/office/drawing/2014/main" id="{E56E6BDA-8C62-4FD5-95EB-8138C0A8D445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8251" y="5388315"/>
            <a:ext cx="1235495" cy="1235495"/>
          </a:xfrm>
          <a:prstGeom prst="rect">
            <a:avLst/>
          </a:prstGeom>
        </p:spPr>
      </p:pic>
      <p:pic>
        <p:nvPicPr>
          <p:cNvPr id="2" name="groan6">
            <a:hlinkClick r:id="" action="ppaction://media"/>
            <a:extLst>
              <a:ext uri="{FF2B5EF4-FFF2-40B4-BE49-F238E27FC236}">
                <a16:creationId xmlns:a16="http://schemas.microsoft.com/office/drawing/2014/main" id="{0751AB7A-71E8-45F3-BBB2-CE1A7BCA0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9834647" y="-698411"/>
            <a:ext cx="609600" cy="609601"/>
          </a:xfrm>
          <a:prstGeom prst="rect">
            <a:avLst/>
          </a:prstGeom>
        </p:spPr>
      </p:pic>
      <p:pic>
        <p:nvPicPr>
          <p:cNvPr id="3" name="groan5">
            <a:hlinkClick r:id="" action="ppaction://media"/>
            <a:extLst>
              <a:ext uri="{FF2B5EF4-FFF2-40B4-BE49-F238E27FC236}">
                <a16:creationId xmlns:a16="http://schemas.microsoft.com/office/drawing/2014/main" id="{9CD64C82-2000-4D99-822A-947BADDB96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628166" y="-682173"/>
            <a:ext cx="609600" cy="609601"/>
          </a:xfrm>
          <a:prstGeom prst="rect">
            <a:avLst/>
          </a:prstGeom>
        </p:spPr>
      </p:pic>
      <p:pic>
        <p:nvPicPr>
          <p:cNvPr id="4" name="groan">
            <a:hlinkClick r:id="" action="ppaction://media"/>
            <a:extLst>
              <a:ext uri="{FF2B5EF4-FFF2-40B4-BE49-F238E27FC236}">
                <a16:creationId xmlns:a16="http://schemas.microsoft.com/office/drawing/2014/main" id="{394BAB95-3BB9-4610-9434-281E689B3B4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8899304" y="-643005"/>
            <a:ext cx="609600" cy="609601"/>
          </a:xfrm>
          <a:prstGeom prst="rect">
            <a:avLst/>
          </a:prstGeom>
        </p:spPr>
      </p:pic>
      <p:pic>
        <p:nvPicPr>
          <p:cNvPr id="38" name="горохострел2">
            <a:extLst>
              <a:ext uri="{FF2B5EF4-FFF2-40B4-BE49-F238E27FC236}">
                <a16:creationId xmlns:a16="http://schemas.microsoft.com/office/drawing/2014/main" id="{E25FDDED-1147-42FA-91A4-5853527091D4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7798" y="628991"/>
            <a:ext cx="922685" cy="953103"/>
          </a:xfrm>
          <a:prstGeom prst="rect">
            <a:avLst/>
          </a:prstGeom>
        </p:spPr>
      </p:pic>
      <p:sp>
        <p:nvSpPr>
          <p:cNvPr id="32" name="2 неправильно">
            <a:extLst>
              <a:ext uri="{FF2B5EF4-FFF2-40B4-BE49-F238E27FC236}">
                <a16:creationId xmlns:a16="http://schemas.microsoft.com/office/drawing/2014/main" id="{C8817160-5F12-4EA4-9C7B-934B50EC3EC5}"/>
              </a:ext>
            </a:extLst>
          </p:cNvPr>
          <p:cNvSpPr/>
          <p:nvPr/>
        </p:nvSpPr>
        <p:spPr>
          <a:xfrm>
            <a:off x="4295355" y="1340281"/>
            <a:ext cx="1424341" cy="469765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cooked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5" name="пулемет1">
            <a:extLst>
              <a:ext uri="{FF2B5EF4-FFF2-40B4-BE49-F238E27FC236}">
                <a16:creationId xmlns:a16="http://schemas.microsoft.com/office/drawing/2014/main" id="{AE38D4A1-8D64-4245-93C0-59B7CDA88382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9238" y="3314981"/>
            <a:ext cx="1018471" cy="1051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Mindless Zombie Awakening-SoundBible.com-255444348.mp3" descr="Mindless Zombie Awakening-SoundBible.com-255444348.mp3">
            <a:hlinkClick r:id="" action="ppaction://media"/>
            <a:extLst>
              <a:ext uri="{FF2B5EF4-FFF2-40B4-BE49-F238E27FC236}">
                <a16:creationId xmlns:a16="http://schemas.microsoft.com/office/drawing/2014/main" id="{81576B2C-B13E-4CD3-B9A4-8C75939B628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7993178" y="-651693"/>
            <a:ext cx="548640" cy="548640"/>
          </a:xfrm>
          <a:prstGeom prst="rect">
            <a:avLst/>
          </a:prstGeom>
        </p:spPr>
      </p:pic>
      <p:pic>
        <p:nvPicPr>
          <p:cNvPr id="8" name="мина 1">
            <a:extLst>
              <a:ext uri="{FF2B5EF4-FFF2-40B4-BE49-F238E27FC236}">
                <a16:creationId xmlns:a16="http://schemas.microsoft.com/office/drawing/2014/main" id="{FA487EE1-4D31-43C0-BDF1-B787F41F9999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3434" y="5367124"/>
            <a:ext cx="817515" cy="812175"/>
          </a:xfrm>
          <a:prstGeom prst="rect">
            <a:avLst/>
          </a:prstGeom>
        </p:spPr>
      </p:pic>
      <p:pic>
        <p:nvPicPr>
          <p:cNvPr id="19" name="зомби 3">
            <a:extLst>
              <a:ext uri="{FF2B5EF4-FFF2-40B4-BE49-F238E27FC236}">
                <a16:creationId xmlns:a16="http://schemas.microsoft.com/office/drawing/2014/main" id="{5F5ABD50-DABE-4176-879D-6DE1E1A717F2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324" y="3026040"/>
            <a:ext cx="1743828" cy="1406688"/>
          </a:xfrm>
          <a:prstGeom prst="rect">
            <a:avLst/>
          </a:prstGeom>
        </p:spPr>
      </p:pic>
      <p:pic>
        <p:nvPicPr>
          <p:cNvPr id="41" name="зомби тарзанка">
            <a:extLst>
              <a:ext uri="{FF2B5EF4-FFF2-40B4-BE49-F238E27FC236}">
                <a16:creationId xmlns:a16="http://schemas.microsoft.com/office/drawing/2014/main" id="{E3986685-27E7-4338-8D35-28C951E7C296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7344" y="-48161"/>
            <a:ext cx="2007090" cy="1541416"/>
          </a:xfrm>
          <a:prstGeom prst="rect">
            <a:avLst/>
          </a:prstGeom>
        </p:spPr>
      </p:pic>
      <p:pic>
        <p:nvPicPr>
          <p:cNvPr id="39" name="горохострел3">
            <a:extLst>
              <a:ext uri="{FF2B5EF4-FFF2-40B4-BE49-F238E27FC236}">
                <a16:creationId xmlns:a16="http://schemas.microsoft.com/office/drawing/2014/main" id="{2844E2BC-ACCF-407A-8E21-5F349DB79C5C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706" y="635702"/>
            <a:ext cx="922685" cy="953103"/>
          </a:xfrm>
          <a:prstGeom prst="rect">
            <a:avLst/>
          </a:prstGeom>
        </p:spPr>
      </p:pic>
      <p:sp>
        <p:nvSpPr>
          <p:cNvPr id="33" name="3 неправильно">
            <a:extLst>
              <a:ext uri="{FF2B5EF4-FFF2-40B4-BE49-F238E27FC236}">
                <a16:creationId xmlns:a16="http://schemas.microsoft.com/office/drawing/2014/main" id="{6803AE58-7894-4C08-9F5E-E60F1F8750DC}"/>
              </a:ext>
            </a:extLst>
          </p:cNvPr>
          <p:cNvSpPr/>
          <p:nvPr/>
        </p:nvSpPr>
        <p:spPr>
          <a:xfrm>
            <a:off x="5689940" y="1313859"/>
            <a:ext cx="1464247" cy="52608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were cooking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42" name="lowgroan2">
            <a:hlinkClick r:id="" action="ppaction://media"/>
            <a:extLst>
              <a:ext uri="{FF2B5EF4-FFF2-40B4-BE49-F238E27FC236}">
                <a16:creationId xmlns:a16="http://schemas.microsoft.com/office/drawing/2014/main" id="{24E2C093-B620-4F0B-ABB1-B347FE42E55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7057835" y="-764966"/>
            <a:ext cx="609600" cy="609600"/>
          </a:xfrm>
          <a:prstGeom prst="rect">
            <a:avLst/>
          </a:prstGeom>
        </p:spPr>
      </p:pic>
      <p:pic>
        <p:nvPicPr>
          <p:cNvPr id="43" name="bungee_scream">
            <a:hlinkClick r:id="" action="ppaction://media"/>
            <a:extLst>
              <a:ext uri="{FF2B5EF4-FFF2-40B4-BE49-F238E27FC236}">
                <a16:creationId xmlns:a16="http://schemas.microsoft.com/office/drawing/2014/main" id="{19174A34-2FB6-4844-9D82-0F84A684C9A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6306509" y="-658616"/>
            <a:ext cx="609600" cy="60960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759516B-222A-47B1-995D-6E2A7B015CA4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5" y="438031"/>
            <a:ext cx="1761236" cy="1512366"/>
          </a:xfrm>
          <a:prstGeom prst="rect">
            <a:avLst/>
          </a:prstGeom>
        </p:spPr>
      </p:pic>
      <p:pic>
        <p:nvPicPr>
          <p:cNvPr id="46" name="awooga">
            <a:hlinkClick r:id="" action="ppaction://media"/>
            <a:extLst>
              <a:ext uri="{FF2B5EF4-FFF2-40B4-BE49-F238E27FC236}">
                <a16:creationId xmlns:a16="http://schemas.microsoft.com/office/drawing/2014/main" id="{77AB37C6-83CD-473F-A720-2CD85EAC34A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5530850" y="-565150"/>
            <a:ext cx="609600" cy="609600"/>
          </a:xfrm>
          <a:prstGeom prst="rect">
            <a:avLst/>
          </a:prstGeom>
        </p:spPr>
      </p:pic>
      <p:pic>
        <p:nvPicPr>
          <p:cNvPr id="47" name="chomp">
            <a:hlinkClick r:id="" action="ppaction://media"/>
            <a:extLst>
              <a:ext uri="{FF2B5EF4-FFF2-40B4-BE49-F238E27FC236}">
                <a16:creationId xmlns:a16="http://schemas.microsoft.com/office/drawing/2014/main" id="{F6DC9039-2F3A-465A-996B-6372BF16DBC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635127" y="-661131"/>
            <a:ext cx="609600" cy="609601"/>
          </a:xfrm>
          <a:prstGeom prst="rect">
            <a:avLst/>
          </a:prstGeom>
        </p:spPr>
      </p:pic>
      <p:pic>
        <p:nvPicPr>
          <p:cNvPr id="50" name="yuck">
            <a:hlinkClick r:id="" action="ppaction://media"/>
            <a:extLst>
              <a:ext uri="{FF2B5EF4-FFF2-40B4-BE49-F238E27FC236}">
                <a16:creationId xmlns:a16="http://schemas.microsoft.com/office/drawing/2014/main" id="{266F16E8-D088-4DF0-B5FF-56D9B8014C4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7694915" y="-1255712"/>
            <a:ext cx="609600" cy="609600"/>
          </a:xfrm>
          <a:prstGeom prst="rect">
            <a:avLst/>
          </a:prstGeom>
        </p:spPr>
      </p:pic>
      <p:pic>
        <p:nvPicPr>
          <p:cNvPr id="51" name="points">
            <a:hlinkClick r:id="" action="ppaction://media"/>
            <a:extLst>
              <a:ext uri="{FF2B5EF4-FFF2-40B4-BE49-F238E27FC236}">
                <a16:creationId xmlns:a16="http://schemas.microsoft.com/office/drawing/2014/main" id="{655207A5-319B-4A3F-A5FD-C96829AF563E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2211688" y="-643004"/>
            <a:ext cx="609600" cy="609600"/>
          </a:xfrm>
          <a:prstGeom prst="rect">
            <a:avLst/>
          </a:prstGeom>
        </p:spPr>
      </p:pic>
      <p:sp>
        <p:nvSpPr>
          <p:cNvPr id="54" name="снаряд">
            <a:extLst>
              <a:ext uri="{FF2B5EF4-FFF2-40B4-BE49-F238E27FC236}">
                <a16:creationId xmlns:a16="http://schemas.microsoft.com/office/drawing/2014/main" id="{7B89D465-2AAF-4B5C-9611-AFFFB6EC6745}"/>
              </a:ext>
            </a:extLst>
          </p:cNvPr>
          <p:cNvSpPr/>
          <p:nvPr/>
        </p:nvSpPr>
        <p:spPr>
          <a:xfrm>
            <a:off x="4014511" y="722547"/>
            <a:ext cx="282992" cy="282992"/>
          </a:xfrm>
          <a:prstGeom prst="ellipse">
            <a:avLst/>
          </a:prstGeom>
          <a:solidFill>
            <a:srgbClr val="AFD73C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мина 3">
            <a:extLst>
              <a:ext uri="{FF2B5EF4-FFF2-40B4-BE49-F238E27FC236}">
                <a16:creationId xmlns:a16="http://schemas.microsoft.com/office/drawing/2014/main" id="{CA781BD6-1112-4A91-8A4B-1C0B04D0A45A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4386" y="5367124"/>
            <a:ext cx="817515" cy="812175"/>
          </a:xfrm>
          <a:prstGeom prst="rect">
            <a:avLst/>
          </a:prstGeom>
        </p:spPr>
      </p:pic>
      <p:pic>
        <p:nvPicPr>
          <p:cNvPr id="56" name="мина 2">
            <a:extLst>
              <a:ext uri="{FF2B5EF4-FFF2-40B4-BE49-F238E27FC236}">
                <a16:creationId xmlns:a16="http://schemas.microsoft.com/office/drawing/2014/main" id="{85B64179-BBE1-40B8-8446-B0B70B729656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4727" y="5388315"/>
            <a:ext cx="817515" cy="812175"/>
          </a:xfrm>
          <a:prstGeom prst="rect">
            <a:avLst/>
          </a:prstGeom>
        </p:spPr>
      </p:pic>
      <p:sp>
        <p:nvSpPr>
          <p:cNvPr id="57" name="1 правильно">
            <a:extLst>
              <a:ext uri="{FF2B5EF4-FFF2-40B4-BE49-F238E27FC236}">
                <a16:creationId xmlns:a16="http://schemas.microsoft.com/office/drawing/2014/main" id="{A2E2C0A1-F02B-4F58-862B-E76A83DFEF2C}"/>
              </a:ext>
            </a:extLst>
          </p:cNvPr>
          <p:cNvSpPr/>
          <p:nvPr/>
        </p:nvSpPr>
        <p:spPr>
          <a:xfrm>
            <a:off x="6498907" y="6070076"/>
            <a:ext cx="1235494" cy="476331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saw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8" name="2 неправильно">
            <a:extLst>
              <a:ext uri="{FF2B5EF4-FFF2-40B4-BE49-F238E27FC236}">
                <a16:creationId xmlns:a16="http://schemas.microsoft.com/office/drawing/2014/main" id="{13C87C29-69E8-4ABA-B67F-60BB95064AEF}"/>
              </a:ext>
            </a:extLst>
          </p:cNvPr>
          <p:cNvSpPr/>
          <p:nvPr/>
        </p:nvSpPr>
        <p:spPr>
          <a:xfrm>
            <a:off x="5050150" y="6070077"/>
            <a:ext cx="1235494" cy="458756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was seeing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9" name="3 неправильно">
            <a:extLst>
              <a:ext uri="{FF2B5EF4-FFF2-40B4-BE49-F238E27FC236}">
                <a16:creationId xmlns:a16="http://schemas.microsoft.com/office/drawing/2014/main" id="{9DEAB6D1-43B9-43BE-8925-F9B3D553BF33}"/>
              </a:ext>
            </a:extLst>
          </p:cNvPr>
          <p:cNvSpPr/>
          <p:nvPr/>
        </p:nvSpPr>
        <p:spPr>
          <a:xfrm>
            <a:off x="7814386" y="6045102"/>
            <a:ext cx="1235494" cy="501305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were seeing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60" name="задание 5">
            <a:extLst>
              <a:ext uri="{FF2B5EF4-FFF2-40B4-BE49-F238E27FC236}">
                <a16:creationId xmlns:a16="http://schemas.microsoft.com/office/drawing/2014/main" id="{6A28D30A-8722-4801-83C0-1B5621164DDF}"/>
              </a:ext>
            </a:extLst>
          </p:cNvPr>
          <p:cNvSpPr/>
          <p:nvPr/>
        </p:nvSpPr>
        <p:spPr>
          <a:xfrm>
            <a:off x="4279367" y="154836"/>
            <a:ext cx="5323591" cy="627604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I ... you when I was walking in the shopping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centre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yesterday.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61" name="coin">
            <a:hlinkClick r:id="" action="ppaction://media"/>
            <a:extLst>
              <a:ext uri="{FF2B5EF4-FFF2-40B4-BE49-F238E27FC236}">
                <a16:creationId xmlns:a16="http://schemas.microsoft.com/office/drawing/2014/main" id="{A3658461-9305-4FED-978C-C0AC5DA088FA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3791793" y="-738186"/>
            <a:ext cx="609600" cy="609600"/>
          </a:xfrm>
          <a:prstGeom prst="rect">
            <a:avLst/>
          </a:prstGeom>
        </p:spPr>
      </p:pic>
      <p:sp>
        <p:nvSpPr>
          <p:cNvPr id="62" name="задание 4">
            <a:extLst>
              <a:ext uri="{FF2B5EF4-FFF2-40B4-BE49-F238E27FC236}">
                <a16:creationId xmlns:a16="http://schemas.microsoft.com/office/drawing/2014/main" id="{9F6DB1A9-7E2D-4C5D-A198-F57460C60BB9}"/>
              </a:ext>
            </a:extLst>
          </p:cNvPr>
          <p:cNvSpPr/>
          <p:nvPr/>
        </p:nvSpPr>
        <p:spPr>
          <a:xfrm>
            <a:off x="4238426" y="63477"/>
            <a:ext cx="5323591" cy="627604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Dan ... a picture while Tom was watching TV.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63" name="задание 3: скругленные углы 62">
            <a:extLst>
              <a:ext uri="{FF2B5EF4-FFF2-40B4-BE49-F238E27FC236}">
                <a16:creationId xmlns:a16="http://schemas.microsoft.com/office/drawing/2014/main" id="{31EF5590-EFD8-45D3-A195-55BCA447D198}"/>
              </a:ext>
            </a:extLst>
          </p:cNvPr>
          <p:cNvSpPr/>
          <p:nvPr/>
        </p:nvSpPr>
        <p:spPr>
          <a:xfrm>
            <a:off x="4334321" y="110416"/>
            <a:ext cx="5212337" cy="627604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She ... home when she saw a black cat.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4" name="задание 2: скругленные углы 63">
            <a:extLst>
              <a:ext uri="{FF2B5EF4-FFF2-40B4-BE49-F238E27FC236}">
                <a16:creationId xmlns:a16="http://schemas.microsoft.com/office/drawing/2014/main" id="{16D25CB5-25AE-4D5D-B68E-7B05AC5887D3}"/>
              </a:ext>
            </a:extLst>
          </p:cNvPr>
          <p:cNvSpPr/>
          <p:nvPr/>
        </p:nvSpPr>
        <p:spPr>
          <a:xfrm>
            <a:off x="4358883" y="80240"/>
            <a:ext cx="5257967" cy="627604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They were going to the party on Sunday when they ... about the present!</a:t>
            </a:r>
            <a:endParaRPr lang="ru-RU" sz="2400" dirty="0">
              <a:latin typeface="Bahnschrift SemiBold SemiConden" panose="020B0502040204020203" pitchFamily="34" charset="0"/>
            </a:endParaRPr>
          </a:p>
        </p:txBody>
      </p:sp>
      <p:pic>
        <p:nvPicPr>
          <p:cNvPr id="6" name="explosion">
            <a:hlinkClick r:id="" action="ppaction://media"/>
            <a:extLst>
              <a:ext uri="{FF2B5EF4-FFF2-40B4-BE49-F238E27FC236}">
                <a16:creationId xmlns:a16="http://schemas.microsoft.com/office/drawing/2014/main" id="{D9C1CC40-D7FA-4917-856A-5D9AA12A06C5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247775" y="-758825"/>
            <a:ext cx="609600" cy="609600"/>
          </a:xfrm>
          <a:prstGeom prst="rect">
            <a:avLst/>
          </a:prstGeom>
        </p:spPr>
      </p:pic>
      <p:pic>
        <p:nvPicPr>
          <p:cNvPr id="72" name="зомби тарзанка 2">
            <a:extLst>
              <a:ext uri="{FF2B5EF4-FFF2-40B4-BE49-F238E27FC236}">
                <a16:creationId xmlns:a16="http://schemas.microsoft.com/office/drawing/2014/main" id="{168A73F9-AED9-481C-AE9F-F037882DD179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107" y="1673935"/>
            <a:ext cx="2007090" cy="1541416"/>
          </a:xfrm>
          <a:prstGeom prst="rect">
            <a:avLst/>
          </a:prstGeom>
        </p:spPr>
      </p:pic>
      <p:pic>
        <p:nvPicPr>
          <p:cNvPr id="12" name="горохострел 2 лед">
            <a:extLst>
              <a:ext uri="{FF2B5EF4-FFF2-40B4-BE49-F238E27FC236}">
                <a16:creationId xmlns:a16="http://schemas.microsoft.com/office/drawing/2014/main" id="{79FE1248-C27D-4075-AA44-678D28136524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0634" y="1926288"/>
            <a:ext cx="811044" cy="879297"/>
          </a:xfrm>
          <a:prstGeom prst="rect">
            <a:avLst/>
          </a:prstGeom>
        </p:spPr>
      </p:pic>
      <p:pic>
        <p:nvPicPr>
          <p:cNvPr id="52" name="горохострел 1 лед">
            <a:extLst>
              <a:ext uri="{FF2B5EF4-FFF2-40B4-BE49-F238E27FC236}">
                <a16:creationId xmlns:a16="http://schemas.microsoft.com/office/drawing/2014/main" id="{008421B4-C35D-4AB4-B25E-2609722E93D5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7389" y="1926288"/>
            <a:ext cx="811044" cy="879297"/>
          </a:xfrm>
          <a:prstGeom prst="rect">
            <a:avLst/>
          </a:prstGeom>
        </p:spPr>
      </p:pic>
      <p:pic>
        <p:nvPicPr>
          <p:cNvPr id="53" name="горохострел 3 лед">
            <a:extLst>
              <a:ext uri="{FF2B5EF4-FFF2-40B4-BE49-F238E27FC236}">
                <a16:creationId xmlns:a16="http://schemas.microsoft.com/office/drawing/2014/main" id="{F6405CCD-F800-481A-AC01-BBA9FF1EDDC6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033" y="2012884"/>
            <a:ext cx="811044" cy="879297"/>
          </a:xfrm>
          <a:prstGeom prst="rect">
            <a:avLst/>
          </a:prstGeom>
        </p:spPr>
      </p:pic>
      <p:sp>
        <p:nvSpPr>
          <p:cNvPr id="65" name="1 правильно 2">
            <a:extLst>
              <a:ext uri="{FF2B5EF4-FFF2-40B4-BE49-F238E27FC236}">
                <a16:creationId xmlns:a16="http://schemas.microsoft.com/office/drawing/2014/main" id="{EA967039-00CA-48DA-8C34-61ABD78AA2F3}"/>
              </a:ext>
            </a:extLst>
          </p:cNvPr>
          <p:cNvSpPr/>
          <p:nvPr/>
        </p:nvSpPr>
        <p:spPr>
          <a:xfrm>
            <a:off x="2863188" y="2402880"/>
            <a:ext cx="1235494" cy="776844"/>
          </a:xfrm>
          <a:prstGeom prst="roundRect">
            <a:avLst>
              <a:gd name="adj" fmla="val 37293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remembered</a:t>
            </a:r>
          </a:p>
        </p:txBody>
      </p:sp>
      <p:sp>
        <p:nvSpPr>
          <p:cNvPr id="66" name="2 неправильно 2">
            <a:extLst>
              <a:ext uri="{FF2B5EF4-FFF2-40B4-BE49-F238E27FC236}">
                <a16:creationId xmlns:a16="http://schemas.microsoft.com/office/drawing/2014/main" id="{D4115E4E-3613-41FB-90CD-C6ED22128937}"/>
              </a:ext>
            </a:extLst>
          </p:cNvPr>
          <p:cNvSpPr/>
          <p:nvPr/>
        </p:nvSpPr>
        <p:spPr>
          <a:xfrm>
            <a:off x="4123546" y="2416272"/>
            <a:ext cx="1235494" cy="787454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was remembering</a:t>
            </a:r>
            <a:endParaRPr lang="ru-RU" sz="12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67" name="3 неправильно 2">
            <a:extLst>
              <a:ext uri="{FF2B5EF4-FFF2-40B4-BE49-F238E27FC236}">
                <a16:creationId xmlns:a16="http://schemas.microsoft.com/office/drawing/2014/main" id="{BAD07886-4E2E-4AC6-92BF-4F658E1230A3}"/>
              </a:ext>
            </a:extLst>
          </p:cNvPr>
          <p:cNvSpPr/>
          <p:nvPr/>
        </p:nvSpPr>
        <p:spPr>
          <a:xfrm>
            <a:off x="5388877" y="2459796"/>
            <a:ext cx="1482077" cy="744734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were remembering</a:t>
            </a:r>
            <a:endParaRPr lang="ru-RU" sz="12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16" name="взрыв">
            <a:extLst>
              <a:ext uri="{FF2B5EF4-FFF2-40B4-BE49-F238E27FC236}">
                <a16:creationId xmlns:a16="http://schemas.microsoft.com/office/drawing/2014/main" id="{ACAD0D0C-0B65-472F-87E4-C2E4F7649297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6283" y="4524017"/>
            <a:ext cx="2133600" cy="2419350"/>
          </a:xfrm>
          <a:prstGeom prst="rect">
            <a:avLst/>
          </a:prstGeom>
        </p:spPr>
      </p:pic>
      <p:pic>
        <p:nvPicPr>
          <p:cNvPr id="68" name="взрыв">
            <a:extLst>
              <a:ext uri="{FF2B5EF4-FFF2-40B4-BE49-F238E27FC236}">
                <a16:creationId xmlns:a16="http://schemas.microsoft.com/office/drawing/2014/main" id="{23521DAE-C892-4B13-894D-886DBA66C79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016" y="4406738"/>
            <a:ext cx="2133600" cy="2419350"/>
          </a:xfrm>
          <a:prstGeom prst="rect">
            <a:avLst/>
          </a:prstGeom>
        </p:spPr>
      </p:pic>
      <p:pic>
        <p:nvPicPr>
          <p:cNvPr id="69" name="взрыв">
            <a:extLst>
              <a:ext uri="{FF2B5EF4-FFF2-40B4-BE49-F238E27FC236}">
                <a16:creationId xmlns:a16="http://schemas.microsoft.com/office/drawing/2014/main" id="{AB98977E-927F-484B-90DD-E8C75FC0120E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327" y="4273203"/>
            <a:ext cx="2133600" cy="2419350"/>
          </a:xfrm>
          <a:prstGeom prst="rect">
            <a:avLst/>
          </a:prstGeom>
        </p:spPr>
      </p:pic>
      <p:sp>
        <p:nvSpPr>
          <p:cNvPr id="70" name="снаряд">
            <a:extLst>
              <a:ext uri="{FF2B5EF4-FFF2-40B4-BE49-F238E27FC236}">
                <a16:creationId xmlns:a16="http://schemas.microsoft.com/office/drawing/2014/main" id="{C92307C2-FA75-4C63-A3BF-355F2C60FA98}"/>
              </a:ext>
            </a:extLst>
          </p:cNvPr>
          <p:cNvSpPr/>
          <p:nvPr/>
        </p:nvSpPr>
        <p:spPr>
          <a:xfrm>
            <a:off x="3892914" y="2001359"/>
            <a:ext cx="282992" cy="28299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снаряд">
            <a:extLst>
              <a:ext uri="{FF2B5EF4-FFF2-40B4-BE49-F238E27FC236}">
                <a16:creationId xmlns:a16="http://schemas.microsoft.com/office/drawing/2014/main" id="{6E9845B8-02A1-4DE9-B81D-2E3321AB6DC5}"/>
              </a:ext>
            </a:extLst>
          </p:cNvPr>
          <p:cNvSpPr/>
          <p:nvPr/>
        </p:nvSpPr>
        <p:spPr>
          <a:xfrm>
            <a:off x="3861576" y="1999512"/>
            <a:ext cx="282992" cy="28299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2A79524-5997-4C87-8E80-4030E80E512E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876" y="2228587"/>
            <a:ext cx="1482077" cy="1003878"/>
          </a:xfrm>
          <a:prstGeom prst="rect">
            <a:avLst/>
          </a:prstGeom>
        </p:spPr>
      </p:pic>
      <p:pic>
        <p:nvPicPr>
          <p:cNvPr id="10" name="баклажан 3">
            <a:extLst>
              <a:ext uri="{FF2B5EF4-FFF2-40B4-BE49-F238E27FC236}">
                <a16:creationId xmlns:a16="http://schemas.microsoft.com/office/drawing/2014/main" id="{C63635FD-C67A-4EC5-888C-202973B0284C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4069" y="4212651"/>
            <a:ext cx="743724" cy="915351"/>
          </a:xfrm>
          <a:prstGeom prst="rect">
            <a:avLst/>
          </a:prstGeom>
        </p:spPr>
      </p:pic>
      <p:pic>
        <p:nvPicPr>
          <p:cNvPr id="78" name="зомби тарзанка 4">
            <a:extLst>
              <a:ext uri="{FF2B5EF4-FFF2-40B4-BE49-F238E27FC236}">
                <a16:creationId xmlns:a16="http://schemas.microsoft.com/office/drawing/2014/main" id="{8874A5D6-613D-4B51-AA25-FB792A205093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0379" y="3705491"/>
            <a:ext cx="2007090" cy="1541416"/>
          </a:xfrm>
          <a:prstGeom prst="rect">
            <a:avLst/>
          </a:prstGeom>
        </p:spPr>
      </p:pic>
      <p:pic>
        <p:nvPicPr>
          <p:cNvPr id="73" name="баклажан 2">
            <a:extLst>
              <a:ext uri="{FF2B5EF4-FFF2-40B4-BE49-F238E27FC236}">
                <a16:creationId xmlns:a16="http://schemas.microsoft.com/office/drawing/2014/main" id="{566C9010-C9B8-4769-B038-37A2A094DABF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766" y="4327236"/>
            <a:ext cx="743724" cy="915351"/>
          </a:xfrm>
          <a:prstGeom prst="rect">
            <a:avLst/>
          </a:prstGeom>
        </p:spPr>
      </p:pic>
      <p:pic>
        <p:nvPicPr>
          <p:cNvPr id="89" name="зомби 4 ролики">
            <a:extLst>
              <a:ext uri="{FF2B5EF4-FFF2-40B4-BE49-F238E27FC236}">
                <a16:creationId xmlns:a16="http://schemas.microsoft.com/office/drawing/2014/main" id="{7952EFB5-D2A8-4EA3-81E3-8CD58928B131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896" y="3979677"/>
            <a:ext cx="1277139" cy="1268810"/>
          </a:xfrm>
          <a:prstGeom prst="rect">
            <a:avLst/>
          </a:prstGeom>
        </p:spPr>
      </p:pic>
      <p:pic>
        <p:nvPicPr>
          <p:cNvPr id="74" name="баклажан 1">
            <a:extLst>
              <a:ext uri="{FF2B5EF4-FFF2-40B4-BE49-F238E27FC236}">
                <a16:creationId xmlns:a16="http://schemas.microsoft.com/office/drawing/2014/main" id="{2E420E5A-ABDE-47C1-8EBC-45858861B647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4533" y="4250818"/>
            <a:ext cx="743724" cy="915351"/>
          </a:xfrm>
          <a:prstGeom prst="rect">
            <a:avLst/>
          </a:prstGeom>
        </p:spPr>
      </p:pic>
      <p:sp>
        <p:nvSpPr>
          <p:cNvPr id="75" name="1 правильно 4">
            <a:extLst>
              <a:ext uri="{FF2B5EF4-FFF2-40B4-BE49-F238E27FC236}">
                <a16:creationId xmlns:a16="http://schemas.microsoft.com/office/drawing/2014/main" id="{91EEB536-C295-498E-9CA2-58A0A547A3AD}"/>
              </a:ext>
            </a:extLst>
          </p:cNvPr>
          <p:cNvSpPr/>
          <p:nvPr/>
        </p:nvSpPr>
        <p:spPr>
          <a:xfrm>
            <a:off x="4708243" y="5006474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was drawing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6" name="2 неправильно 4">
            <a:extLst>
              <a:ext uri="{FF2B5EF4-FFF2-40B4-BE49-F238E27FC236}">
                <a16:creationId xmlns:a16="http://schemas.microsoft.com/office/drawing/2014/main" id="{6F100C9F-59FE-46F5-BBB2-6AB319D9BD96}"/>
              </a:ext>
            </a:extLst>
          </p:cNvPr>
          <p:cNvSpPr/>
          <p:nvPr/>
        </p:nvSpPr>
        <p:spPr>
          <a:xfrm>
            <a:off x="3387804" y="5006738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drew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7" name="3 неправильно 4">
            <a:extLst>
              <a:ext uri="{FF2B5EF4-FFF2-40B4-BE49-F238E27FC236}">
                <a16:creationId xmlns:a16="http://schemas.microsoft.com/office/drawing/2014/main" id="{C1E8AFE8-32B9-4C97-AD53-5E60B10649BA}"/>
              </a:ext>
            </a:extLst>
          </p:cNvPr>
          <p:cNvSpPr/>
          <p:nvPr/>
        </p:nvSpPr>
        <p:spPr>
          <a:xfrm>
            <a:off x="5991155" y="5013820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were drawing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0" name="зомби 4 прыгугн">
            <a:extLst>
              <a:ext uri="{FF2B5EF4-FFF2-40B4-BE49-F238E27FC236}">
                <a16:creationId xmlns:a16="http://schemas.microsoft.com/office/drawing/2014/main" id="{59E672BA-4DEA-4D25-B287-11E10C5345BE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5598" y="3889989"/>
            <a:ext cx="1435239" cy="1498326"/>
          </a:xfrm>
          <a:prstGeom prst="rect">
            <a:avLst/>
          </a:prstGeom>
        </p:spPr>
      </p:pic>
      <p:pic>
        <p:nvPicPr>
          <p:cNvPr id="86" name="зомби тарзанка">
            <a:extLst>
              <a:ext uri="{FF2B5EF4-FFF2-40B4-BE49-F238E27FC236}">
                <a16:creationId xmlns:a16="http://schemas.microsoft.com/office/drawing/2014/main" id="{D68C7335-DC5C-4D18-977C-70B790FB6279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607" y="2934101"/>
            <a:ext cx="2007090" cy="1541416"/>
          </a:xfrm>
          <a:prstGeom prst="rect">
            <a:avLst/>
          </a:prstGeom>
        </p:spPr>
      </p:pic>
      <p:pic>
        <p:nvPicPr>
          <p:cNvPr id="79" name="пулемет2">
            <a:extLst>
              <a:ext uri="{FF2B5EF4-FFF2-40B4-BE49-F238E27FC236}">
                <a16:creationId xmlns:a16="http://schemas.microsoft.com/office/drawing/2014/main" id="{0A98EB45-01E8-48DC-9165-420CC58B6AA2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6578" y="3348611"/>
            <a:ext cx="1018471" cy="1051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" name="пулемет3">
            <a:extLst>
              <a:ext uri="{FF2B5EF4-FFF2-40B4-BE49-F238E27FC236}">
                <a16:creationId xmlns:a16="http://schemas.microsoft.com/office/drawing/2014/main" id="{ED99D41A-7130-4AD7-B3BF-D113F70F39BF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4263" y="3308240"/>
            <a:ext cx="1018471" cy="1051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1" name="2 неправильно 3">
            <a:extLst>
              <a:ext uri="{FF2B5EF4-FFF2-40B4-BE49-F238E27FC236}">
                <a16:creationId xmlns:a16="http://schemas.microsoft.com/office/drawing/2014/main" id="{0B697D27-2650-4D18-8ACD-306E4F71CF3C}"/>
              </a:ext>
            </a:extLst>
          </p:cNvPr>
          <p:cNvSpPr/>
          <p:nvPr/>
        </p:nvSpPr>
        <p:spPr>
          <a:xfrm>
            <a:off x="4208530" y="3972559"/>
            <a:ext cx="1235494" cy="472996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were driving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82" name="3 неправильно 3">
            <a:extLst>
              <a:ext uri="{FF2B5EF4-FFF2-40B4-BE49-F238E27FC236}">
                <a16:creationId xmlns:a16="http://schemas.microsoft.com/office/drawing/2014/main" id="{BC70BF42-6BCF-49A5-8C91-9238105EEE92}"/>
              </a:ext>
            </a:extLst>
          </p:cNvPr>
          <p:cNvSpPr/>
          <p:nvPr/>
        </p:nvSpPr>
        <p:spPr>
          <a:xfrm>
            <a:off x="2925675" y="3964238"/>
            <a:ext cx="1235494" cy="472996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drove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83" name="1 правильно 3">
            <a:extLst>
              <a:ext uri="{FF2B5EF4-FFF2-40B4-BE49-F238E27FC236}">
                <a16:creationId xmlns:a16="http://schemas.microsoft.com/office/drawing/2014/main" id="{DA973FE3-004B-4451-8585-6DA39BB4412A}"/>
              </a:ext>
            </a:extLst>
          </p:cNvPr>
          <p:cNvSpPr/>
          <p:nvPr/>
        </p:nvSpPr>
        <p:spPr>
          <a:xfrm>
            <a:off x="5496715" y="3977534"/>
            <a:ext cx="1235494" cy="455402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was driving </a:t>
            </a:r>
          </a:p>
        </p:txBody>
      </p:sp>
      <p:sp>
        <p:nvSpPr>
          <p:cNvPr id="84" name="снаряд">
            <a:extLst>
              <a:ext uri="{FF2B5EF4-FFF2-40B4-BE49-F238E27FC236}">
                <a16:creationId xmlns:a16="http://schemas.microsoft.com/office/drawing/2014/main" id="{A1449672-A23D-44F3-AA90-23632D214ED1}"/>
              </a:ext>
            </a:extLst>
          </p:cNvPr>
          <p:cNvSpPr/>
          <p:nvPr/>
        </p:nvSpPr>
        <p:spPr>
          <a:xfrm>
            <a:off x="6332624" y="3509047"/>
            <a:ext cx="282992" cy="282992"/>
          </a:xfrm>
          <a:prstGeom prst="ellipse">
            <a:avLst/>
          </a:prstGeom>
          <a:solidFill>
            <a:srgbClr val="AFD73C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7EBBF40A-59FF-41C8-88FD-167A5E247C19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356" y="3191925"/>
            <a:ext cx="1380584" cy="935132"/>
          </a:xfrm>
          <a:prstGeom prst="rect">
            <a:avLst/>
          </a:prstGeom>
        </p:spPr>
      </p:pic>
      <p:pic>
        <p:nvPicPr>
          <p:cNvPr id="31" name="boing">
            <a:hlinkClick r:id="" action="ppaction://media"/>
            <a:extLst>
              <a:ext uri="{FF2B5EF4-FFF2-40B4-BE49-F238E27FC236}">
                <a16:creationId xmlns:a16="http://schemas.microsoft.com/office/drawing/2014/main" id="{85241697-DED5-4526-8F15-DB7F3A565D0B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664075" y="-2338388"/>
            <a:ext cx="609600" cy="609600"/>
          </a:xfrm>
          <a:prstGeom prst="rect">
            <a:avLst/>
          </a:prstGeom>
        </p:spPr>
      </p:pic>
      <p:pic>
        <p:nvPicPr>
          <p:cNvPr id="40" name="Moongrains">
            <a:hlinkClick r:id="" action="ppaction://media"/>
            <a:extLst>
              <a:ext uri="{FF2B5EF4-FFF2-40B4-BE49-F238E27FC236}">
                <a16:creationId xmlns:a16="http://schemas.microsoft.com/office/drawing/2014/main" id="{ADFE9DF3-1ED8-409A-BB80-2374232ADFF9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63625" y="-1965325"/>
            <a:ext cx="609600" cy="609600"/>
          </a:xfrm>
          <a:prstGeom prst="rect">
            <a:avLst/>
          </a:prstGeom>
        </p:spPr>
      </p:pic>
      <p:grpSp>
        <p:nvGrpSpPr>
          <p:cNvPr id="88" name="Группа мцзыка">
            <a:extLst>
              <a:ext uri="{FF2B5EF4-FFF2-40B4-BE49-F238E27FC236}">
                <a16:creationId xmlns:a16="http://schemas.microsoft.com/office/drawing/2014/main" id="{DA6829F4-CC69-484A-80DC-977C1A666394}"/>
              </a:ext>
            </a:extLst>
          </p:cNvPr>
          <p:cNvGrpSpPr/>
          <p:nvPr/>
        </p:nvGrpSpPr>
        <p:grpSpPr>
          <a:xfrm>
            <a:off x="-115978" y="5812662"/>
            <a:ext cx="1147850" cy="830033"/>
            <a:chOff x="1009260" y="-3680632"/>
            <a:chExt cx="1275728" cy="922504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F025323F-87B3-4931-AE86-F4B1A4542D61}"/>
                </a:ext>
              </a:extLst>
            </p:cNvPr>
            <p:cNvSpPr/>
            <p:nvPr/>
          </p:nvSpPr>
          <p:spPr>
            <a:xfrm>
              <a:off x="1187240" y="-3680632"/>
              <a:ext cx="951160" cy="917757"/>
            </a:xfrm>
            <a:prstGeom prst="roundRect">
              <a:avLst/>
            </a:prstGeom>
            <a:blipFill>
              <a:blip r:embed="rId4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72D9507A-1952-4ECD-A744-C7CD94501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260" y="-3665312"/>
              <a:ext cx="1275728" cy="907184"/>
            </a:xfrm>
            <a:prstGeom prst="rect">
              <a:avLst/>
            </a:prstGeom>
          </p:spPr>
        </p:pic>
      </p:grpSp>
      <p:sp>
        <p:nvSpPr>
          <p:cNvPr id="34" name="1 правильно">
            <a:extLst>
              <a:ext uri="{FF2B5EF4-FFF2-40B4-BE49-F238E27FC236}">
                <a16:creationId xmlns:a16="http://schemas.microsoft.com/office/drawing/2014/main" id="{1017FE6B-F981-42F9-ACAA-F0ADD2FF7C84}"/>
              </a:ext>
            </a:extLst>
          </p:cNvPr>
          <p:cNvSpPr/>
          <p:nvPr/>
        </p:nvSpPr>
        <p:spPr>
          <a:xfrm>
            <a:off x="2836461" y="1311022"/>
            <a:ext cx="1424341" cy="493982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was cooking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15" name="зомби 5">
            <a:extLst>
              <a:ext uri="{FF2B5EF4-FFF2-40B4-BE49-F238E27FC236}">
                <a16:creationId xmlns:a16="http://schemas.microsoft.com/office/drawing/2014/main" id="{872B43F6-BA42-4DFC-9661-DAC46DEA01C9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9169847" y="5066550"/>
            <a:ext cx="1438781" cy="1499746"/>
          </a:xfrm>
          <a:prstGeom prst="rect">
            <a:avLst/>
          </a:prstGeom>
        </p:spPr>
      </p:pic>
      <p:pic>
        <p:nvPicPr>
          <p:cNvPr id="26" name="зомби 2 футьол">
            <a:extLst>
              <a:ext uri="{FF2B5EF4-FFF2-40B4-BE49-F238E27FC236}">
                <a16:creationId xmlns:a16="http://schemas.microsoft.com/office/drawing/2014/main" id="{B21DF93D-064E-4BF3-8AD5-007A853B6060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4996" y="1477837"/>
            <a:ext cx="1512366" cy="151236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B85A75E-8A89-4797-8B08-1009E612F54B}"/>
              </a:ext>
            </a:extLst>
          </p:cNvPr>
          <p:cNvPicPr>
            <a:picLocks noChangeAspect="1"/>
          </p:cNvPicPr>
          <p:nvPr/>
        </p:nvPicPr>
        <p:blipFill>
          <a:blip r:embed="rId5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799326" y="1479718"/>
            <a:ext cx="1518036" cy="1518036"/>
          </a:xfrm>
          <a:prstGeom prst="rect">
            <a:avLst/>
          </a:prstGeom>
        </p:spPr>
      </p:pic>
      <p:pic>
        <p:nvPicPr>
          <p:cNvPr id="91" name="Рисунок 9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C57DB30-EF61-46A5-85F5-A1D127072FD1}"/>
              </a:ext>
            </a:extLst>
          </p:cNvPr>
          <p:cNvPicPr>
            <a:picLocks noChangeAspect="1"/>
          </p:cNvPicPr>
          <p:nvPr/>
        </p:nvPicPr>
        <p:blipFill>
          <a:blip r:embed="rId5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116593" y="-5950"/>
            <a:ext cx="1336479" cy="82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7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10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18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2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4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4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4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40" fill="hold">
                                          <p:stCondLst>
                                            <p:cond delay="17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6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6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3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61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6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87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4592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48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9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8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9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8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01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99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grpId="1" nodeType="withEffect">
                                  <p:stCondLst>
                                    <p:cond delay="399"/>
                                  </p:stCondLst>
                                  <p:childTnLst>
                                    <p:animMotion origin="layout" path="M 3.54167E-6 2.22222E-6 L 0.46797 0.00208 " pathEditMode="relative" rAng="0" ptsTypes="AA">
                                      <p:cBhvr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93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2" nodeType="withEffect">
                                  <p:stCondLst>
                                    <p:cond delay="799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1099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grpId="1" nodeType="withEffect">
                                  <p:stCondLst>
                                    <p:cond delay="1299"/>
                                  </p:stCondLst>
                                  <p:childTnLst>
                                    <p:animMotion origin="layout" path="M 4.58333E-6 4.07407E-6 L 0.46796 0.00208 " pathEditMode="relative" rAng="0" ptsTypes="AA">
                                      <p:cBhvr>
                                        <p:cTn id="1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93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2" nodeType="withEffect">
                                  <p:stCondLst>
                                    <p:cond delay="1799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799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86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119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6" presetClass="emph" presetSubtype="0" repeatCount="3000" fill="hold" nodeType="withEffect">
                                  <p:stCondLst>
                                    <p:cond delay="119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633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317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4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316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4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xit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3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3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" presetClass="exit" presetSubtype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3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3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" presetClass="exit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3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3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-4.07407E-6 L -0.42058 0.00811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9" y="394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26" presetClass="emph" presetSubtype="0" repeatCount="4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675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338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6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7" dur="107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8" presetID="1" presetClass="mediacall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107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107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107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4" presetID="26" presetClass="emph" presetSubtype="0" repeatCount="4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85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425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6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" presetClass="exit" presetSubtype="4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16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16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2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2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2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5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48"/>
                            </p:stCondLst>
                            <p:childTnLst>
                              <p:par>
                                <p:cTn id="2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548"/>
                            </p:stCondLst>
                            <p:childTnLst>
                              <p:par>
                                <p:cTn id="2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452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452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452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852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0" nodeType="withEffect">
                                  <p:stCondLst>
                                    <p:cond delay="852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852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2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9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8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9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8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052 0.05139 L 0.00052 0.05139 C -0.00143 0.0419 -0.00326 0.03264 -0.00508 0.02338 C -0.01055 -0.00301 -0.00404 0.03148 -0.00964 0.00162 C -0.01055 -0.00926 -0.01341 -0.04213 -0.01406 -0.0581 C -0.01485 -0.07408 -0.01537 -0.09931 -0.01628 -0.11597 C -0.01732 -0.13195 -0.01849 -0.14769 -0.01966 -0.16366 C -0.02383 -0.22107 -0.02005 -0.19607 -0.03086 -0.24537 C -0.03164 -0.24861 -0.03125 -0.25394 -0.03308 -0.25533 C -0.04154 -0.26111 -0.03672 -0.2588 -0.04766 -0.26111 C -0.05625 -0.26065 -0.06498 -0.26134 -0.07344 -0.25926 C -0.07552 -0.2588 -0.07735 -0.25579 -0.07904 -0.25324 C -0.08216 -0.24838 -0.08607 -0.23843 -0.08802 -0.23148 C -0.08919 -0.22685 -0.09024 -0.22199 -0.09128 -0.21736 C -0.09349 -0.19884 -0.09544 -0.18195 -0.09584 -0.16181 C -0.09623 -0.13519 -0.09531 -0.10857 -0.09466 -0.08218 C -0.09414 -0.05625 -0.0944 -0.03009 -0.09245 -0.0044 C -0.0918 0.00463 -0.08854 0.01273 -0.08685 0.02153 L -0.08464 0.03333 C -0.07787 0.01551 -0.08047 0.02477 -0.08347 -0.01829 C -0.08594 -0.05301 -0.09128 -0.06482 -0.10026 -0.09792 C -0.10183 -0.11204 -0.10248 -0.12616 -0.10482 -0.13982 C -0.10716 -0.15394 -0.12044 -0.20695 -0.12487 -0.22153 C -0.13073 -0.24028 -0.13164 -0.24329 -0.13946 -0.25324 C -0.14167 -0.25602 -0.14623 -0.26111 -0.14623 -0.26111 C -0.15065 -0.26065 -0.15521 -0.26042 -0.15964 -0.25926 C -0.16354 -0.2581 -0.17018 -0.25324 -0.17409 -0.25139 C -0.17709 -0.24977 -0.18008 -0.24861 -0.18308 -0.24722 C -0.19284 -0.23449 -0.18203 -0.24699 -0.19323 -0.23935 C -0.19636 -0.23727 -0.19909 -0.23403 -0.20209 -0.23148 C -0.20326 -0.22801 -0.2043 -0.22454 -0.20547 -0.22153 C -0.20951 -0.21134 -0.21419 -0.20209 -0.21784 -0.19167 C -0.22813 -0.16181 -0.22422 -0.17477 -0.23008 -0.15371 C -0.23099 -0.14213 -0.23125 -0.13542 -0.23347 -0.12384 C -0.23399 -0.12107 -0.23503 -0.11852 -0.23568 -0.11597 C -0.24089 -0.07454 -0.23685 -0.11389 -0.23685 -0.03426 C -0.23685 -0.01898 -0.23789 0.01157 -0.23789 0.01157 " pathEditMode="relative" ptsTypes="AAAAAAAAAAAAAAAAAAAAAAAAAAAAAAAAAAAAA">
                                      <p:cBhvr>
                                        <p:cTn id="286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1" presetClass="mediacall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8" dur="2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4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mediacall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0" dur="86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5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6" presetID="2" presetClass="exit" presetSubtype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mediacall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8" dur="2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3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mediacall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0" dur="2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1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548"/>
                            </p:stCondLst>
                            <p:childTnLst>
                              <p:par>
                                <p:cTn id="3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1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9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8" fill="hold">
                      <p:stCondLst>
                        <p:cond delay="0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1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7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9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8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6.25E-7 5.55112E-17 L 0.50091 -0.01551 " pathEditMode="relative" rAng="0" ptsTypes="AA">
                                      <p:cBhvr>
                                        <p:cTn id="4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-787"/>
                                    </p:animMotion>
                                  </p:childTnLst>
                                </p:cTn>
                              </p:par>
                              <p:par>
                                <p:cTn id="418" presetID="1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42" presetClass="path" presetSubtype="0" accel="50000" decel="5000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4.79167E-6 1.48148E-6 L 0.43307 -0.01088 " pathEditMode="relative" rAng="0" ptsTypes="AA">
                                      <p:cBhvr>
                                        <p:cTn id="4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54" y="-556"/>
                                    </p:animMotion>
                                  </p:childTnLst>
                                </p:cTn>
                              </p:par>
                              <p:par>
                                <p:cTn id="424" presetID="1" presetClass="exit" presetSubtype="0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375E-6 1.11111E-6 L -0.10912 -0.00926 " pathEditMode="relative" rAng="0" ptsTypes="AA">
                                      <p:cBhvr>
                                        <p:cTn id="4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-463"/>
                                    </p:animMotion>
                                  </p:childTnLst>
                                </p:cTn>
                              </p:par>
                              <p:par>
                                <p:cTn id="432" presetID="26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3" dur="333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4" dur="167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5" presetID="10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9" dur="86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4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5" presetID="2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7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8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9" presetID="1" presetClass="mediacall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0" dur="316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1" presetID="2" presetClass="exit" presetSubtype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2" dur="3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3" dur="3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2" presetClass="exit" presetSubtype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6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7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2" presetClass="exit" presetSubtype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0" dur="3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1" dur="3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7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8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4" presetClass="entr" presetSubtype="1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4" presetID="14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4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1" fill="hold">
                      <p:stCondLst>
                        <p:cond delay="0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4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7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9" dur="9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8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9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42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3.125E-6 4.81481E-6 L -0.26328 0.01527 " pathEditMode="relative" rAng="0" ptsTypes="AA">
                                      <p:cBhvr>
                                        <p:cTn id="498" dur="11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64" y="764"/>
                                    </p:animMotion>
                                  </p:childTnLst>
                                </p:cTn>
                              </p:par>
                              <p:par>
                                <p:cTn id="499" presetID="0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0.00143 0.02593 L 0.00143 0.02593 C 0.00052 -0.00439 -0.00026 -0.01435 0.00143 -0.05046 C 0.00169 -0.05532 0.00325 -0.05972 0.00377 -0.06435 C 0.00455 -0.06944 0.00468 -0.07476 0.00533 -0.07963 C 0.01224 -0.12824 0.0069 -0.07801 0.01158 -0.12824 C 0.01185 -0.13426 0.01185 -0.14051 0.01237 -0.14629 C 0.01289 -0.15208 0.01458 -0.1574 0.01471 -0.16296 C 0.01562 -0.20185 0.01523 -0.24074 0.01549 -0.27963 C 0.01575 -0.29861 0.01549 -0.31782 0.01627 -0.33657 C 0.01679 -0.3493 0.01966 -0.36088 0.02174 -0.37268 C 0.02343 -0.38194 0.02526 -0.3912 0.02643 -0.40046 C 0.02773 -0.41041 0.02877 -0.42407 0.03268 -0.4324 C 0.03411 -0.43541 0.03632 -0.43611 0.03815 -0.43796 C 0.04088 -0.44398 0.04101 -0.4456 0.0444 -0.44907 C 0.04596 -0.45069 0.04739 -0.45277 0.04908 -0.45324 C 0.05403 -0.45463 0.05898 -0.45416 0.06393 -0.45463 C 0.06601 -0.45509 0.06823 -0.45555 0.07018 -0.45601 C 0.07265 -0.45694 0.07487 -0.45902 0.07721 -0.45879 C 0.08411 -0.45856 0.09075 -0.45601 0.09752 -0.45463 C 0.1026 -0.45023 0.10351 -0.44976 0.10846 -0.44351 C 0.10989 -0.44189 0.11106 -0.43981 0.11237 -0.43796 C 0.11393 -0.43611 0.11549 -0.43426 0.11705 -0.4324 C 0.11757 -0.43101 0.1181 -0.42963 0.11862 -0.42824 C 0.12083 -0.42384 0.12109 -0.42523 0.12252 -0.4199 C 0.12838 -0.39953 0.12356 -0.40995 0.13112 -0.39629 C 0.13138 -0.3949 0.13177 -0.39375 0.1319 -0.39213 C 0.13229 -0.38958 0.13216 -0.38657 0.13268 -0.38379 C 0.13346 -0.38078 0.13502 -0.37847 0.1358 -0.37546 C 0.13737 -0.37013 0.13841 -0.36435 0.13971 -0.35879 C 0.13997 -0.35509 0.14023 -0.35138 0.14049 -0.34768 C 0.14075 -0.34629 0.14127 -0.34513 0.14127 -0.34351 C 0.14192 -0.30208 0.13632 -0.25949 0.14362 -0.2199 C 0.14414 -0.21759 0.14466 -0.21527 0.14518 -0.21296 C 0.1457 -0.20509 0.14609 -0.19722 0.14674 -0.18935 C 0.14713 -0.18518 0.14804 -0.18125 0.1483 -0.17685 C 0.14961 -0.15671 0.14948 -0.13611 0.15143 -0.11574 C 0.15755 -0.05439 0.14987 -0.12777 0.1569 -0.07129 C 0.15768 -0.06597 0.15781 -0.06018 0.15846 -0.05463 C 0.15911 -0.05046 0.15989 -0.04629 0.1608 -0.04213 C 0.16145 -0.03981 0.1625 -0.03773 0.16315 -0.03518 C 0.1638 -0.0331 0.16419 -0.03055 0.16471 -0.02824 C 0.1651 -0.02546 0.16588 -0.0162 0.16627 -0.01296 C 0.16705 -0.00833 0.16783 -0.0037 0.16862 0.00093 C 0.16888 0.00232 0.16927 0.00348 0.1694 0.0051 C 0.16979 0.00672 0.16992 0.0088 0.17018 0.01065 C 0.17044 0.01482 0.17044 0.01899 0.17096 0.02315 C 0.17356 0.04028 0.1733 0.02593 0.1733 0.03426 " pathEditMode="relative" ptsTypes="AAAAAAAAAAAAAAAAAAAAAAAAAAAAAAAAAAAAAAAAAAAAAAAA">
                                      <p:cBhvr>
                                        <p:cTn id="500" dur="8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2" dur="6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3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5" dur="3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3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3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8" dur="3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51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1" fill="hold">
                      <p:stCondLst>
                        <p:cond delay="0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4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7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8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0" dur="316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1" presetID="2" presetClass="exit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2" dur="3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3" dur="3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2" presetClass="exit" presetSubtype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6" dur="3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7" dur="3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2" presetClass="exit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0" dur="3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1" dur="3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7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1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2" dur="83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3" presetID="0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0599 -0.00579 L 0.00599 -0.00579 C 0.00508 -0.00926 -0.00221 -0.03866 -0.00273 -0.04329 C -0.00377 -0.0537 -0.00351 -0.06458 -0.00429 -0.07523 C -0.00625 -0.10533 -0.00481 -0.09097 -0.0082 -0.11829 C -0.00872 -0.13195 -0.00924 -0.14468 -0.01054 -0.15857 C -0.01549 -0.21574 -0.01028 -0.13889 -0.01445 -0.2044 C -0.01471 -0.21412 -0.01432 -0.22384 -0.01523 -0.23357 C -0.01679 -0.25139 -0.01901 -0.25556 -0.02383 -0.26968 C -0.02435 -0.27384 -0.02448 -0.27801 -0.02539 -0.28218 C -0.02903 -0.30116 -0.03034 -0.30046 -0.03476 -0.31829 C -0.03541 -0.3213 -0.03854 -0.34028 -0.03867 -0.34051 C -0.03919 -0.34931 -0.03971 -0.3581 -0.04023 -0.3669 C -0.04049 -0.37245 -0.04036 -0.37801 -0.04101 -0.38357 C -0.04231 -0.39514 -0.04752 -0.41713 -0.04961 -0.42662 C -0.05039 -0.43033 -0.05078 -0.43426 -0.05195 -0.43773 C -0.05768 -0.45463 -0.05468 -0.44745 -0.06054 -0.45995 C -0.0608 -0.46134 -0.0608 -0.46296 -0.06133 -0.46412 C -0.06692 -0.47732 -0.06888 -0.4713 -0.08086 -0.47245 C -0.08242 -0.47292 -0.08398 -0.47431 -0.08554 -0.47384 C -0.08776 -0.47292 -0.08971 -0.47037 -0.09179 -0.46829 C -0.09453 -0.46551 -0.09648 -0.46111 -0.09883 -0.45718 C -0.10234 -0.43773 -0.09791 -0.45463 -0.10273 -0.44745 C -0.10364 -0.44583 -0.10429 -0.44375 -0.10508 -0.4419 C -0.10664 -0.43727 -0.10846 -0.43287 -0.10976 -0.42801 C -0.1108 -0.42408 -0.11119 -0.41968 -0.11211 -0.41551 C -0.11471 -0.40278 -0.11458 -0.40347 -0.11758 -0.39329 C -0.11784 -0.39097 -0.11797 -0.38866 -0.11836 -0.38634 C -0.12265 -0.35787 -0.11718 -0.39583 -0.12148 -0.37107 C -0.12187 -0.36875 -0.122 -0.36644 -0.12226 -0.36412 C -0.12291 -0.35533 -0.12317 -0.34792 -0.12383 -0.33912 C -0.12396 -0.33542 -0.12422 -0.33171 -0.12461 -0.32801 C -0.12474 -0.32662 -0.12513 -0.32523 -0.12539 -0.32384 C -0.12591 -0.31921 -0.12643 -0.31458 -0.12695 -0.30995 C -0.12721 -0.30625 -0.12721 -0.30232 -0.12773 -0.29884 C -0.12838 -0.29398 -0.12968 -0.29329 -0.13086 -0.28912 C -0.13203 -0.28472 -0.13463 -0.27269 -0.13554 -0.26829 C -0.13763 -0.25671 -0.13958 -0.24514 -0.14179 -0.23357 C -0.14218 -0.23079 -0.14284 -0.22801 -0.14336 -0.22523 C -0.14622 -0.20579 -0.14427 -0.21458 -0.14883 -0.19884 C -0.14909 -0.19607 -0.14922 -0.19306 -0.14961 -0.19051 C -0.15104 -0.18056 -0.15429 -0.16134 -0.15429 -0.16134 C -0.15481 -0.15162 -0.15534 -0.1419 -0.15586 -0.13218 C -0.15677 -0.11505 -0.15494 -0.12107 -0.1582 -0.11273 C -0.15846 -0.10394 -0.15859 -0.09514 -0.15898 -0.08634 C -0.15911 -0.08171 -0.16002 -0.07546 -0.16054 -0.07107 C -0.1608 -0.06783 -0.1608 -0.06435 -0.16133 -0.06134 C -0.16211 -0.05556 -0.16341 -0.05023 -0.16445 -0.04468 C -0.16549 -0.02639 -0.16836 0.01134 -0.16523 0.02616 C -0.16341 0.03472 -0.16315 0.00856 -0.16211 -0.00023 C -0.16263 -0.07477 -0.1625 -0.14931 -0.16367 -0.22384 C -0.1638 -0.23264 -0.16497 -0.24144 -0.16601 -0.25023 C -0.17252 -0.30509 -0.16992 -0.28148 -0.17773 -0.32384 C -0.17968 -0.33449 -0.18112 -0.34514 -0.1832 -0.35579 C -0.1845 -0.3625 -0.18633 -0.36852 -0.18789 -0.37523 C -0.18932 -0.38171 -0.19075 -0.38796 -0.19179 -0.39468 C -0.19258 -0.39954 -0.19271 -0.40486 -0.19336 -0.40995 C -0.19375 -0.41366 -0.1944 -0.41736 -0.19492 -0.42107 C -0.19687 -0.4375 -0.19401 -0.42107 -0.19804 -0.43912 C -0.1983 -0.44051 -0.19843 -0.4419 -0.19883 -0.44329 C -0.19948 -0.44537 -0.20013 -0.44722 -0.20117 -0.44884 C -0.20247 -0.45093 -0.20429 -0.45255 -0.20586 -0.4544 C -0.20664 -0.45533 -0.20742 -0.45625 -0.2082 -0.45718 C -0.20924 -0.45857 -0.21015 -0.46019 -0.21133 -0.46134 C -0.21198 -0.46204 -0.21289 -0.46204 -0.21367 -0.46273 C -0.21471 -0.46343 -0.21562 -0.46505 -0.21679 -0.46551 C -0.21875 -0.46644 -0.22096 -0.46644 -0.22304 -0.4669 C -0.22747 -0.46945 -0.22317 -0.46783 -0.22929 -0.4669 C -0.2345 -0.4662 -0.23971 -0.46597 -0.24492 -0.46551 C -0.25599 -0.42778 -0.25468 -0.44051 -0.25742 -0.39745 C -0.25898 -0.37199 -0.26133 -0.32107 -0.26133 -0.32107 C -0.26185 -0.25394 -0.26224 -0.18681 -0.26289 -0.11968 C -0.26302 -0.10162 -0.2638 -0.08357 -0.26367 -0.06551 C -0.26354 -0.04144 -0.26185 0.03102 -0.26211 0.00671 C -0.26276 -0.0757 -0.26315 -0.1581 -0.26523 -0.24051 C -0.26549 -0.25232 -0.26731 -0.26389 -0.26914 -0.27523 C -0.27317 -0.30185 -0.27825 -0.32778 -0.28242 -0.3544 C -0.28398 -0.36458 -0.28515 -0.375 -0.28711 -0.38495 C -0.28867 -0.39329 -0.29583 -0.41713 -0.29804 -0.42384 C -0.3 -0.42986 -0.30065 -0.43866 -0.30429 -0.4419 C -0.30612 -0.44352 -0.31172 -0.44884 -0.31445 -0.45023 C -0.31588 -0.45093 -0.31758 -0.45116 -0.31914 -0.45162 C -0.32356 -0.44977 -0.32812 -0.44884 -0.33242 -0.44607 C -0.3345 -0.44468 -0.33619 -0.4419 -0.33789 -0.43912 C -0.34362 -0.4294 -0.34817 -0.41806 -0.35195 -0.40579 C -0.35937 -0.38148 -0.35026 -0.4044 -0.35664 -0.38912 C -0.3569 -0.38681 -0.3569 -0.38426 -0.35742 -0.38218 C -0.35911 -0.375 -0.36198 -0.36783 -0.36445 -0.36134 C -0.36471 -0.35903 -0.36471 -0.35648 -0.36523 -0.3544 C -0.36914 -0.33542 -0.3664 -0.35857 -0.36992 -0.33357 L -0.37461 -0.30023 C -0.37799 -0.18565 -0.37435 -0.31852 -0.37695 -0.16551 C -0.37708 -0.15741 -0.37864 -0.14352 -0.37929 -0.13634 C -0.38281 -0.09445 -0.37617 -0.16667 -0.38164 -0.10857 C -0.3819 -0.09514 -0.38216 -0.08171 -0.38242 -0.06829 C -0.38268 -0.04977 -0.38281 -0.03125 -0.3832 -0.01273 C -0.38333 -0.00533 -0.38359 0.00231 -0.38398 0.00949 C -0.38411 0.0125 -0.38463 0.01505 -0.38476 0.01782 C -0.38489 0.03032 -0.38476 0.04282 -0.38476 0.05555 " pathEditMode="relative" ptsTypes="AAAAAAAAAAAAAAAAAAAAAAAAAAAAAAAAAAAAAAAAAAAAAAAAAAAAAAAAAAAAAAAAAAAAAAAAAAAAAAAAAAAAAAAAAAAAAAAAAAA">
                                      <p:cBhvr>
                                        <p:cTn id="54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5" presetID="1" presetClass="mediacall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6" dur="83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7" presetID="1" presetClass="mediacall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8" dur="83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9" presetID="10" presetClass="exit" presetSubtype="0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5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9" fill="hold">
                      <p:stCondLst>
                        <p:cond delay="0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2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3" presetID="2" presetClass="entr" presetSubtype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5" dur="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6" dur="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7" presetID="2" presetClass="exit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8" dur="3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9" dur="3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2" presetClass="exit" presetSubtype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2" dur="3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3" dur="3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2" presetClass="exit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6" dur="3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7" dur="3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7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0" fill="hold">
                      <p:stCondLst>
                        <p:cond delay="0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3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4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4" presetClass="entr" presetSubtype="1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14" presetClass="exit" presetSubtype="1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14" presetClass="exit" presetSubtype="1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4" dur="7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9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7" fill="hold">
                      <p:stCondLst>
                        <p:cond delay="0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0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5" dur="7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8" dur="8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1" dur="9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42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29167E-6 0 L -0.2043 0.00069 " pathEditMode="relative" rAng="0" ptsTypes="AA">
                                      <p:cBhvr>
                                        <p:cTn id="6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1" y="23"/>
                                    </p:animMotion>
                                  </p:childTnLst>
                                </p:cTn>
                              </p:par>
                              <p:par>
                                <p:cTn id="615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42" presetClass="path" presetSubtype="0" repeatCount="10000" accel="50000" decel="5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4.16667E-7 4.07407E-6 L 0.35169 -0.00394 " pathEditMode="relative" rAng="0" ptsTypes="AA">
                                      <p:cBhvr>
                                        <p:cTn id="618" dur="28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78" y="-208"/>
                                    </p:animMotion>
                                  </p:childTnLst>
                                </p:cTn>
                              </p:par>
                              <p:par>
                                <p:cTn id="619" presetID="1" presetClass="exit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26" presetClass="emph" presetSubtype="0" repeatCount="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4" presetID="2" presetClass="exit" presetSubtype="2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5" dur="3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6" dur="3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8" presetID="8" presetClass="emph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Rot by="43200000">
                                      <p:cBhvr>
                                        <p:cTn id="629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>
                <p:cTn id="6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6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63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3" fill="hold">
                      <p:stCondLst>
                        <p:cond delay="0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7" fill="hold">
                      <p:stCondLst>
                        <p:cond delay="indefinite"/>
                      </p:stCondLst>
                      <p:childTnLst>
                        <p:par>
                          <p:cTn id="638" fill="hold">
                            <p:stCondLst>
                              <p:cond delay="0"/>
                            </p:stCondLst>
                            <p:childTnLst>
                              <p:par>
                                <p:cTn id="6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0" dur="14592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28" grpId="0" animBg="1"/>
      <p:bldP spid="28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54" grpId="0" animBg="1"/>
      <p:bldP spid="54" grpId="1" animBg="1"/>
      <p:bldP spid="54" grpId="2" animBg="1"/>
      <p:bldP spid="57" grpId="0" animBg="1"/>
      <p:bldP spid="57" grpId="1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70" grpId="0" animBg="1"/>
      <p:bldP spid="70" grpId="1" animBg="1"/>
      <p:bldP spid="70" grpId="2" animBg="1"/>
      <p:bldP spid="71" grpId="0" animBg="1"/>
      <p:bldP spid="71" grpId="1" animBg="1"/>
      <p:bldP spid="71" grpId="2" animBg="1"/>
      <p:bldP spid="75" grpId="0" animBg="1"/>
      <p:bldP spid="75" grpId="1" animBg="1"/>
      <p:bldP spid="76" grpId="0" animBg="1"/>
      <p:bldP spid="76" grpId="1" animBg="1"/>
      <p:bldP spid="76" grpId="2" animBg="1"/>
      <p:bldP spid="77" grpId="0" animBg="1"/>
      <p:bldP spid="77" grpId="1" animBg="1"/>
      <p:bldP spid="77" grpId="2" animBg="1"/>
      <p:bldP spid="81" grpId="0" animBg="1"/>
      <p:bldP spid="81" grpId="1" animBg="1"/>
      <p:bldP spid="81" grpId="2" animBg="1"/>
      <p:bldP spid="82" grpId="0" animBg="1"/>
      <p:bldP spid="82" grpId="1" animBg="1"/>
      <p:bldP spid="82" grpId="2" animBg="1"/>
      <p:bldP spid="83" grpId="0" animBg="1"/>
      <p:bldP spid="83" grpId="1" animBg="1"/>
      <p:bldP spid="84" grpId="0" animBg="1"/>
      <p:bldP spid="84" grpId="1" animBg="1"/>
      <p:bldP spid="84" grpId="2" animBg="1"/>
      <p:bldP spid="34" grpId="0" animBg="1"/>
      <p:bldP spid="3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5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C4CD3B9-3086-4FBE-96BA-112C9C8413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40138" y="-240267"/>
            <a:ext cx="5975172" cy="626386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CEB059C7-7EE6-4A29-870E-3C23A346984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771354" y="-280874"/>
            <a:ext cx="5975172" cy="6263866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4B9F284-B866-4FC9-805D-4AF295C3C98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2542" y="-294630"/>
            <a:ext cx="6683753" cy="601537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8F95315-29A9-49B9-A3DE-F1B12304845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0394" y="-240267"/>
            <a:ext cx="6683753" cy="60153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869CD3-1C49-4AFD-9C66-9DEEFF16F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730" y="432671"/>
            <a:ext cx="5354267" cy="17907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1F02DB-629D-42EB-B97B-164F9466B4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272" y="2730332"/>
            <a:ext cx="1320405" cy="2141353"/>
          </a:xfrm>
          <a:prstGeom prst="rect">
            <a:avLst/>
          </a:prstGeom>
        </p:spPr>
      </p:pic>
      <p:pic>
        <p:nvPicPr>
          <p:cNvPr id="22" name="зомби 1">
            <a:extLst>
              <a:ext uri="{FF2B5EF4-FFF2-40B4-BE49-F238E27FC236}">
                <a16:creationId xmlns:a16="http://schemas.microsoft.com/office/drawing/2014/main" id="{4D7E9410-53F5-4D29-A148-9FBFD0E2BEE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7074" y="2786590"/>
            <a:ext cx="816641" cy="128481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DFF2C7A-601B-409C-977E-CB29851874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615" y="2459718"/>
            <a:ext cx="2326489" cy="2340346"/>
          </a:xfrm>
          <a:prstGeom prst="rect">
            <a:avLst/>
          </a:prstGeom>
        </p:spPr>
      </p:pic>
      <p:pic>
        <p:nvPicPr>
          <p:cNvPr id="3" name="цветок)">
            <a:extLst>
              <a:ext uri="{FF2B5EF4-FFF2-40B4-BE49-F238E27FC236}">
                <a16:creationId xmlns:a16="http://schemas.microsoft.com/office/drawing/2014/main" id="{23AB3422-2076-4EEF-9CAC-6BAD34148F1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476" y="45079"/>
            <a:ext cx="2347325" cy="13203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72F59E-69EB-4FA0-803D-83214F9074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8120" y="3552018"/>
            <a:ext cx="1184169" cy="177106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57A9AE5-8B4C-40C6-820F-7C6780BAD7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5972" y="2987482"/>
            <a:ext cx="1059682" cy="15113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3385553-3B61-4562-BDEF-236A4A61EE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1624" y="518310"/>
            <a:ext cx="1053618" cy="120643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6024CE4-8BA2-47DC-8A0E-2C10BC83AB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01500" y="258388"/>
            <a:ext cx="1354154" cy="1243278"/>
          </a:xfrm>
          <a:prstGeom prst="rect">
            <a:avLst/>
          </a:prstGeom>
        </p:spPr>
      </p:pic>
      <p:pic>
        <p:nvPicPr>
          <p:cNvPr id="24" name="ZombiesOnYourLawn">
            <a:hlinkClick r:id="" action="ppaction://media"/>
            <a:extLst>
              <a:ext uri="{FF2B5EF4-FFF2-40B4-BE49-F238E27FC236}">
                <a16:creationId xmlns:a16="http://schemas.microsoft.com/office/drawing/2014/main" id="{20E66616-DC53-4FD9-B6A7-E1FEDE076E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83300" y="-1368425"/>
            <a:ext cx="609600" cy="6096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B9CBC04-5CC7-4FEA-B378-0C8CA79087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7511" y="1223422"/>
            <a:ext cx="879935" cy="144525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B2791EA-7CA7-4D25-AC9C-50DD8DA95D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38273" y="1047559"/>
            <a:ext cx="981360" cy="144740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DBA28E9-B54F-4E88-BB19-485262FB1A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0869" y="1584111"/>
            <a:ext cx="861957" cy="141572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923180E-F4AE-48DB-BF5A-0608C75996A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783236" y="3840379"/>
            <a:ext cx="816641" cy="147065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E550F34-3EC1-4DCD-A00C-00345B061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6420" y="5058855"/>
            <a:ext cx="895399" cy="1470655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706A582-FD43-44B2-97F5-6EE60705A7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29501" y="434719"/>
            <a:ext cx="1059682" cy="151133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C405FBB-F5D5-4B45-B7D4-D7204D9F22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73851" y="1190384"/>
            <a:ext cx="981360" cy="144740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A304842-991C-485D-85A6-BBD869C0CC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98138" y="1540295"/>
            <a:ext cx="1412425" cy="129677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E8720E1-ED47-4330-93C5-5ED60B4AA16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15004" y="5082101"/>
            <a:ext cx="981360" cy="144740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B529D7F-8D3C-4B81-969A-7614C846906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2891" y="941671"/>
            <a:ext cx="962942" cy="1433713"/>
          </a:xfrm>
          <a:prstGeom prst="rect">
            <a:avLst/>
          </a:prstGeom>
          <a:effectLst>
            <a:glow rad="76200">
              <a:schemeClr val="bg1">
                <a:alpha val="84000"/>
              </a:schemeClr>
            </a:glow>
          </a:effec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4036D69-C529-4187-8B6B-4BE802EC555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869179" y="880027"/>
            <a:ext cx="1059682" cy="1672425"/>
          </a:xfrm>
          <a:prstGeom prst="rect">
            <a:avLst/>
          </a:prstGeom>
          <a:effectLst>
            <a:glow rad="76200">
              <a:schemeClr val="bg1">
                <a:alpha val="84000"/>
              </a:schemeClr>
            </a:glo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B417474-72AB-49B7-B853-9177284DBD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802047" y="4898559"/>
            <a:ext cx="1354154" cy="124327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2DCDC85-9495-497E-999D-F53BE5AD06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723" y="5197131"/>
            <a:ext cx="1154779" cy="132226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8E1B8D8-36A7-4C6D-A947-50089F3AE76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650" y="1981461"/>
            <a:ext cx="1256622" cy="132226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B3970453-F6A8-42D3-8D2A-CC1EC3CC437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8712" y="1629849"/>
            <a:ext cx="1256622" cy="1322267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BD72A804-A6E3-4A5E-ACFC-30D6F348FE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73765" y="4103542"/>
            <a:ext cx="1375550" cy="1447408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703FAFA5-858A-4AC8-8E79-C181A430B02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8126" y="3634693"/>
            <a:ext cx="1375550" cy="1447408"/>
          </a:xfrm>
          <a:prstGeom prst="rect">
            <a:avLst/>
          </a:prstGeom>
        </p:spPr>
      </p:pic>
      <p:pic>
        <p:nvPicPr>
          <p:cNvPr id="63" name="Z1">
            <a:extLst>
              <a:ext uri="{FF2B5EF4-FFF2-40B4-BE49-F238E27FC236}">
                <a16:creationId xmlns:a16="http://schemas.microsoft.com/office/drawing/2014/main" id="{45F75813-9DB7-4C2C-B78B-50D40FBAC76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6930" y="76201"/>
            <a:ext cx="1214366" cy="11276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24296EF9-4F1C-4125-B4B9-9315688B41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658" y="200891"/>
            <a:ext cx="710841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68E0C2-7938-4C1A-8FD5-836FC04553A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1332" y="1217511"/>
            <a:ext cx="2406884" cy="1014464"/>
          </a:xfrm>
          <a:prstGeom prst="rect">
            <a:avLst/>
          </a:prstGeom>
          <a:effectLst>
            <a:glow rad="127000">
              <a:schemeClr val="bg1">
                <a:alpha val="8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0650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2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914 0.04814 L -0.01914 0.04814 C -0.02213 0.05439 -0.02474 0.0618 -0.02851 0.06759 C -0.03151 0.07176 -0.04687 0.07754 -0.04883 0.07847 C -0.07422 0.10324 -0.05664 0.09074 -0.07682 0.09814 C -0.08112 0.0993 -0.08528 0.10162 -0.08945 0.10347 L -0.09557 0.10625 C -0.10768 0.1206 -0.09479 0.10625 -0.12213 0.12569 C -0.12474 0.12754 -0.12734 0.12986 -0.13008 0.13148 C -0.13359 0.13264 -0.13737 0.13287 -0.14088 0.13402 C -0.14674 0.13564 -0.15234 0.13773 -0.15807 0.13958 L -0.23151 0.13148 C -0.23476 0.12939 -0.23789 0.12754 -0.24088 0.12569 C -0.25143 0.11875 -0.24935 0.11828 -0.26276 0.11203 C -0.26588 0.11018 -0.26914 0.11018 -0.27213 0.10902 C -0.27591 0.1074 -0.27942 0.10555 -0.28307 0.10347 C -0.29297 0.1074 -0.30325 0.10902 -0.31276 0.11481 C -0.31744 0.11713 -0.32109 0.12407 -0.32539 0.1287 C -0.3345 0.1375 -0.33698 0.13889 -0.3457 0.14537 C -0.36211 0.18402 -0.33802 0.12916 -0.35664 0.16458 C -0.36211 0.17523 -0.36692 0.1868 -0.37213 0.19791 C -0.37591 0.20578 -0.3944 0.24282 -0.39713 0.24791 C -0.40547 0.26273 -0.41562 0.27477 -0.42213 0.29236 C -0.43659 0.33055 -0.42083 0.29259 -0.43476 0.31736 C -0.46172 0.36527 -0.42539 0.30764 -0.45508 0.35625 C -0.45924 0.36319 -0.47278 0.38217 -0.47695 0.38703 C -0.48242 0.39282 -0.48841 0.39768 -0.49414 0.40347 C -0.4983 0.40764 -0.50455 0.41574 -0.50976 0.41736 C -0.51692 0.41921 -0.52422 0.41921 -0.53164 0.4199 C -0.53841 0.41643 -0.54505 0.41227 -0.55182 0.40902 C -0.56692 0.40115 -0.58229 0.3956 -0.59713 0.38703 C -0.60182 0.38402 -0.60651 0.38078 -0.61133 0.37847 C -0.61536 0.37615 -0.61966 0.375 -0.62369 0.37291 C -0.67187 0.34583 -0.61041 0.37639 -0.65807 0.3537 C -0.66731 0.34236 -0.66849 0.34213 -0.67682 0.32847 C -0.67955 0.32384 -0.6819 0.31875 -0.68476 0.31458 C -0.68919 0.30764 -0.6944 0.30231 -0.69883 0.29514 C -0.70169 0.29004 -0.70351 0.2831 -0.70664 0.27847 C -0.70885 0.27477 -0.71185 0.27314 -0.71432 0.27014 C -0.7181 0.26551 -0.72148 0.25995 -0.72526 0.25625 C -0.74505 0.23634 -0.73372 0.25254 -0.75494 0.2368 C -0.79596 0.20602 -0.72773 0.24051 -0.80182 0.20347 C -0.81106 0.19884 -0.8207 0.19652 -0.82994 0.19259 C -0.83164 0.19189 -0.83307 0.19074 -0.83463 0.18958 C -0.85807 0.19328 -0.88164 0.1956 -0.90508 0.20069 C -0.90833 0.20139 -0.91159 0.20347 -0.91445 0.20625 C -0.91692 0.20879 -0.91849 0.21389 -0.92057 0.21736 C -0.92369 0.22199 -0.92656 0.22731 -0.93008 0.23125 C -0.93333 0.23518 -0.93737 0.2368 -0.94088 0.23958 C -0.95442 0.25069 -0.94557 0.24606 -0.95807 0.25069 C -0.9638 0.24791 -0.97005 0.24722 -0.97526 0.24259 C -0.99388 0.22477 -0.98294 0.22824 -0.99258 0.20926 C -0.99479 0.20463 -0.99804 0.20231 -1.00026 0.19791 C -1.00286 0.19305 -1.00429 0.1868 -1.00664 0.18125 C -1.01054 0.17176 -1.01575 0.16365 -1.01914 0.15347 C -1.02369 0.13865 -1.02955 0.12477 -1.03307 0.10902 C -1.03411 0.10439 -1.0345 0.0993 -1.03619 0.09537 C -1.03984 0.0868 -1.04492 0.08078 -1.04883 0.07291 C -1.05846 0.05324 -1.05638 0.04977 -1.06758 0.03426 C -1.07187 0.02801 -1.07721 0.02384 -1.08151 0.01759 C -1.09765 -0.00533 -1.10338 -0.02084 -1.11888 -0.0463 C -1.12487 -0.05648 -1.13164 -0.06459 -1.13776 -0.07431 C -1.15677 -0.1051 -1.14674 -0.09074 -1.1612 -0.12153 C -1.17916 -0.16065 -1.17995 -0.15648 -1.19401 -0.19375 C -1.20898 -0.23403 -1.19088 -0.19306 -1.20794 -0.22963 C -1.20963 -0.23982 -1.21067 -0.25 -1.21263 -0.25996 C -1.21484 -0.27061 -1.21849 -0.2801 -1.22057 -0.29051 C -1.2319 -0.35162 -1.21627 -0.29213 -1.22838 -0.33496 C -1.22942 -0.34861 -1.22942 -0.35371 -1.23151 -0.36551 C -1.23242 -0.3713 -1.23294 -0.37709 -1.2345 -0.38218 C -1.23672 -0.38936 -1.24557 -0.4051 -1.2487 -0.40996 C -1.28372 -0.46505 -1.25169 -0.41528 -1.28307 -0.4544 C -1.28698 -0.45949 -1.29023 -0.46574 -1.29401 -0.47107 C -1.30286 -0.4838 -1.31484 -0.48635 -1.32526 -0.49329 C -1.32734 -0.49491 -1.32916 -0.49815 -1.33151 -0.49885 C -1.35325 -0.50533 -1.3595 -0.5044 -1.37838 -0.5044 " pathEditMode="relative" rAng="0" ptsTypes="AAAAAAAAAAAAAAAAAAAAAAAAAAAAAAAAAAAAAAAAAAAAAAAAAAAAAAAAAAAAAAAAAAAAAAAAAAAA">
                                      <p:cBhvr>
                                        <p:cTn id="30" dur="2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969" y="-902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758 0.14977 L 0.01758 0.14977 C 0.01914 0.15718 0.01954 0.16574 0.02227 0.17199 C 0.02409 0.1757 0.02735 0.17732 0.03008 0.17755 L 0.1254 0.17477 C 0.1306 0.16644 0.13529 0.15718 0.14102 0.14977 C 0.14584 0.14329 0.15196 0.14005 0.15665 0.1331 C 0.16459 0.12037 0.17188 0.10625 0.17852 0.09144 C 0.1849 0.07662 0.18959 0.05949 0.19571 0.04421 C 0.19688 0.04097 0.19896 0.03889 0.2004 0.03588 C 0.20573 0.02408 0.21068 0.01158 0.21602 -0.00023 C 0.21797 -0.00509 0.22019 -0.00949 0.22227 -0.01412 C 0.22461 -0.01967 0.23073 -0.03495 0.23321 -0.03912 C 0.23581 -0.04375 0.23855 -0.04815 0.24102 -0.05301 C 0.24792 -0.06713 0.24441 -0.06667 0.25508 -0.08079 C 0.25782 -0.08472 0.26133 -0.08634 0.26446 -0.08912 C 0.27644 -0.08727 0.28855 -0.0875 0.3004 -0.08356 C 0.31862 -0.07801 0.31316 -0.07616 0.32383 -0.06412 C 0.33151 -0.05555 0.33907 -0.04653 0.34727 -0.03912 C 0.3504 -0.03634 0.35795 -0.03055 0.36133 -0.02523 C 0.36407 -0.02106 0.36615 -0.01551 0.36915 -0.01134 C 0.37149 -0.0081 0.37461 -0.00648 0.37696 -0.00301 C 0.38086 0.00278 0.3836 0.01134 0.3879 0.01644 C 0.38946 0.01829 0.39115 0.01945 0.39258 0.02199 C 0.39441 0.02523 0.39532 0.02963 0.39727 0.0331 C 0.40261 0.04259 0.41524 0.05625 0.42071 0.06088 C 0.42618 0.06551 0.4323 0.06736 0.4379 0.07199 C 0.44167 0.075 0.44506 0.0794 0.44883 0.0831 C 0.47982 0.11227 0.45274 0.08681 0.47227 0.10255 C 0.48282 0.11111 0.4806 0.11204 0.49258 0.11644 C 0.4987 0.11852 0.53125 0.12662 0.53633 0.12755 C 0.54454 0.12894 0.553 0.12894 0.56133 0.13033 C 0.62566 0.13935 0.5668 0.1331 0.6254 0.13866 L 0.70977 0.13588 C 0.71901 0.13519 0.72318 0.1206 0.73165 0.11366 C 0.7405 0.10625 0.74974 0.1 0.75821 0.09144 C 0.76589 0.08333 0.77162 0.06921 0.78008 0.06366 C 0.79128 0.05602 0.79349 0.05602 0.80352 0.04421 C 0.81263 0.03333 0.80912 0.03542 0.81602 0.02477 C 0.81901 0.01991 0.82188 0.01458 0.8254 0.01088 C 0.82774 0.0081 0.8306 0.00741 0.83321 0.00533 C 0.83581 0.00278 0.83842 -0.00023 0.84102 -0.00301 C 0.8431 -0.00579 0.84506 -0.00879 0.84727 -0.01134 C 0.853 -0.01829 0.86224 -0.0287 0.86915 -0.03356 C 0.8711 -0.03518 0.87331 -0.03495 0.8754 -0.03634 C 0.87852 -0.03866 0.88138 -0.04282 0.88477 -0.04467 C 0.88972 -0.04768 0.9004 -0.05023 0.9004 -0.05023 C 0.90352 -0.0456 0.90651 -0.04097 0.90977 -0.03634 C 0.91172 -0.03356 0.91446 -0.03194 0.91602 -0.02801 C 0.92123 -0.01504 0.92474 0.00046 0.93008 0.01366 C 0.95743 0.08171 0.92292 -0.00185 0.94415 0.04421 C 0.95339 0.06435 0.95066 0.06713 0.96446 0.0831 C 0.97253 0.09236 0.99727 0.10509 1.00352 0.1081 C 1.03334 0.12176 1.03138 0.11898 1.06133 0.12199 C 1.08112 0.12107 1.10105 0.12477 1.12071 0.11921 C 1.18724 0.09977 1.17175 0.09121 1.22071 0.0581 C 1.23347 0.04931 1.24623 0.03912 1.25977 0.03588 C 1.26342 0.03496 1.26693 0.0338 1.27071 0.0331 C 1.27982 0.03102 1.28685 0.03079 1.29571 0.02755 C 1.29727 0.02685 1.2987 0.02546 1.3004 0.02477 C 1.30651 0.02176 1.31276 0.01875 1.31915 0.01644 C 1.32526 0.01412 1.33165 0.01273 1.3379 0.01088 C 1.34284 0.00486 1.34284 0.0044 1.34883 -0.00023 C 1.35131 -0.00231 1.35404 -0.00393 1.35665 -0.00579 C 1.35977 -0.00856 1.36263 -0.01204 1.36602 -0.01412 C 1.37396 -0.01967 1.40404 -0.03055 1.40508 -0.03079 C 1.41771 -0.0368 1.40925 -0.03634 1.41446 -0.03634 " pathEditMode="relative" ptsTypes="AAAAAAAAAAAAAAAAAAAAAAAAAAAAAAAAAAAAAAAAAAAAAAAAAAAAAAAAAAAAAAAAAAA">
                                      <p:cBhvr>
                                        <p:cTn id="32" dur="2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4" dur="50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7" dur="10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0" dur="15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indefinite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3" dur="20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00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7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</TotalTime>
  <Words>184</Words>
  <Application>Microsoft Office PowerPoint</Application>
  <PresentationFormat>Широкоэкранный</PresentationFormat>
  <Paragraphs>42</Paragraphs>
  <Slides>5</Slides>
  <Notes>0</Notes>
  <HiddenSlides>0</HiddenSlides>
  <MMClips>34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Arial</vt:lpstr>
      <vt:lpstr>Bahnschrift SemiBold SemiConden</vt:lpstr>
      <vt:lpstr>Berlin Sans FB Demi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Федотов</dc:creator>
  <cp:lastModifiedBy>Дмитрий Федотов</cp:lastModifiedBy>
  <cp:revision>58</cp:revision>
  <dcterms:created xsi:type="dcterms:W3CDTF">2021-09-21T17:19:43Z</dcterms:created>
  <dcterms:modified xsi:type="dcterms:W3CDTF">2021-10-19T16:26:31Z</dcterms:modified>
</cp:coreProperties>
</file>