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ctor6.by" initials="S" lastIdx="1" clrIdx="0">
    <p:extLst>
      <p:ext uri="{19B8F6BF-5375-455C-9EA6-DF929625EA0E}">
        <p15:presenceInfo xmlns:p15="http://schemas.microsoft.com/office/powerpoint/2012/main" userId="Sector6.b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33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27T00:32:56.869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53309-6CA4-4EB4-A84E-3493CEBA5D1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774FF-C737-4A20-89FE-2372BE429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27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90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721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1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11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21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444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5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1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4CCEB-98B1-4EE8-8142-04292580F4AC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7CAC9-12B4-404A-A929-27664CE3C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7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6517" y="488304"/>
            <a:ext cx="81550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Неделя работы над собой</a:t>
            </a:r>
            <a:endParaRPr lang="ru-RU" sz="5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3470" y="2535652"/>
            <a:ext cx="356283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Цель проекта:</a:t>
            </a:r>
            <a:endParaRPr lang="ru-RU" sz="4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773" y="3269778"/>
            <a:ext cx="3593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2524" y="3427850"/>
            <a:ext cx="51274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Стимулировать личностный рост и развитие</a:t>
            </a:r>
            <a:r>
              <a:rPr lang="ru-RU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416" y="4072583"/>
            <a:ext cx="3593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2239" y="4549636"/>
            <a:ext cx="354911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Привить навыки заботы о себе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344" y="4875388"/>
            <a:ext cx="3593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32239" y="5352441"/>
            <a:ext cx="375455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Повысить уровень осознанности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AutoShape 2" descr="Этап «Мастер-класс» — Покорители информационных морей"/>
          <p:cNvSpPr>
            <a:spLocks noChangeAspect="1" noChangeArrowheads="1"/>
          </p:cNvSpPr>
          <p:nvPr/>
        </p:nvSpPr>
        <p:spPr bwMode="auto">
          <a:xfrm>
            <a:off x="155574" y="-144463"/>
            <a:ext cx="4194175" cy="419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Скачать картинки Мастер класс, стоковые фото Мастер класс в хорошем  качестве | DepositPhotos"/>
          <p:cNvSpPr>
            <a:spLocks noChangeAspect="1" noChangeArrowheads="1"/>
          </p:cNvSpPr>
          <p:nvPr/>
        </p:nvSpPr>
        <p:spPr bwMode="auto">
          <a:xfrm>
            <a:off x="155574" y="-144463"/>
            <a:ext cx="873125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30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06473" y="176634"/>
            <a:ext cx="2173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День 1</a:t>
            </a:r>
            <a:endParaRPr lang="ru-RU" sz="5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8433" y="2365434"/>
            <a:ext cx="36455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Мероприятия: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5290" y="3061540"/>
            <a:ext cx="359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4684" y="3388315"/>
            <a:ext cx="419178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Посещение мастер</a:t>
            </a: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-класса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5290" y="3984870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10734" y="992219"/>
            <a:ext cx="756489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Осознанность и самоанализ</a:t>
            </a:r>
            <a:endParaRPr lang="ru-RU" sz="48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6230" y="4384980"/>
            <a:ext cx="39901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Завести личный дневник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5289" y="4981535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4682" y="5381645"/>
            <a:ext cx="192860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Медитация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635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4316" y="178404"/>
            <a:ext cx="21734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chemeClr val="accent2">
                    <a:lumMod val="50000"/>
                  </a:schemeClr>
                </a:solidFill>
              </a:rPr>
              <a:t>День </a:t>
            </a:r>
            <a:r>
              <a:rPr lang="ru-RU" sz="5400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71251" y="1132511"/>
            <a:ext cx="535954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Здоровье и энергия</a:t>
            </a:r>
            <a:endParaRPr lang="ru-RU" sz="48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8940" y="2471340"/>
            <a:ext cx="36455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Мероприятия: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74" y="3240781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173" y="4164111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172" y="5145758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1832" y="3640891"/>
            <a:ext cx="33826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Правильное питание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1832" y="4564221"/>
            <a:ext cx="18655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Режим дня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6565" y="5545868"/>
            <a:ext cx="23963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Зарядка с утра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8147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27758" y="150176"/>
            <a:ext cx="2173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День 3</a:t>
            </a:r>
            <a:endParaRPr lang="ru-RU" sz="5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45484" y="1073506"/>
            <a:ext cx="61379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Управление временем</a:t>
            </a:r>
            <a:endParaRPr lang="ru-RU" sz="48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6254" y="2579315"/>
            <a:ext cx="36455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/>
              <a:t>Мероприятия: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254" y="3247902"/>
            <a:ext cx="174728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ru-RU" sz="5400" dirty="0" smtClean="0"/>
              <a:t>.</a:t>
            </a:r>
            <a:endParaRPr lang="en-US" sz="5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3921" y="4078899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921" y="5128644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4720" y="3580571"/>
            <a:ext cx="63399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Изучение методик и выбор подходящей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3314" y="5470762"/>
            <a:ext cx="34964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Составить график дня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36117" y="4479009"/>
            <a:ext cx="63885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Проанализировать свой распорядок дня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7736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21035" y="96388"/>
            <a:ext cx="2173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День 4</a:t>
            </a:r>
            <a:endParaRPr lang="ru-RU" sz="5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10292" y="950276"/>
            <a:ext cx="75949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Управление своими эмоциями</a:t>
            </a:r>
            <a:endParaRPr lang="ru-RU" sz="4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021" y="2342047"/>
            <a:ext cx="36455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Мероприятия: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4068" y="3111488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067" y="4137229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4066" y="5162970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3459" y="3464877"/>
            <a:ext cx="485793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Самоанализ своего поведения</a:t>
            </a:r>
          </a:p>
          <a:p>
            <a:pPr algn="ctr"/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3459" y="4521395"/>
            <a:ext cx="359810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Посищение</a:t>
            </a:r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тренингов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3459" y="5624635"/>
            <a:ext cx="62726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Стораться</a:t>
            </a:r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контролировать свои эмоции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439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53800" y="143453"/>
            <a:ext cx="2173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День 5</a:t>
            </a:r>
            <a:endParaRPr lang="ru-RU" sz="5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27947" y="1066783"/>
            <a:ext cx="722511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Развитие навыков и талантов</a:t>
            </a:r>
            <a:endParaRPr lang="ru-RU" sz="4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810" y="2294983"/>
            <a:ext cx="36455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Мероприятия: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4809" y="3061518"/>
            <a:ext cx="3593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4810" y="4136476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4810" y="5211434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4203" y="3416107"/>
            <a:ext cx="36059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Посещение </a:t>
            </a:r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тренингов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275145" y="4454305"/>
            <a:ext cx="1205788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Решить что получается хороши и развивать этот навык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4203" y="5540426"/>
            <a:ext cx="38272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Пробовать что-то новое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309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20183" y="203964"/>
            <a:ext cx="2173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День 6</a:t>
            </a:r>
            <a:endParaRPr lang="ru-RU" sz="5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23605" y="1232664"/>
            <a:ext cx="456657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Забота о будущим</a:t>
            </a:r>
            <a:endParaRPr lang="ru-RU" sz="4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6004" y="2309181"/>
            <a:ext cx="36455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Мероприятия: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7856" y="3078622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7249" y="3478732"/>
            <a:ext cx="514846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Выбор приоритетов на будущее 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7856" y="4001952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7249" y="4402062"/>
            <a:ext cx="231653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Визуализация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7856" y="5110831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47249" y="5510941"/>
            <a:ext cx="433009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Составление плана и задач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231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185" y="142074"/>
            <a:ext cx="2173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День 7</a:t>
            </a:r>
            <a:endParaRPr lang="ru-RU" sz="5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35426" y="1065404"/>
            <a:ext cx="48529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Подведение итогов</a:t>
            </a:r>
            <a:endParaRPr lang="ru-RU" sz="4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012" y="2204878"/>
            <a:ext cx="364554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Мероприятия: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3259" y="3248689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2652" y="3648799"/>
            <a:ext cx="204254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Самоанализ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3259" y="4183444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2652" y="4571019"/>
            <a:ext cx="776430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Поделиться результатами с друзьями и близкими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258" y="5094239"/>
            <a:ext cx="3593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2651" y="5448883"/>
            <a:ext cx="500438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Составление таблицы до/после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3472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Вид</Template>
  <TotalTime>74</TotalTime>
  <Words>158</Words>
  <Application>Microsoft Office PowerPoint</Application>
  <PresentationFormat>Широкоэкранный</PresentationFormat>
  <Paragraphs>71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Sector6.by</dc:creator>
  <cp:lastModifiedBy>Sector6.by</cp:lastModifiedBy>
  <cp:revision>7</cp:revision>
  <dcterms:created xsi:type="dcterms:W3CDTF">2025-10-26T11:32:49Z</dcterms:created>
  <dcterms:modified xsi:type="dcterms:W3CDTF">2025-10-26T21:33:28Z</dcterms:modified>
</cp:coreProperties>
</file>