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FEFB879-8FBE-494F-B23C-6664CE3075A6}" v="1" dt="2025-12-23T17:29:10.2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e SCHUSSLER" userId="56b0023bed2d9a53" providerId="LiveId" clId="{E0F78DAE-5CEF-4C7A-A251-DE39CB644A31}"/>
    <pc:docChg chg="undo custSel addSld delSld modSld">
      <pc:chgData name="Emilie SCHUSSLER" userId="56b0023bed2d9a53" providerId="LiveId" clId="{E0F78DAE-5CEF-4C7A-A251-DE39CB644A31}" dt="2025-12-28T18:39:17.521" v="3834" actId="2696"/>
      <pc:docMkLst>
        <pc:docMk/>
      </pc:docMkLst>
      <pc:sldChg chg="modSp mod">
        <pc:chgData name="Emilie SCHUSSLER" userId="56b0023bed2d9a53" providerId="LiveId" clId="{E0F78DAE-5CEF-4C7A-A251-DE39CB644A31}" dt="2025-12-23T17:28:04.740" v="1585" actId="207"/>
        <pc:sldMkLst>
          <pc:docMk/>
          <pc:sldMk cId="3832378290" sldId="256"/>
        </pc:sldMkLst>
        <pc:spChg chg="mod">
          <ac:chgData name="Emilie SCHUSSLER" userId="56b0023bed2d9a53" providerId="LiveId" clId="{E0F78DAE-5CEF-4C7A-A251-DE39CB644A31}" dt="2025-12-23T17:28:04.740" v="1585" actId="207"/>
          <ac:spMkLst>
            <pc:docMk/>
            <pc:sldMk cId="3832378290" sldId="256"/>
            <ac:spMk id="2" creationId="{53A05E9F-E2A9-D492-05B4-781B792F6CE2}"/>
          </ac:spMkLst>
        </pc:spChg>
      </pc:sldChg>
      <pc:sldChg chg="modSp mod">
        <pc:chgData name="Emilie SCHUSSLER" userId="56b0023bed2d9a53" providerId="LiveId" clId="{E0F78DAE-5CEF-4C7A-A251-DE39CB644A31}" dt="2025-12-23T17:42:40.093" v="2650" actId="115"/>
        <pc:sldMkLst>
          <pc:docMk/>
          <pc:sldMk cId="561308414" sldId="257"/>
        </pc:sldMkLst>
        <pc:spChg chg="mod">
          <ac:chgData name="Emilie SCHUSSLER" userId="56b0023bed2d9a53" providerId="LiveId" clId="{E0F78DAE-5CEF-4C7A-A251-DE39CB644A31}" dt="2025-12-23T17:29:27.401" v="1608" actId="207"/>
          <ac:spMkLst>
            <pc:docMk/>
            <pc:sldMk cId="561308414" sldId="257"/>
            <ac:spMk id="4" creationId="{47E28B71-10D5-5CD9-1C96-07E25D3095A8}"/>
          </ac:spMkLst>
        </pc:spChg>
        <pc:spChg chg="mod">
          <ac:chgData name="Emilie SCHUSSLER" userId="56b0023bed2d9a53" providerId="LiveId" clId="{E0F78DAE-5CEF-4C7A-A251-DE39CB644A31}" dt="2025-12-23T17:42:40.093" v="2650" actId="115"/>
          <ac:spMkLst>
            <pc:docMk/>
            <pc:sldMk cId="561308414" sldId="257"/>
            <ac:spMk id="6" creationId="{63CEB6DF-40D7-D033-1BC9-61573F47CBF4}"/>
          </ac:spMkLst>
        </pc:spChg>
      </pc:sldChg>
      <pc:sldChg chg="modSp add mod">
        <pc:chgData name="Emilie SCHUSSLER" userId="56b0023bed2d9a53" providerId="LiveId" clId="{E0F78DAE-5CEF-4C7A-A251-DE39CB644A31}" dt="2025-12-23T17:29:19.560" v="1607" actId="207"/>
        <pc:sldMkLst>
          <pc:docMk/>
          <pc:sldMk cId="4056833791" sldId="258"/>
        </pc:sldMkLst>
        <pc:spChg chg="mod">
          <ac:chgData name="Emilie SCHUSSLER" userId="56b0023bed2d9a53" providerId="LiveId" clId="{E0F78DAE-5CEF-4C7A-A251-DE39CB644A31}" dt="2025-12-23T17:29:19.560" v="1607" actId="207"/>
          <ac:spMkLst>
            <pc:docMk/>
            <pc:sldMk cId="4056833791" sldId="258"/>
            <ac:spMk id="4" creationId="{AF152EA7-464B-7CDF-0B97-01B9EDAF5295}"/>
          </ac:spMkLst>
        </pc:spChg>
        <pc:spChg chg="mod">
          <ac:chgData name="Emilie SCHUSSLER" userId="56b0023bed2d9a53" providerId="LiveId" clId="{E0F78DAE-5CEF-4C7A-A251-DE39CB644A31}" dt="2025-12-23T17:27:11.941" v="1576" actId="27636"/>
          <ac:spMkLst>
            <pc:docMk/>
            <pc:sldMk cId="4056833791" sldId="258"/>
            <ac:spMk id="6" creationId="{98F3E4D8-BA94-4A4D-28D3-000437030E86}"/>
          </ac:spMkLst>
        </pc:spChg>
      </pc:sldChg>
      <pc:sldChg chg="modSp add mod">
        <pc:chgData name="Emilie SCHUSSLER" userId="56b0023bed2d9a53" providerId="LiveId" clId="{E0F78DAE-5CEF-4C7A-A251-DE39CB644A31}" dt="2025-12-23T17:38:35.081" v="2572" actId="20577"/>
        <pc:sldMkLst>
          <pc:docMk/>
          <pc:sldMk cId="2977099043" sldId="259"/>
        </pc:sldMkLst>
        <pc:spChg chg="mod">
          <ac:chgData name="Emilie SCHUSSLER" userId="56b0023bed2d9a53" providerId="LiveId" clId="{E0F78DAE-5CEF-4C7A-A251-DE39CB644A31}" dt="2025-12-23T17:29:14.374" v="1606" actId="207"/>
          <ac:spMkLst>
            <pc:docMk/>
            <pc:sldMk cId="2977099043" sldId="259"/>
            <ac:spMk id="4" creationId="{F84F3F29-070E-22B6-6419-37DEBA0AEC14}"/>
          </ac:spMkLst>
        </pc:spChg>
        <pc:spChg chg="mod">
          <ac:chgData name="Emilie SCHUSSLER" userId="56b0023bed2d9a53" providerId="LiveId" clId="{E0F78DAE-5CEF-4C7A-A251-DE39CB644A31}" dt="2025-12-23T17:38:35.081" v="2572" actId="20577"/>
          <ac:spMkLst>
            <pc:docMk/>
            <pc:sldMk cId="2977099043" sldId="259"/>
            <ac:spMk id="6" creationId="{B347F208-9F84-D897-EB3C-5A9C5973A81D}"/>
          </ac:spMkLst>
        </pc:spChg>
      </pc:sldChg>
      <pc:sldChg chg="addSp delSp modSp add mod modClrScheme chgLayout">
        <pc:chgData name="Emilie SCHUSSLER" userId="56b0023bed2d9a53" providerId="LiveId" clId="{E0F78DAE-5CEF-4C7A-A251-DE39CB644A31}" dt="2025-12-23T17:41:23.613" v="2598" actId="207"/>
        <pc:sldMkLst>
          <pc:docMk/>
          <pc:sldMk cId="3697765454" sldId="260"/>
        </pc:sldMkLst>
        <pc:spChg chg="add mod ord">
          <ac:chgData name="Emilie SCHUSSLER" userId="56b0023bed2d9a53" providerId="LiveId" clId="{E0F78DAE-5CEF-4C7A-A251-DE39CB644A31}" dt="2025-12-23T17:41:23.613" v="2598" actId="207"/>
          <ac:spMkLst>
            <pc:docMk/>
            <pc:sldMk cId="3697765454" sldId="260"/>
            <ac:spMk id="2" creationId="{D8C169EB-686C-FB07-2C14-387A30A02FE2}"/>
          </ac:spMkLst>
        </pc:spChg>
        <pc:spChg chg="add mod ord">
          <ac:chgData name="Emilie SCHUSSLER" userId="56b0023bed2d9a53" providerId="LiveId" clId="{E0F78DAE-5CEF-4C7A-A251-DE39CB644A31}" dt="2025-12-23T17:41:07.284" v="2576" actId="700"/>
          <ac:spMkLst>
            <pc:docMk/>
            <pc:sldMk cId="3697765454" sldId="260"/>
            <ac:spMk id="3" creationId="{6BEAEC5A-905A-F4F2-6B0E-B9F816C97DB1}"/>
          </ac:spMkLst>
        </pc:spChg>
      </pc:sldChg>
      <pc:sldChg chg="addSp delSp modSp add mod modClrScheme chgLayout">
        <pc:chgData name="Emilie SCHUSSLER" userId="56b0023bed2d9a53" providerId="LiveId" clId="{E0F78DAE-5CEF-4C7A-A251-DE39CB644A31}" dt="2025-12-23T17:54:57.513" v="3673" actId="2711"/>
        <pc:sldMkLst>
          <pc:docMk/>
          <pc:sldMk cId="3951983109" sldId="261"/>
        </pc:sldMkLst>
        <pc:spChg chg="mod ord">
          <ac:chgData name="Emilie SCHUSSLER" userId="56b0023bed2d9a53" providerId="LiveId" clId="{E0F78DAE-5CEF-4C7A-A251-DE39CB644A31}" dt="2025-12-23T17:44:11.860" v="2728" actId="700"/>
          <ac:spMkLst>
            <pc:docMk/>
            <pc:sldMk cId="3951983109" sldId="261"/>
            <ac:spMk id="2" creationId="{43D60274-196A-3A2F-E792-E9C156A5FEA9}"/>
          </ac:spMkLst>
        </pc:spChg>
        <pc:spChg chg="add mod ord">
          <ac:chgData name="Emilie SCHUSSLER" userId="56b0023bed2d9a53" providerId="LiveId" clId="{E0F78DAE-5CEF-4C7A-A251-DE39CB644A31}" dt="2025-12-23T17:54:57.513" v="3673" actId="2711"/>
          <ac:spMkLst>
            <pc:docMk/>
            <pc:sldMk cId="3951983109" sldId="261"/>
            <ac:spMk id="8" creationId="{834DDB54-8EC8-A6E5-A7FD-B9FEFD1C5CB6}"/>
          </ac:spMkLst>
        </pc:spChg>
      </pc:sldChg>
      <pc:sldChg chg="modSp add del mod">
        <pc:chgData name="Emilie SCHUSSLER" userId="56b0023bed2d9a53" providerId="LiveId" clId="{E0F78DAE-5CEF-4C7A-A251-DE39CB644A31}" dt="2025-12-28T18:39:17.521" v="3834" actId="2696"/>
        <pc:sldMkLst>
          <pc:docMk/>
          <pc:sldMk cId="2149802014" sldId="26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1EF11-0954-EA54-FF2C-077D00EDF5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4E95A9-32EF-F755-3E68-3AA623269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1DF9F-AAA9-2297-720D-8E8F11634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9454EE-6854-EDB4-41CA-D0970BE59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9A60B-D238-6978-F0EA-610D00C18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261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6EFDA2-C5AD-88C6-C092-39526CA68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220619-F4DF-81C8-1196-A3FC79AA7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75ADDA-5FA2-A3EA-B1AA-3849E260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6FD91A-E8AF-B541-1F9A-9047FAC4ED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C3966-4998-5DE4-B26F-88CB2ABE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65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88C2B6-4CD5-9FCB-C504-B07020226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D3A05E-A690-F57B-C3BB-E81966559E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97DE9-4D64-64FF-3A05-4C07AB85D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0498B3-8627-2DB7-4BB1-590466204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416EE-220D-E1E8-F6DE-C4E8A27B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75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0B45B-81C0-E7DD-649E-7F64A2E83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CF00B4-6A38-65EC-4452-43C30FFEFB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994F7C-D81A-ACB0-C9CA-FD5C5F82D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33AD5-6AC7-CEAF-9913-386C114C1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322128-9988-3946-7CEC-45F37AFBE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97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E4406-6B6E-0276-A3DB-5769D6F28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F7D3CB-7C6B-9BF1-D8B7-F8348163A0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6CE02-CCB6-E7EA-DC8B-7AE9A9725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DA0EA7-E778-1526-E820-92B887927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1B4CA5-4561-8F52-FC1D-73E28FE7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214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541003-34E8-E887-1BCE-5CFC27878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E1D23-816A-AAFC-6E41-F3A70EB835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85574F-4518-89A9-B80E-697B5E9946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E1A490-B2C1-BE75-3E14-EE02E1E25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D405C-8C53-490E-E67C-A680DE68C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88EE5A-8784-1E7A-8C21-963114385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21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0FCA7-5F29-7952-3DDB-5791EC503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70F68E-2904-7D0D-F8F6-D05CF9E64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6BC828-6866-AE9B-6165-A8C71822A1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4526E8-C924-8C51-2274-D7872632D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541DA2-04EF-D0C3-FAF7-069456DF98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9FFF5C-AA44-B4A0-CD3E-0C4814836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CCA1B1B-F4CA-AF61-9964-CDD7F4FBA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BBB708-4BBB-806D-D45C-FF7D252EF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668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E9833-4375-22B9-0153-32AB26411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84F8BA-85F6-9BBA-FD6A-0BABEA4AA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D250F9-6187-40F7-77CB-0B655D079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CEC34F-B608-D677-EE6B-D284BC94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163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1ED1AC-6B02-7D1B-314C-DF335A80B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F4DE73-06BB-38D9-3180-9059E7E570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2F6ED-F432-BBC3-8BFC-2420E6A62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08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DF0D8-82B4-304F-9B33-63610C142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406129-E964-6272-3956-10E5773863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5B1C51-B6FF-9107-241D-7889AAAD83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5FCD55F-B18C-1EC6-CF5B-946089B1A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B0033F-216C-42B7-6ED3-4F895FB98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F0AD76-EA52-A578-5058-F7DF52C0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475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89B9-5816-78D9-1217-7295C4FE4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05CB2A-A070-F19F-05E8-93B2081C61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189C68-A3B8-80D3-E3F5-0BE05CD18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E1C7F-0284-E653-2679-3F0458383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6900F-2343-FE63-BF43-94EFCAB45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5FB84A-146D-0818-68C4-152E85AA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DCDEFA-231A-117F-C0F1-A3F67872B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7CD484-5506-0837-65CA-73021C7594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F4F8A1-3ADC-F446-301C-153E860E28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372C68-3D2C-484F-A13B-B78E6CEA71A5}" type="datetimeFigureOut">
              <a:rPr lang="en-US" smtClean="0"/>
              <a:t>12/28/2025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2AFCBE-72B0-2C60-2619-C9CB15FF75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7CE3A-0BC9-9261-0255-5985491C34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654368-CF7D-4AA3-8282-DB80C832A1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695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9CD86C-4D11-62C6-3F4F-765EAF4DC2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A05E9F-E2A9-D492-05B4-781B792F6C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Happy </a:t>
            </a:r>
            <a:r>
              <a:rPr lang="fr-FR" sz="96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Holidays</a:t>
            </a:r>
            <a:r>
              <a:rPr lang="fr-FR" sz="96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!</a:t>
            </a:r>
            <a:endParaRPr lang="en-US" sz="9600" dirty="0">
              <a:solidFill>
                <a:schemeClr val="accent2">
                  <a:lumMod val="40000"/>
                  <a:lumOff val="6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469C3B-478A-5EEF-D20E-82E7E7A61E2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378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D4E530-3E90-3271-B2D8-FF4CA6C5E7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5C6821-5167-7F51-A488-83B20B6F2B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7E28B71-10D5-5CD9-1C96-07E25D309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 prétérit: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Let’s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speak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 of the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past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!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3CEB6DF-40D7-D033-1BC9-61573F47C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Le prétérit est utilisé pour parler d’une action </a:t>
            </a:r>
            <a:r>
              <a:rPr lang="fr-FR" sz="40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  <a:latin typeface="+mj-lt"/>
              </a:rPr>
              <a:t>PASSEE</a:t>
            </a:r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, </a:t>
            </a:r>
            <a:r>
              <a:rPr lang="fr-FR" sz="40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  <a:latin typeface="+mj-lt"/>
              </a:rPr>
              <a:t>DATEE</a:t>
            </a:r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 et </a:t>
            </a:r>
            <a:r>
              <a:rPr lang="fr-FR" sz="40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  <a:latin typeface="+mj-lt"/>
              </a:rPr>
              <a:t>TERMINEE</a:t>
            </a:r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 (PDT) </a:t>
            </a:r>
          </a:p>
          <a:p>
            <a:pPr algn="just"/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Pour mémoriser: </a:t>
            </a:r>
            <a:r>
              <a:rPr lang="fr-FR" sz="4000" u="sng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P</a:t>
            </a:r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omme </a:t>
            </a:r>
            <a:r>
              <a:rPr lang="fr-FR" sz="4000" u="sng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D</a:t>
            </a:r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e </a:t>
            </a:r>
            <a:r>
              <a:rPr lang="fr-FR" sz="4000" u="sng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T</a:t>
            </a:r>
            <a:r>
              <a:rPr lang="fr-FR" sz="4000" dirty="0">
                <a:solidFill>
                  <a:schemeClr val="bg1"/>
                </a:solidFill>
                <a:highlight>
                  <a:srgbClr val="800000"/>
                </a:highlight>
                <a:latin typeface="+mj-lt"/>
              </a:rPr>
              <a:t>erre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30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F6555-7CAB-EC13-31C3-F89A7832F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6472411-FF25-8A4D-EF6D-43F03BBA42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AF152EA7-464B-7CDF-0B97-01B9EDAF5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 prétérit: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Let’s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speak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 of the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past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!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F3E4D8-BA94-4A4D-28D3-000437030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fr-FR" sz="3200" dirty="0">
                <a:solidFill>
                  <a:schemeClr val="bg1"/>
                </a:solidFill>
                <a:highlight>
                  <a:srgbClr val="800000"/>
                </a:highlight>
              </a:rPr>
              <a:t>Formation du prétérit: BASE VERBALE (</a:t>
            </a:r>
            <a:r>
              <a:rPr lang="fr-FR" sz="32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BV</a:t>
            </a:r>
            <a:r>
              <a:rPr lang="fr-FR" sz="3200" dirty="0">
                <a:solidFill>
                  <a:schemeClr val="bg1"/>
                </a:solidFill>
                <a:highlight>
                  <a:srgbClr val="800000"/>
                </a:highlight>
              </a:rPr>
              <a:t>) + TERMINAISON </a:t>
            </a:r>
            <a:r>
              <a:rPr lang="fr-FR" sz="32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ED</a:t>
            </a:r>
          </a:p>
          <a:p>
            <a:pPr algn="just"/>
            <a:r>
              <a:rPr lang="fr-FR" sz="3200" dirty="0">
                <a:solidFill>
                  <a:schemeClr val="bg1"/>
                </a:solidFill>
                <a:highlight>
                  <a:srgbClr val="800000"/>
                </a:highlight>
              </a:rPr>
              <a:t>Exceptions: </a:t>
            </a:r>
          </a:p>
          <a:p>
            <a:pPr lvl="1" algn="just"/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Verbes irréguliers </a:t>
            </a:r>
          </a:p>
          <a:p>
            <a:pPr lvl="1" algn="just"/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Verbes finissant par « y » prennent un « i »</a:t>
            </a:r>
          </a:p>
          <a:p>
            <a:pPr lvl="2" algn="just"/>
            <a:r>
              <a:rPr lang="fr-FR" sz="2400" u="sng" dirty="0">
                <a:solidFill>
                  <a:schemeClr val="bg1"/>
                </a:solidFill>
                <a:highlight>
                  <a:srgbClr val="800000"/>
                </a:highlight>
              </a:rPr>
              <a:t>EX</a:t>
            </a:r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: To CARRY (porter) -&gt; </a:t>
            </a:r>
            <a:r>
              <a:rPr lang="fr-FR" sz="2400" dirty="0" err="1">
                <a:solidFill>
                  <a:schemeClr val="bg1"/>
                </a:solidFill>
                <a:highlight>
                  <a:srgbClr val="800000"/>
                </a:highlight>
              </a:rPr>
              <a:t>She</a:t>
            </a:r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 CARR</a:t>
            </a:r>
            <a:r>
              <a:rPr lang="fr-FR" sz="2400" b="1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I</a:t>
            </a:r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ED</a:t>
            </a:r>
          </a:p>
          <a:p>
            <a:pPr lvl="1" algn="just"/>
            <a:r>
              <a:rPr lang="fr-FR" sz="2800" u="sng" dirty="0">
                <a:solidFill>
                  <a:schemeClr val="bg1"/>
                </a:solidFill>
                <a:highlight>
                  <a:srgbClr val="800000"/>
                </a:highlight>
              </a:rPr>
              <a:t>1 </a:t>
            </a:r>
            <a:r>
              <a:rPr lang="fr-FR" sz="2800" u="sng" dirty="0" err="1">
                <a:solidFill>
                  <a:schemeClr val="bg1"/>
                </a:solidFill>
                <a:highlight>
                  <a:srgbClr val="800000"/>
                </a:highlight>
              </a:rPr>
              <a:t>syllable</a:t>
            </a:r>
            <a:r>
              <a:rPr lang="fr-FR" sz="2800" u="sng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&amp; se termine par une consonne précédée </a:t>
            </a:r>
            <a:r>
              <a:rPr lang="fr-FR" sz="2800" u="sng" dirty="0">
                <a:solidFill>
                  <a:schemeClr val="bg1"/>
                </a:solidFill>
                <a:highlight>
                  <a:srgbClr val="800000"/>
                </a:highlight>
              </a:rPr>
              <a:t>d’une seule voyelle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, on </a:t>
            </a:r>
            <a:r>
              <a:rPr lang="fr-FR" sz="2800" b="1" dirty="0">
                <a:solidFill>
                  <a:schemeClr val="bg1"/>
                </a:solidFill>
                <a:highlight>
                  <a:srgbClr val="800000"/>
                </a:highlight>
              </a:rPr>
              <a:t>double la consonne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. Sinon, on ne double pas la consonne</a:t>
            </a:r>
          </a:p>
          <a:p>
            <a:pPr lvl="2" algn="just"/>
            <a:r>
              <a:rPr lang="fr-FR" sz="2400" u="sng" dirty="0">
                <a:solidFill>
                  <a:schemeClr val="bg1"/>
                </a:solidFill>
                <a:highlight>
                  <a:srgbClr val="800000"/>
                </a:highlight>
              </a:rPr>
              <a:t>EX</a:t>
            </a:r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: To STOP (arrêter/s’arrêter) -&gt; </a:t>
            </a:r>
            <a:r>
              <a:rPr lang="fr-FR" sz="2400" dirty="0" err="1">
                <a:solidFill>
                  <a:schemeClr val="bg1"/>
                </a:solidFill>
                <a:highlight>
                  <a:srgbClr val="800000"/>
                </a:highlight>
              </a:rPr>
              <a:t>They</a:t>
            </a:r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 STO</a:t>
            </a:r>
            <a:r>
              <a:rPr lang="fr-FR" sz="2400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PP</a:t>
            </a:r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ED</a:t>
            </a:r>
          </a:p>
          <a:p>
            <a:pPr lvl="2" algn="just"/>
            <a:r>
              <a:rPr lang="fr-FR" sz="2400" dirty="0">
                <a:solidFill>
                  <a:schemeClr val="bg1"/>
                </a:solidFill>
                <a:highlight>
                  <a:srgbClr val="800000"/>
                </a:highlight>
              </a:rPr>
              <a:t>To LOOK (regarder) -&gt; He LOOKED. </a:t>
            </a:r>
          </a:p>
        </p:txBody>
      </p:sp>
    </p:spTree>
    <p:extLst>
      <p:ext uri="{BB962C8B-B14F-4D97-AF65-F5344CB8AC3E}">
        <p14:creationId xmlns:p14="http://schemas.microsoft.com/office/powerpoint/2010/main" val="4056833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1F5A7-6CCD-D7C3-E939-A888EDCA0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86A2FA4-8885-4F34-4082-045734AA2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84F3F29-070E-22B6-6419-37DEBA0AE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 prétérit: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Let’s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speak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 of the </a:t>
            </a:r>
            <a:r>
              <a:rPr lang="fr-FR" sz="6000" dirty="0" err="1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past</a:t>
            </a:r>
            <a:r>
              <a:rPr lang="fr-FR" sz="6000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!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7F208-9F84-D897-EB3C-5A9C5973A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FR" sz="3200" dirty="0">
                <a:solidFill>
                  <a:schemeClr val="bg1"/>
                </a:solidFill>
                <a:highlight>
                  <a:srgbClr val="800000"/>
                </a:highlight>
              </a:rPr>
              <a:t>Comment former une construction négative ou interrogative au prétérit? </a:t>
            </a:r>
          </a:p>
          <a:p>
            <a:pPr lvl="1" algn="just"/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L’auxiliaire </a:t>
            </a:r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DO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prendra les marques de la </a:t>
            </a:r>
            <a:r>
              <a:rPr lang="fr-FR" sz="2800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négation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, de </a:t>
            </a:r>
            <a:r>
              <a:rPr lang="fr-FR" sz="2800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l’interrogation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et de la marque du </a:t>
            </a:r>
            <a:r>
              <a:rPr lang="fr-FR" sz="2800" u="sng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passé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. </a:t>
            </a:r>
          </a:p>
          <a:p>
            <a:pPr lvl="1" algn="just"/>
            <a:r>
              <a:rPr lang="fr-FR" sz="2800" u="sng" dirty="0">
                <a:solidFill>
                  <a:schemeClr val="bg1"/>
                </a:solidFill>
                <a:highlight>
                  <a:srgbClr val="800000"/>
                </a:highlight>
              </a:rPr>
              <a:t>EX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: He </a:t>
            </a:r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DID NOT 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(DIDN’T à la forme contractée) </a:t>
            </a:r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EAT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(infinitif) the </a:t>
            </a:r>
            <a:r>
              <a:rPr lang="fr-FR" sz="2800" dirty="0" err="1">
                <a:solidFill>
                  <a:schemeClr val="bg1"/>
                </a:solidFill>
                <a:highlight>
                  <a:srgbClr val="800000"/>
                </a:highlight>
              </a:rPr>
              <a:t>turkey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-&gt; DO porte la marque de la négation ET du prétérit. </a:t>
            </a:r>
          </a:p>
          <a:p>
            <a:pPr lvl="1" algn="just"/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DID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fr-FR" sz="2800" dirty="0" err="1">
                <a:solidFill>
                  <a:schemeClr val="bg1"/>
                </a:solidFill>
                <a:highlight>
                  <a:srgbClr val="800000"/>
                </a:highlight>
              </a:rPr>
              <a:t>she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</a:t>
            </a:r>
            <a:r>
              <a:rPr lang="fr-FR" sz="2800" b="1" dirty="0">
                <a:solidFill>
                  <a:schemeClr val="accent2">
                    <a:lumMod val="40000"/>
                    <a:lumOff val="60000"/>
                  </a:schemeClr>
                </a:solidFill>
                <a:highlight>
                  <a:srgbClr val="800000"/>
                </a:highlight>
              </a:rPr>
              <a:t>DECORATE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(infinitif) the </a:t>
            </a:r>
            <a:r>
              <a:rPr lang="fr-FR" sz="2800" dirty="0" err="1">
                <a:solidFill>
                  <a:schemeClr val="bg1"/>
                </a:solidFill>
                <a:highlight>
                  <a:srgbClr val="800000"/>
                </a:highlight>
              </a:rPr>
              <a:t>dinner</a:t>
            </a:r>
            <a:r>
              <a:rPr lang="fr-FR" sz="2800" dirty="0">
                <a:solidFill>
                  <a:schemeClr val="bg1"/>
                </a:solidFill>
                <a:highlight>
                  <a:srgbClr val="800000"/>
                </a:highlight>
              </a:rPr>
              <a:t> table? -&gt; DO porte la marque de l’interrogation ET du prétérit.</a:t>
            </a:r>
          </a:p>
        </p:txBody>
      </p:sp>
    </p:spTree>
    <p:extLst>
      <p:ext uri="{BB962C8B-B14F-4D97-AF65-F5344CB8AC3E}">
        <p14:creationId xmlns:p14="http://schemas.microsoft.com/office/powerpoint/2010/main" val="297709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6676-9FA6-3A83-EC25-FCF719F58B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D329104-AA94-DB54-6CD8-4ED882A7CD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8C169EB-686C-FB07-2C14-387A30A02F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LET’S PRACTICE!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EAEC5A-905A-F4F2-6B0E-B9F816C97D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65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12BE1A-CA2C-FE08-2796-821A72434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7AA5C3-E8F5-E36D-F2D0-1591FB032E6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17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D60274-196A-3A2F-E792-E9C156A5F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2">
                    <a:lumMod val="40000"/>
                    <a:lumOff val="60000"/>
                  </a:schemeClr>
                </a:solidFill>
                <a:latin typeface="Rage Italic" panose="03070502040507070304" pitchFamily="66" charset="0"/>
              </a:rPr>
              <a:t>LET’S PRACTICE!</a:t>
            </a:r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  <a:latin typeface="Rage Italic" panose="03070502040507070304" pitchFamily="66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34DDB54-8EC8-A6E5-A7FD-B9FEFD1C5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b="0" dirty="0">
                <a:solidFill>
                  <a:schemeClr val="bg1"/>
                </a:solidFill>
                <a:highlight>
                  <a:srgbClr val="800000"/>
                </a:highlight>
              </a:rPr>
              <a:t>Ecris </a:t>
            </a:r>
            <a:r>
              <a:rPr lang="fr-FR" sz="3600" b="1" dirty="0">
                <a:solidFill>
                  <a:schemeClr val="bg1"/>
                </a:solidFill>
                <a:highlight>
                  <a:srgbClr val="800000"/>
                </a:highlight>
              </a:rPr>
              <a:t>4</a:t>
            </a:r>
            <a:r>
              <a:rPr lang="fr-FR" sz="3600" b="0" dirty="0">
                <a:solidFill>
                  <a:schemeClr val="bg1"/>
                </a:solidFill>
                <a:highlight>
                  <a:srgbClr val="800000"/>
                </a:highlight>
              </a:rPr>
              <a:t> phrases au prétérit: </a:t>
            </a:r>
            <a:endParaRPr lang="en-US" sz="3600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lvl="1"/>
            <a:r>
              <a:rPr lang="en-US" sz="3200" b="1" dirty="0">
                <a:solidFill>
                  <a:schemeClr val="bg1"/>
                </a:solidFill>
                <a:highlight>
                  <a:srgbClr val="800000"/>
                </a:highlight>
              </a:rPr>
              <a:t>1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phrase avec un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00"/>
                </a:highlight>
              </a:rPr>
              <a:t>verbe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REGULIER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highlight>
                  <a:srgbClr val="800000"/>
                </a:highlight>
              </a:rPr>
              <a:t>1</a:t>
            </a:r>
            <a:r>
              <a:rPr lang="en-US" sz="3200" b="0" dirty="0">
                <a:solidFill>
                  <a:schemeClr val="bg1"/>
                </a:solidFill>
                <a:highlight>
                  <a:srgbClr val="800000"/>
                </a:highlight>
              </a:rPr>
              <a:t> phrase ave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c un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00"/>
                </a:highlight>
              </a:rPr>
              <a:t>verbe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IRREGULIER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highlight>
                  <a:srgbClr val="800000"/>
                </a:highlight>
              </a:rPr>
              <a:t>1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phrase avec à la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00"/>
                </a:highlight>
              </a:rPr>
              <a:t>forme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NEGATIVE</a:t>
            </a:r>
          </a:p>
          <a:p>
            <a:pPr lvl="1"/>
            <a:r>
              <a:rPr lang="en-US" sz="3200" b="1" dirty="0">
                <a:solidFill>
                  <a:schemeClr val="bg1"/>
                </a:solidFill>
                <a:highlight>
                  <a:srgbClr val="800000"/>
                </a:highlight>
              </a:rPr>
              <a:t>1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phrase à la </a:t>
            </a:r>
            <a:r>
              <a:rPr lang="en-US" sz="3200" dirty="0" err="1">
                <a:solidFill>
                  <a:schemeClr val="bg1"/>
                </a:solidFill>
                <a:highlight>
                  <a:srgbClr val="800000"/>
                </a:highlight>
              </a:rPr>
              <a:t>forme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INTERROGATIVE</a:t>
            </a:r>
          </a:p>
          <a:p>
            <a:pPr lvl="1"/>
            <a:endParaRPr lang="en-US" sz="3200" dirty="0">
              <a:solidFill>
                <a:schemeClr val="bg1"/>
              </a:solidFill>
              <a:highlight>
                <a:srgbClr val="800000"/>
              </a:highlight>
            </a:endParaRPr>
          </a:p>
          <a:p>
            <a:pPr lvl="1"/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Fais attention à la </a:t>
            </a:r>
            <a:r>
              <a:rPr lang="en-US" sz="3200" u="sng" dirty="0" err="1">
                <a:solidFill>
                  <a:schemeClr val="bg1"/>
                </a:solidFill>
                <a:highlight>
                  <a:srgbClr val="800000"/>
                </a:highlight>
              </a:rPr>
              <a:t>ponctuation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 et aux </a:t>
            </a:r>
            <a:r>
              <a:rPr lang="en-US" sz="3200" u="sng" dirty="0">
                <a:solidFill>
                  <a:schemeClr val="bg1"/>
                </a:solidFill>
                <a:highlight>
                  <a:srgbClr val="800000"/>
                </a:highlight>
              </a:rPr>
              <a:t>majuscules</a:t>
            </a:r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</a:rPr>
              <a:t>!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highlight>
                  <a:srgbClr val="800000"/>
                </a:highlight>
                <a:latin typeface="Rage Italic" panose="03070502040507070304" pitchFamily="66" charset="0"/>
              </a:rPr>
              <a:t>Come on, you can do it! </a:t>
            </a:r>
          </a:p>
          <a:p>
            <a:pPr marL="457200" lvl="1" indent="0">
              <a:buNone/>
            </a:pPr>
            <a:endParaRPr lang="en-US" sz="3600" dirty="0"/>
          </a:p>
          <a:p>
            <a:pPr lvl="1"/>
            <a:endParaRPr lang="fr-FR" b="0" dirty="0"/>
          </a:p>
        </p:txBody>
      </p:sp>
    </p:spTree>
    <p:extLst>
      <p:ext uri="{BB962C8B-B14F-4D97-AF65-F5344CB8AC3E}">
        <p14:creationId xmlns:p14="http://schemas.microsoft.com/office/powerpoint/2010/main" val="39519831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FCF44E14-F512-4E72-867F-4EAE0DDF40DE}">
  <we:reference id="wa104379370" version="2.0.0.0" store="fr-FR" storeType="OMEX"/>
  <we:alternateReferences>
    <we:reference id="WA104379370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269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Rage Italic</vt:lpstr>
      <vt:lpstr>Office Theme</vt:lpstr>
      <vt:lpstr>Happy Holidays!</vt:lpstr>
      <vt:lpstr>Le prétérit: Let’s speak of the past!</vt:lpstr>
      <vt:lpstr>Le prétérit: Let’s speak of the past!</vt:lpstr>
      <vt:lpstr>Le prétérit: Let’s speak of the past!</vt:lpstr>
      <vt:lpstr>LET’S PRACTICE!</vt:lpstr>
      <vt:lpstr>LET’S PRACTICE!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Emilie SCHUSSLER</dc:creator>
  <cp:lastModifiedBy>Emilie SCHUSSLER</cp:lastModifiedBy>
  <cp:revision>1</cp:revision>
  <dcterms:created xsi:type="dcterms:W3CDTF">2025-12-23T16:42:30Z</dcterms:created>
  <dcterms:modified xsi:type="dcterms:W3CDTF">2025-12-28T18:39:23Z</dcterms:modified>
</cp:coreProperties>
</file>