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22-Mar-17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breakup-spells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relationship-Problem-solution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white-magic-spells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arinder\SEO deatil\New Websites\Narinder\spellsking\love spe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9144000" cy="4191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Love Romance Spells</a:t>
            </a:r>
            <a:endParaRPr lang="en-US" sz="5400" b="1" cap="none" spc="0" dirty="0">
              <a:ln w="11430"/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029200"/>
            <a:ext cx="9144000" cy="181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Cambria" pitchFamily="18" charset="0"/>
              </a:rPr>
              <a:t>Services of Love Romance </a:t>
            </a:r>
            <a:r>
              <a:rPr lang="en-US" sz="2800" dirty="0" smtClean="0">
                <a:latin typeface="Cambria" pitchFamily="18" charset="0"/>
              </a:rPr>
              <a:t>Spells that fix a </a:t>
            </a:r>
            <a:r>
              <a:rPr lang="en-US" sz="2800" dirty="0" smtClean="0">
                <a:latin typeface="Cambria" pitchFamily="18" charset="0"/>
              </a:rPr>
              <a:t>lost love and helps to get back lost relationship back in life. Get Complete Romance and </a:t>
            </a:r>
            <a:r>
              <a:rPr lang="en-US" sz="2800" dirty="0" smtClean="0">
                <a:latin typeface="Cambria" pitchFamily="18" charset="0"/>
                <a:hlinkClick r:id="rId3"/>
              </a:rPr>
              <a:t>BreakUp Spells</a:t>
            </a:r>
            <a:r>
              <a:rPr lang="en-US" sz="2800" dirty="0" smtClean="0">
                <a:latin typeface="Cambria" pitchFamily="18" charset="0"/>
              </a:rPr>
              <a:t> services By Spells King</a:t>
            </a:r>
            <a:endParaRPr lang="en-US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Narinder\SEO deatil\New Websites\Narinder\spellsking\ff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9144000" cy="44958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Relationship Problem Solution</a:t>
            </a:r>
            <a:endParaRPr lang="en-US" sz="5400" b="1" cap="none" spc="0" dirty="0">
              <a:ln w="11430"/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953000"/>
            <a:ext cx="9144000" cy="193899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Cambria" pitchFamily="18" charset="0"/>
              </a:rPr>
              <a:t>With helps of love romance spells you can easily resolve your every love </a:t>
            </a:r>
            <a:r>
              <a:rPr lang="en-US" sz="3000" dirty="0" smtClean="0">
                <a:latin typeface="Cambria" pitchFamily="18" charset="0"/>
                <a:hlinkClick r:id="rId3"/>
              </a:rPr>
              <a:t>relationship problems</a:t>
            </a:r>
            <a:r>
              <a:rPr lang="en-US" sz="3000" dirty="0" smtClean="0">
                <a:latin typeface="Cambria" pitchFamily="18" charset="0"/>
              </a:rPr>
              <a:t>. It build your relationship strong and make Romance in your relationship. </a:t>
            </a:r>
            <a:endParaRPr lang="en-US" sz="3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arinder\SEO deatil\New Websites\Narinder\spellsking\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006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How to cast a love </a:t>
            </a:r>
            <a:r>
              <a:rPr lang="en-US" sz="4800" b="1" dirty="0" smtClean="0">
                <a:ln w="11430"/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Romance spells</a:t>
            </a:r>
            <a:endParaRPr lang="en-US" sz="4800" b="1" cap="none" spc="0" dirty="0">
              <a:ln w="11430"/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486400"/>
            <a:ext cx="9144000" cy="1384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If you want to know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  <a:hlinkClick r:id="rId3"/>
              </a:rPr>
              <a:t>how to cast a love spells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then you need to consult with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SpellsKing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. He will guild you and give you simple and easy tricks that fulfill all your dreams.</a:t>
            </a:r>
            <a:endParaRPr lang="en-US" sz="280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Narinder\SEO deatil\New Websites\Narinder\spellsking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144000" cy="44958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Contact Us</a:t>
            </a:r>
            <a:endParaRPr lang="en-US" sz="6000" b="1" cap="none" spc="0" dirty="0">
              <a:ln w="11430"/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410200"/>
            <a:ext cx="9144000" cy="14465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solidFill>
                  <a:schemeClr val="bg1"/>
                </a:solidFill>
                <a:latin typeface="Cambria" pitchFamily="18" charset="0"/>
              </a:rPr>
              <a:t>Mobile No : +91-9779995558</a:t>
            </a:r>
          </a:p>
          <a:p>
            <a:pPr algn="just"/>
            <a:r>
              <a:rPr lang="en-US" sz="4400" dirty="0" smtClean="0">
                <a:solidFill>
                  <a:schemeClr val="bg1"/>
                </a:solidFill>
                <a:latin typeface="Cambria" pitchFamily="18" charset="0"/>
              </a:rPr>
              <a:t>Website : www.spellsking.com</a:t>
            </a:r>
            <a:endParaRPr lang="en-US" sz="44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118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4square1</dc:creator>
  <cp:lastModifiedBy>4square1</cp:lastModifiedBy>
  <cp:revision>9</cp:revision>
  <dcterms:created xsi:type="dcterms:W3CDTF">2006-08-16T00:00:00Z</dcterms:created>
  <dcterms:modified xsi:type="dcterms:W3CDTF">2017-03-22T12:23:16Z</dcterms:modified>
</cp:coreProperties>
</file>