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01-Mar-17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ellsking.com/online-spell-caster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pellsking.com/breakup-spells.htm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spellsking.com/gambling-spells.htm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spellsking.com/protection-spells.htm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763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Online Spell Caster</a:t>
            </a:r>
            <a:endParaRPr lang="en-US" sz="54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D:\Narinder\SEO deatil\New Websites\Narinder\spellsking\Images\spel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8839200" cy="4038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52400" y="5334000"/>
            <a:ext cx="883920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Get a services of real magic spells that really work and resolve every troubles by </a:t>
            </a:r>
            <a:r>
              <a:rPr lang="en-US" sz="2400" dirty="0" smtClean="0">
                <a:hlinkClick r:id="rId3"/>
              </a:rPr>
              <a:t>Online Spell Caster</a:t>
            </a:r>
            <a:r>
              <a:rPr lang="en-US" sz="2400" dirty="0" smtClean="0"/>
              <a:t>. He is a famous Spells King providing all spells casting services.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763000" cy="9233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Breakup spells</a:t>
            </a:r>
            <a:endParaRPr lang="en-US" sz="54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5334000"/>
            <a:ext cx="8839200" cy="12003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If you want to bring back your lost love then get 100% effective </a:t>
            </a:r>
            <a:r>
              <a:rPr lang="en-US" sz="2400" dirty="0" smtClean="0">
                <a:hlinkClick r:id="rId2"/>
              </a:rPr>
              <a:t>Break Up Spells</a:t>
            </a:r>
            <a:r>
              <a:rPr lang="en-US" sz="2400" dirty="0" smtClean="0"/>
              <a:t>. It is a amazing technique which work fast and resolve every love matters.</a:t>
            </a:r>
            <a:endParaRPr lang="en-US" sz="2400" dirty="0"/>
          </a:p>
        </p:txBody>
      </p:sp>
      <p:pic>
        <p:nvPicPr>
          <p:cNvPr id="2050" name="Picture 2" descr="D:\Narinder\SEO deatil\New Websites\Narinder\spellsking\Images\breakupspell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295400"/>
            <a:ext cx="8763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7630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/>
              </a:rPr>
              <a:t>Money Spells</a:t>
            </a:r>
            <a:endParaRPr lang="en-US" sz="54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5334000"/>
            <a:ext cx="8839200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For Money Related Issues Our Spells King offering the Services of Money Spells. </a:t>
            </a:r>
            <a:r>
              <a:rPr lang="en-US" sz="2400" dirty="0" smtClean="0"/>
              <a:t>It </a:t>
            </a:r>
            <a:r>
              <a:rPr lang="en-US" sz="2400" dirty="0" smtClean="0"/>
              <a:t>is a amazing spells that work </a:t>
            </a:r>
            <a:r>
              <a:rPr lang="en-US" sz="2400" dirty="0" smtClean="0"/>
              <a:t>immediately to get rich and make </a:t>
            </a:r>
            <a:r>
              <a:rPr lang="en-US" sz="2400" dirty="0" smtClean="0"/>
              <a:t>money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3074" name="Picture 2" descr="D:\Narinder\SEO deatil\New Websites\Narinder\spellsking\Images\lottery spe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219200"/>
            <a:ext cx="87630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763000" cy="92333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Enemy </a:t>
            </a:r>
            <a:r>
              <a:rPr lang="en-US" sz="5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Revenge Spells</a:t>
            </a:r>
            <a:endParaRPr lang="en-US" sz="54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5791200"/>
            <a:ext cx="88392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P</a:t>
            </a:r>
            <a:r>
              <a:rPr lang="en-US" sz="2400" dirty="0" smtClean="0"/>
              <a:t>unish </a:t>
            </a:r>
            <a:r>
              <a:rPr lang="en-US" sz="2400" dirty="0" smtClean="0"/>
              <a:t>your </a:t>
            </a:r>
            <a:r>
              <a:rPr lang="en-US" sz="2400" dirty="0" smtClean="0"/>
              <a:t>enemies with using great powerful </a:t>
            </a:r>
            <a:r>
              <a:rPr lang="en-US" sz="2400" dirty="0" smtClean="0">
                <a:hlinkClick r:id="rId2"/>
              </a:rPr>
              <a:t>Enemy Revenge Spells</a:t>
            </a:r>
            <a:r>
              <a:rPr lang="en-US" sz="2400" dirty="0" smtClean="0"/>
              <a:t>. It helps </a:t>
            </a:r>
            <a:r>
              <a:rPr lang="en-US" sz="2400" dirty="0" smtClean="0"/>
              <a:t>help you get the ultimate </a:t>
            </a:r>
            <a:r>
              <a:rPr lang="en-US" sz="2400" dirty="0" smtClean="0"/>
              <a:t>revenge from your enemies.</a:t>
            </a:r>
            <a:endParaRPr lang="en-US" sz="2400" dirty="0"/>
          </a:p>
        </p:txBody>
      </p:sp>
      <p:pic>
        <p:nvPicPr>
          <p:cNvPr id="4098" name="Picture 2" descr="D:\Narinder\SEO deatil\New Websites\Narinder\spellsking\Images\g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219200"/>
            <a:ext cx="8763000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arinder\SEO deatil\New Websites\Narinder\spellsking\3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5410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52400" y="152400"/>
            <a:ext cx="8763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Online Spell Caster</a:t>
            </a:r>
            <a:endParaRPr lang="en-US" sz="5400" b="1" cap="none" spc="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107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4square1</dc:creator>
  <cp:lastModifiedBy>4square1</cp:lastModifiedBy>
  <cp:revision>11</cp:revision>
  <dcterms:created xsi:type="dcterms:W3CDTF">2006-08-16T00:00:00Z</dcterms:created>
  <dcterms:modified xsi:type="dcterms:W3CDTF">2017-03-01T07:43:04Z</dcterms:modified>
</cp:coreProperties>
</file>