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20-Feb-17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20-Feb-17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20-Feb-17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20-Feb-17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20-Feb-17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20-Feb-17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20-Feb-17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20-Feb-17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20-Feb-17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20-Feb-17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20-Feb-17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20-Feb-17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pellsking.com/black-magic-for-boy.html"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spellsking.com/relationship-Problem-solution.html"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spellsking.com/protection-spells.html"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71474" y="228600"/>
            <a:ext cx="8801064" cy="923330"/>
          </a:xfrm>
          <a:prstGeom prst="rect">
            <a:avLst/>
          </a:prstGeom>
          <a:solidFill>
            <a:schemeClr val="accent3">
              <a:lumMod val="60000"/>
              <a:lumOff val="40000"/>
            </a:schemeClr>
          </a:solid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Black Magic Specialist Baba Ji</a:t>
            </a: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1026" name="Picture 2" descr="D:\Narinder\SEO deatil\New Websites\Narinder\spellsking\black.jpg"/>
          <p:cNvPicPr>
            <a:picLocks noChangeAspect="1" noChangeArrowheads="1"/>
          </p:cNvPicPr>
          <p:nvPr/>
        </p:nvPicPr>
        <p:blipFill>
          <a:blip r:embed="rId2" cstate="print"/>
          <a:srcRect/>
          <a:stretch>
            <a:fillRect/>
          </a:stretch>
        </p:blipFill>
        <p:spPr bwMode="auto">
          <a:xfrm>
            <a:off x="171450" y="1371600"/>
            <a:ext cx="8743950" cy="3962400"/>
          </a:xfrm>
          <a:prstGeom prst="rect">
            <a:avLst/>
          </a:prstGeom>
          <a:noFill/>
        </p:spPr>
      </p:pic>
      <p:sp>
        <p:nvSpPr>
          <p:cNvPr id="7" name="TextBox 6"/>
          <p:cNvSpPr txBox="1"/>
          <p:nvPr/>
        </p:nvSpPr>
        <p:spPr>
          <a:xfrm>
            <a:off x="152401" y="5486400"/>
            <a:ext cx="8763000" cy="1015663"/>
          </a:xfrm>
          <a:prstGeom prst="rect">
            <a:avLst/>
          </a:prstGeom>
          <a:solidFill>
            <a:schemeClr val="accent3">
              <a:lumMod val="60000"/>
              <a:lumOff val="40000"/>
            </a:schemeClr>
          </a:solidFill>
        </p:spPr>
        <p:txBody>
          <a:bodyPr wrap="square" rtlCol="0">
            <a:spAutoFit/>
          </a:bodyPr>
          <a:lstStyle/>
          <a:p>
            <a:r>
              <a:rPr lang="en-US" sz="2000" dirty="0" smtClean="0"/>
              <a:t>Best </a:t>
            </a:r>
            <a:r>
              <a:rPr lang="en-US" sz="2000" dirty="0" smtClean="0"/>
              <a:t>and </a:t>
            </a:r>
            <a:r>
              <a:rPr lang="en-US" sz="2000" dirty="0" smtClean="0"/>
              <a:t>famous Black Magic Specialist Baba Ji offering complete </a:t>
            </a:r>
            <a:r>
              <a:rPr lang="en-US" sz="2000" dirty="0" smtClean="0"/>
              <a:t>black magic astrological </a:t>
            </a:r>
            <a:r>
              <a:rPr lang="en-US" sz="2000" dirty="0" smtClean="0"/>
              <a:t>method to resolve all kinds of problems. You can get rid from all your issues instantly with helps of Black Magic Specialist </a:t>
            </a:r>
            <a:r>
              <a:rPr lang="en-US" sz="2000" dirty="0" err="1" smtClean="0"/>
              <a:t>baba</a:t>
            </a:r>
            <a:r>
              <a:rPr lang="en-US" sz="2000" dirty="0" smtClean="0"/>
              <a:t>.</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71474" y="228600"/>
            <a:ext cx="8801064" cy="923330"/>
          </a:xfrm>
          <a:prstGeom prst="rect">
            <a:avLst/>
          </a:prstGeom>
          <a:solidFill>
            <a:schemeClr val="accent1">
              <a:lumMod val="40000"/>
              <a:lumOff val="60000"/>
            </a:schemeClr>
          </a:solid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hlinkClick r:id="rId2"/>
              </a:rPr>
              <a:t>Black Magic Specialist Baba Ji</a:t>
            </a: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7" name="TextBox 6"/>
          <p:cNvSpPr txBox="1"/>
          <p:nvPr/>
        </p:nvSpPr>
        <p:spPr>
          <a:xfrm>
            <a:off x="152401" y="5867400"/>
            <a:ext cx="8763000" cy="707886"/>
          </a:xfrm>
          <a:prstGeom prst="rect">
            <a:avLst/>
          </a:prstGeom>
          <a:solidFill>
            <a:schemeClr val="accent1">
              <a:lumMod val="40000"/>
              <a:lumOff val="60000"/>
            </a:schemeClr>
          </a:solidFill>
        </p:spPr>
        <p:txBody>
          <a:bodyPr wrap="square" rtlCol="0">
            <a:spAutoFit/>
          </a:bodyPr>
          <a:lstStyle/>
          <a:p>
            <a:r>
              <a:rPr lang="en-US" sz="2000" dirty="0" smtClean="0"/>
              <a:t>We are providing complete black magic services which also useful to resolve love related issues. You can easily get back your lost love with black magic astrology. </a:t>
            </a:r>
            <a:endParaRPr lang="en-US" sz="2000" dirty="0"/>
          </a:p>
        </p:txBody>
      </p:sp>
      <p:pic>
        <p:nvPicPr>
          <p:cNvPr id="2050" name="Picture 2" descr="D:\Narinder\SEO deatil\New Websites\Narinder\spellsking\hh.png"/>
          <p:cNvPicPr>
            <a:picLocks noChangeAspect="1" noChangeArrowheads="1"/>
          </p:cNvPicPr>
          <p:nvPr/>
        </p:nvPicPr>
        <p:blipFill>
          <a:blip r:embed="rId3" cstate="print"/>
          <a:srcRect/>
          <a:stretch>
            <a:fillRect/>
          </a:stretch>
        </p:blipFill>
        <p:spPr bwMode="auto">
          <a:xfrm>
            <a:off x="152400" y="1295400"/>
            <a:ext cx="8763000" cy="44196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71474" y="228600"/>
            <a:ext cx="8801064" cy="923330"/>
          </a:xfrm>
          <a:prstGeom prst="rect">
            <a:avLst/>
          </a:prstGeom>
          <a:solidFill>
            <a:schemeClr val="bg2">
              <a:lumMod val="50000"/>
            </a:schemeClr>
          </a:solid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Black Magic Specialist Baba Ji</a:t>
            </a: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7" name="TextBox 6"/>
          <p:cNvSpPr txBox="1"/>
          <p:nvPr/>
        </p:nvSpPr>
        <p:spPr>
          <a:xfrm>
            <a:off x="152401" y="5486400"/>
            <a:ext cx="8763000" cy="1015663"/>
          </a:xfrm>
          <a:prstGeom prst="rect">
            <a:avLst/>
          </a:prstGeom>
          <a:solidFill>
            <a:schemeClr val="bg2">
              <a:lumMod val="50000"/>
            </a:schemeClr>
          </a:solidFill>
        </p:spPr>
        <p:txBody>
          <a:bodyPr wrap="square" rtlCol="0">
            <a:spAutoFit/>
          </a:bodyPr>
          <a:lstStyle/>
          <a:p>
            <a:r>
              <a:rPr lang="en-US" sz="2000" dirty="0" smtClean="0"/>
              <a:t>We will provide you services of black magic spells which can resolve your every </a:t>
            </a:r>
            <a:r>
              <a:rPr lang="en-US" sz="2000" dirty="0" smtClean="0">
                <a:hlinkClick r:id="rId2"/>
              </a:rPr>
              <a:t>relationship issues</a:t>
            </a:r>
            <a:r>
              <a:rPr lang="en-US" sz="2000" dirty="0" smtClean="0"/>
              <a:t>. So for any problem related to love or Married Relationship consult with Us. We will resolve your every issues permanently. </a:t>
            </a:r>
            <a:endParaRPr lang="en-US" sz="2000" dirty="0"/>
          </a:p>
        </p:txBody>
      </p:sp>
      <p:pic>
        <p:nvPicPr>
          <p:cNvPr id="3074" name="Picture 2" descr="D:\Narinder\SEO deatil\New Websites\Narinder\spellsking\ff.jpg"/>
          <p:cNvPicPr>
            <a:picLocks noChangeAspect="1" noChangeArrowheads="1"/>
          </p:cNvPicPr>
          <p:nvPr/>
        </p:nvPicPr>
        <p:blipFill>
          <a:blip r:embed="rId3" cstate="print"/>
          <a:srcRect/>
          <a:stretch>
            <a:fillRect/>
          </a:stretch>
        </p:blipFill>
        <p:spPr bwMode="auto">
          <a:xfrm>
            <a:off x="228600" y="1295400"/>
            <a:ext cx="8686800" cy="401955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71474" y="228600"/>
            <a:ext cx="8801064" cy="923330"/>
          </a:xfrm>
          <a:prstGeom prst="rect">
            <a:avLst/>
          </a:prstGeom>
          <a:solidFill>
            <a:schemeClr val="bg2">
              <a:lumMod val="50000"/>
            </a:schemeClr>
          </a:solid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Black Magic Specialist Baba Ji</a:t>
            </a: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7" name="TextBox 6"/>
          <p:cNvSpPr txBox="1"/>
          <p:nvPr/>
        </p:nvSpPr>
        <p:spPr>
          <a:xfrm>
            <a:off x="152401" y="5486400"/>
            <a:ext cx="8763000" cy="1015663"/>
          </a:xfrm>
          <a:prstGeom prst="rect">
            <a:avLst/>
          </a:prstGeom>
          <a:solidFill>
            <a:schemeClr val="bg2">
              <a:lumMod val="50000"/>
            </a:schemeClr>
          </a:solidFill>
        </p:spPr>
        <p:txBody>
          <a:bodyPr wrap="square" rtlCol="0">
            <a:spAutoFit/>
          </a:bodyPr>
          <a:lstStyle/>
          <a:p>
            <a:r>
              <a:rPr lang="en-US" sz="2000" dirty="0" smtClean="0"/>
              <a:t>If you </a:t>
            </a:r>
            <a:r>
              <a:rPr lang="en-US" sz="2000" dirty="0" smtClean="0"/>
              <a:t>want to </a:t>
            </a:r>
            <a:r>
              <a:rPr lang="en-US" sz="2000" dirty="0" smtClean="0">
                <a:hlinkClick r:id="rId2"/>
              </a:rPr>
              <a:t>get </a:t>
            </a:r>
            <a:r>
              <a:rPr lang="en-US" sz="2000" dirty="0" smtClean="0">
                <a:hlinkClick r:id="rId2"/>
              </a:rPr>
              <a:t>revenge </a:t>
            </a:r>
            <a:r>
              <a:rPr lang="en-US" sz="2000" dirty="0" smtClean="0">
                <a:hlinkClick r:id="rId2"/>
              </a:rPr>
              <a:t>from </a:t>
            </a:r>
            <a:r>
              <a:rPr lang="en-US" sz="2000" dirty="0" smtClean="0">
                <a:hlinkClick r:id="rId2"/>
              </a:rPr>
              <a:t>ex lover</a:t>
            </a:r>
            <a:r>
              <a:rPr lang="en-US" sz="2000" dirty="0" smtClean="0"/>
              <a:t> then we will give you idea that helps you to get revenge from your ex partner. We will provide you simple black magic tricks which work fast and give you result within sort time.</a:t>
            </a:r>
            <a:endParaRPr lang="en-US" sz="2000" dirty="0"/>
          </a:p>
        </p:txBody>
      </p:sp>
      <p:pic>
        <p:nvPicPr>
          <p:cNvPr id="4098" name="Picture 2" descr="D:\Narinder\SEO deatil\New Websites\Narinder\spellsking\ya.jpg"/>
          <p:cNvPicPr>
            <a:picLocks noChangeAspect="1" noChangeArrowheads="1"/>
          </p:cNvPicPr>
          <p:nvPr/>
        </p:nvPicPr>
        <p:blipFill>
          <a:blip r:embed="rId3" cstate="print"/>
          <a:srcRect/>
          <a:stretch>
            <a:fillRect/>
          </a:stretch>
        </p:blipFill>
        <p:spPr bwMode="auto">
          <a:xfrm>
            <a:off x="228600" y="1295400"/>
            <a:ext cx="8686800" cy="39624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28600" y="152400"/>
            <a:ext cx="8610600" cy="923330"/>
          </a:xfrm>
          <a:prstGeom prst="rect">
            <a:avLst/>
          </a:prstGeom>
          <a:noFill/>
        </p:spPr>
        <p:txBody>
          <a:bodyPr wrap="square" lIns="91440" tIns="45720" rIns="91440" bIns="45720">
            <a:spAutoFit/>
          </a:bodyPr>
          <a:lstStyle/>
          <a:p>
            <a:pPr algn="ctr"/>
            <a:r>
              <a:rPr lang="en-US"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Constantia" pitchFamily="18" charset="0"/>
              </a:rPr>
              <a:t>Online Spell Caster</a:t>
            </a:r>
            <a:endPar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1026" name="Picture 2" descr="D:\Narinder\SEO deatil\New Websites\Narinder\spellsking\33.gif"/>
          <p:cNvPicPr>
            <a:picLocks noChangeAspect="1" noChangeArrowheads="1" noCrop="1"/>
          </p:cNvPicPr>
          <p:nvPr/>
        </p:nvPicPr>
        <p:blipFill>
          <a:blip r:embed="rId2" cstate="print"/>
          <a:srcRect/>
          <a:stretch>
            <a:fillRect/>
          </a:stretch>
        </p:blipFill>
        <p:spPr bwMode="auto">
          <a:xfrm>
            <a:off x="228600" y="1219200"/>
            <a:ext cx="8686800" cy="5410200"/>
          </a:xfrm>
          <a:prstGeom prst="rect">
            <a:avLst/>
          </a:prstGeom>
          <a:noFill/>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174</Words>
  <Application>Microsoft Office PowerPoint</Application>
  <PresentationFormat>On-screen Show (4:3)</PresentationFormat>
  <Paragraphs>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4square1</dc:creator>
  <cp:lastModifiedBy>4square1</cp:lastModifiedBy>
  <cp:revision>2</cp:revision>
  <dcterms:created xsi:type="dcterms:W3CDTF">2006-08-16T00:00:00Z</dcterms:created>
  <dcterms:modified xsi:type="dcterms:W3CDTF">2017-02-20T09:09:07Z</dcterms:modified>
</cp:coreProperties>
</file>