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14-Mar-17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14-Mar-17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14-Mar-17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14-Mar-17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14-Mar-17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14-Mar-17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14-Mar-17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ellsking.com/black-magic-for-boy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spellsking.com/relationship-Problem-solution.html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spellsking.com/protection-spells.html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228600"/>
            <a:ext cx="8610601" cy="101566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doni MT" pitchFamily="18" charset="0"/>
              </a:rPr>
              <a:t>Black Magic for Girl</a:t>
            </a:r>
            <a:endParaRPr lang="en-US" sz="6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odoni MT" pitchFamily="18" charset="0"/>
            </a:endParaRPr>
          </a:p>
        </p:txBody>
      </p:sp>
      <p:pic>
        <p:nvPicPr>
          <p:cNvPr id="1026" name="Picture 2" descr="D:\Narinder\SEO deatil\New Websites\Narinder\spellsking\black magic for gir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371600"/>
            <a:ext cx="8610600" cy="40386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04800" y="5562600"/>
            <a:ext cx="8610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Get the most effective services </a:t>
            </a:r>
            <a:r>
              <a:rPr lang="en-US" sz="2000" dirty="0" smtClean="0">
                <a:hlinkClick r:id="rId3"/>
              </a:rPr>
              <a:t>black magic for girl</a:t>
            </a:r>
            <a:r>
              <a:rPr lang="en-US" sz="2000" dirty="0" smtClean="0"/>
              <a:t> by Famous Black Magic Specialist Baba Ji. He will give you black magic astrology tricks that help you to control anyone girl.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228600"/>
            <a:ext cx="8610601" cy="76944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doni MT" pitchFamily="18" charset="0"/>
                <a:hlinkClick r:id="rId2"/>
              </a:rPr>
              <a:t>Extra Marital 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doni MT" pitchFamily="18" charset="0"/>
                <a:hlinkClick r:id="rId2"/>
              </a:rPr>
              <a:t>Affair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odoni MT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5562600"/>
            <a:ext cx="8610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Get suggestions and solutions for all husband wife issues regarding </a:t>
            </a:r>
            <a:r>
              <a:rPr lang="en-US" sz="2000" dirty="0" smtClean="0"/>
              <a:t>Extra Marital Affair </a:t>
            </a:r>
            <a:r>
              <a:rPr lang="en-US" sz="2000" dirty="0" smtClean="0"/>
              <a:t>, Husband wife disputes, Family issues etc. Spells King give you spells that remove all your issues permanently. </a:t>
            </a:r>
            <a:endParaRPr lang="en-US" sz="2000" dirty="0"/>
          </a:p>
        </p:txBody>
      </p:sp>
      <p:pic>
        <p:nvPicPr>
          <p:cNvPr id="2050" name="Picture 2" descr="D:\Narinder\SEO deatil\New Websites\Narinder\spellsking\extra-marita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219200"/>
            <a:ext cx="8610600" cy="4191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228600"/>
            <a:ext cx="8610601" cy="76944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doni MT" pitchFamily="18" charset="0"/>
                <a:hlinkClick r:id="rId2"/>
              </a:rPr>
              <a:t>How to 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doni MT" pitchFamily="18" charset="0"/>
                <a:hlinkClick r:id="rId2"/>
              </a:rPr>
              <a:t>Get Revenge 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doni MT" pitchFamily="18" charset="0"/>
                <a:hlinkClick r:id="rId2"/>
              </a:rPr>
              <a:t>from 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doni MT" pitchFamily="18" charset="0"/>
                <a:hlinkClick r:id="rId2"/>
              </a:rPr>
              <a:t>Ex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odoni MT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5562600"/>
            <a:ext cx="861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If you want to get revenge from your ex boy friend or girl friend then consult with </a:t>
            </a:r>
            <a:r>
              <a:rPr lang="en-US" sz="2000" dirty="0" err="1" smtClean="0"/>
              <a:t>spellsking</a:t>
            </a:r>
            <a:r>
              <a:rPr lang="en-US" sz="2000" dirty="0" smtClean="0"/>
              <a:t>. He will provide you best </a:t>
            </a:r>
            <a:r>
              <a:rPr lang="en-US" sz="2000" dirty="0" smtClean="0"/>
              <a:t>revenge spells to get </a:t>
            </a:r>
            <a:r>
              <a:rPr lang="en-US" sz="2000" dirty="0" smtClean="0"/>
              <a:t>revenge from ex.  </a:t>
            </a:r>
            <a:endParaRPr lang="en-US" sz="2000" dirty="0"/>
          </a:p>
        </p:txBody>
      </p:sp>
      <p:pic>
        <p:nvPicPr>
          <p:cNvPr id="3074" name="Picture 2" descr="D:\Narinder\SEO deatil\New Websites\Narinder\spellsking\y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219200"/>
            <a:ext cx="8610600" cy="3962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52400"/>
            <a:ext cx="8610601" cy="110799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doni MT" pitchFamily="18" charset="0"/>
              </a:rPr>
              <a:t>Contact Us</a:t>
            </a:r>
            <a:endParaRPr lang="en-US" sz="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odoni MT" pitchFamily="18" charset="0"/>
            </a:endParaRPr>
          </a:p>
        </p:txBody>
      </p:sp>
      <p:pic>
        <p:nvPicPr>
          <p:cNvPr id="5" name="Picture 2" descr="D:\Narinder\SEO deatil\New Websites\Narinder\spellsking\33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447800"/>
            <a:ext cx="8686800" cy="5181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114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4square1</dc:creator>
  <cp:lastModifiedBy>4square1</cp:lastModifiedBy>
  <cp:revision>5</cp:revision>
  <dcterms:created xsi:type="dcterms:W3CDTF">2006-08-16T00:00:00Z</dcterms:created>
  <dcterms:modified xsi:type="dcterms:W3CDTF">2017-03-14T11:00:39Z</dcterms:modified>
</cp:coreProperties>
</file>