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llsking.com/online-spell-caste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pellsking.com/breakup-spel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pellsking.com/black-magic-for-bo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pellsking.com/relationship-Problem-solu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Spells King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1026" name="Picture 2" descr="D:\Narinder\SEO deatil\New Websites\Narinder\spellsking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Online Spell Caster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Narinder\SEO deatil\New Websites\Narinder\spellsking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868680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ll MT" pitchFamily="18" charset="0"/>
              </a:rPr>
              <a:t>Spellsking</a:t>
            </a:r>
            <a:r>
              <a:rPr lang="en-US" sz="2400" dirty="0" smtClean="0">
                <a:latin typeface="Bell MT" pitchFamily="18" charset="0"/>
              </a:rPr>
              <a:t> is a best </a:t>
            </a:r>
            <a:r>
              <a:rPr lang="en-US" sz="2400" dirty="0" smtClean="0">
                <a:latin typeface="Bell MT" pitchFamily="18" charset="0"/>
                <a:hlinkClick r:id="rId3"/>
              </a:rPr>
              <a:t>online spell caster</a:t>
            </a:r>
            <a:r>
              <a:rPr lang="en-US" sz="2400" dirty="0" smtClean="0">
                <a:latin typeface="Bell MT" pitchFamily="18" charset="0"/>
              </a:rPr>
              <a:t> in India offering different kinds of spells that resolve all types of issues. Millions of people are got spells casting services by online spell caster.</a:t>
            </a:r>
            <a:endParaRPr lang="en-US" sz="2400" dirty="0">
              <a:latin typeface="Bell M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181600"/>
            <a:ext cx="868680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ll MT" pitchFamily="18" charset="0"/>
              </a:rPr>
              <a:t>Spells King offering the different kinds of spell services like </a:t>
            </a:r>
            <a:r>
              <a:rPr lang="en-US" sz="2400" dirty="0" smtClean="0">
                <a:latin typeface="Bell MT" pitchFamily="18" charset="0"/>
                <a:hlinkClick r:id="rId2"/>
              </a:rPr>
              <a:t>Romance Spells</a:t>
            </a:r>
            <a:r>
              <a:rPr lang="en-US" sz="2400" dirty="0" smtClean="0">
                <a:latin typeface="Bell MT" pitchFamily="18" charset="0"/>
              </a:rPr>
              <a:t>, Black Magic Spells, Love Spells, Gambling Spells, Money Spells etc.</a:t>
            </a:r>
            <a:endParaRPr lang="en-US" sz="2400" dirty="0">
              <a:latin typeface="Bell MT" pitchFamily="18" charset="0"/>
            </a:endParaRPr>
          </a:p>
        </p:txBody>
      </p:sp>
      <p:pic>
        <p:nvPicPr>
          <p:cNvPr id="3074" name="Picture 2" descr="D:\Narinder\SEO deatil\New Websites\Narinder\spellsking\NEW IMAGES\IMG-20160804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86800" cy="376199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Online Spell Caster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Online Spell Caster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Narinder\SEO deatil\New Websites\Narinder\spellsking\NEW IMAGES\IMG-2016080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7818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181600"/>
            <a:ext cx="868680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ll MT" pitchFamily="18" charset="0"/>
              </a:rPr>
              <a:t>Spells King also famous as known as </a:t>
            </a:r>
            <a:r>
              <a:rPr lang="en-US" sz="2400" dirty="0" smtClean="0">
                <a:latin typeface="Bell MT" pitchFamily="18" charset="0"/>
                <a:hlinkClick r:id="rId2"/>
              </a:rPr>
              <a:t>Black Magic Specialist Baba Ji </a:t>
            </a:r>
            <a:r>
              <a:rPr lang="en-US" sz="2400" dirty="0" smtClean="0">
                <a:latin typeface="Bell MT" pitchFamily="18" charset="0"/>
              </a:rPr>
              <a:t>because he know complete method of black magic astrology and provides immediate solution for all issues.</a:t>
            </a:r>
            <a:endParaRPr lang="en-US" sz="2400" dirty="0">
              <a:latin typeface="Bell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Online Spell Caster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Narinder\SEO deatil\New Websites\Narinder\spellsking\Images\black magic specialist b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86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181600"/>
            <a:ext cx="868680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ll MT" pitchFamily="18" charset="0"/>
              </a:rPr>
              <a:t>Contact to Spells King for any kinds of </a:t>
            </a:r>
            <a:r>
              <a:rPr lang="en-US" sz="2400" dirty="0" smtClean="0">
                <a:latin typeface="Bell MT" pitchFamily="18" charset="0"/>
                <a:hlinkClick r:id="rId2"/>
              </a:rPr>
              <a:t>relationship problem solution</a:t>
            </a:r>
            <a:r>
              <a:rPr lang="en-US" sz="2400" dirty="0" smtClean="0">
                <a:latin typeface="Bell MT" pitchFamily="18" charset="0"/>
              </a:rPr>
              <a:t>. He helps you to resolve you’re all issues. </a:t>
            </a:r>
            <a:endParaRPr lang="en-US" sz="2400" dirty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Online Spell Caster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D:\Narinder\SEO deatil\New Websites\Narinder\spellsking\Relationship-problem-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86800" cy="34861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Online Spell Caster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Narinder\SEO deatil\New Websites\Narinder\spellsking\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131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4square1</dc:creator>
  <cp:lastModifiedBy>4square1</cp:lastModifiedBy>
  <cp:revision>6</cp:revision>
  <dcterms:created xsi:type="dcterms:W3CDTF">2006-08-16T00:00:00Z</dcterms:created>
  <dcterms:modified xsi:type="dcterms:W3CDTF">2017-01-10T12:29:16Z</dcterms:modified>
</cp:coreProperties>
</file>