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07-Feb-17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white-magic-spells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pellsking.com/voodoo-witchcraft-spell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pellsking.com/online-spell-caste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spellsking.com/protection-spell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799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Online Spell Services by Spells King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D:\Narinder\SEO deatil\New Websites\Narinder\spellsking\spell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19201"/>
            <a:ext cx="8686800" cy="4191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8600" y="5562600"/>
            <a:ext cx="8686801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Famous Spells King providing the all types of spell casting services. Our Spells King can help you to resolve your love relationship troubles with </a:t>
            </a:r>
            <a:r>
              <a:rPr lang="en-US" sz="2000" dirty="0" smtClean="0">
                <a:hlinkClick r:id="rId3"/>
              </a:rPr>
              <a:t>real and powerful love spells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799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Voodoo Spells by Spells King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562600"/>
            <a:ext cx="8686801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Our Spells King providing the </a:t>
            </a:r>
            <a:r>
              <a:rPr lang="en-US" sz="2000" dirty="0" smtClean="0">
                <a:hlinkClick r:id="rId2"/>
              </a:rPr>
              <a:t>Voodoo Spells</a:t>
            </a:r>
            <a:r>
              <a:rPr lang="en-US" sz="2000" dirty="0" smtClean="0"/>
              <a:t> and Voodoo Ritual Spell Services which overcome every types of problems to life. It is a powerful method which work fast. </a:t>
            </a:r>
            <a:endParaRPr lang="en-US" sz="2000" dirty="0"/>
          </a:p>
        </p:txBody>
      </p:sp>
      <p:pic>
        <p:nvPicPr>
          <p:cNvPr id="2050" name="Picture 2" descr="D:\Narinder\SEO deatil\New Websites\Narinder\spellsking\Images\voodo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8686800" cy="41910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799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Vashikaran Mantra by Spells King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867400"/>
            <a:ext cx="8686801" cy="7078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For resolve Love relationship problems we are providing the effective </a:t>
            </a:r>
            <a:r>
              <a:rPr lang="en-US" sz="2000" dirty="0" smtClean="0">
                <a:hlinkClick r:id="rId2"/>
              </a:rPr>
              <a:t>vashikaran mantra for love</a:t>
            </a:r>
            <a:r>
              <a:rPr lang="en-US" sz="2000" dirty="0" smtClean="0"/>
              <a:t>. It is a best astrological way which work instantly.</a:t>
            </a:r>
            <a:endParaRPr lang="en-US" sz="2000" dirty="0"/>
          </a:p>
        </p:txBody>
      </p:sp>
      <p:pic>
        <p:nvPicPr>
          <p:cNvPr id="3075" name="Picture 3" descr="D:\Narinder\SEO deatil\New Websites\Narinder\spellsking\a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219200"/>
            <a:ext cx="8686800" cy="44958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2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686799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Enemy Revenge Spells by Spells King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638800"/>
            <a:ext cx="8686801" cy="10156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We are also providing method and procedure how to use </a:t>
            </a:r>
            <a:r>
              <a:rPr lang="en-US" sz="2000" dirty="0" smtClean="0">
                <a:hlinkClick r:id="rId2"/>
              </a:rPr>
              <a:t>enemy revenge spells</a:t>
            </a:r>
            <a:r>
              <a:rPr lang="en-US" sz="2000" dirty="0" smtClean="0"/>
              <a:t> for remove negative effects forever and permanently in your life. With using enemy spells you can easily take revenge from your enemies.</a:t>
            </a:r>
            <a:endParaRPr lang="en-US" sz="2000" dirty="0"/>
          </a:p>
        </p:txBody>
      </p:sp>
      <p:pic>
        <p:nvPicPr>
          <p:cNvPr id="4098" name="Picture 2" descr="D:\Narinder\SEO deatil\New Websites\Narinder\spellsking\Images\enemy revenge spell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8686800" cy="43434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arinder\SEO deatil\New Websites\Narinder\spellsking\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19200"/>
            <a:ext cx="8763000" cy="54102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52400" y="228600"/>
            <a:ext cx="8762999" cy="76944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Online Spell Services by Spells King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151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4square1</dc:creator>
  <cp:lastModifiedBy>4square1</cp:lastModifiedBy>
  <cp:revision>6</cp:revision>
  <dcterms:created xsi:type="dcterms:W3CDTF">2006-08-16T00:00:00Z</dcterms:created>
  <dcterms:modified xsi:type="dcterms:W3CDTF">2017-02-07T09:05:55Z</dcterms:modified>
</cp:coreProperties>
</file>