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29-Mar-17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ellsking.com/relationship-Problem-solutio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pellsking.com/online-spell-caster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spellsking.com/love-spells-to-attract-girl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ellsking.com/online-spell-caster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arinder\SEO deatil\New Websites\Narinder\spellsking\r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8763000" cy="4191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8600" y="228600"/>
            <a:ext cx="8793817" cy="9079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300" b="1" dirty="0" smtClean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hlinkClick r:id="rId3"/>
              </a:rPr>
              <a:t>Relationship Problem Solution</a:t>
            </a:r>
            <a:endParaRPr lang="en-US" sz="5300" b="1" cap="none" spc="0" dirty="0">
              <a:ln w="11430"/>
              <a:solidFill>
                <a:schemeClr val="bg2">
                  <a:lumMod val="1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334000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Get easy </a:t>
            </a:r>
            <a:r>
              <a:rPr lang="en-US" sz="2800" dirty="0" smtClean="0"/>
              <a:t>and </a:t>
            </a:r>
            <a:r>
              <a:rPr lang="en-US" sz="2800" dirty="0" smtClean="0"/>
              <a:t>simple way </a:t>
            </a:r>
            <a:r>
              <a:rPr lang="en-US" sz="2800" dirty="0" smtClean="0"/>
              <a:t>to Resolve Conflicts and Solve Relationship </a:t>
            </a:r>
            <a:r>
              <a:rPr lang="en-US" sz="2800" dirty="0" smtClean="0"/>
              <a:t>Problems by Best Spells King. He will give you spells that can eliminate every conflict to your relationship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1" y="152400"/>
            <a:ext cx="8762999" cy="9079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300" b="1" dirty="0" smtClean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Relationship Problem Solution</a:t>
            </a:r>
            <a:endParaRPr lang="en-US" sz="5300" b="1" cap="none" spc="0" dirty="0">
              <a:ln w="11430"/>
              <a:solidFill>
                <a:schemeClr val="bg2">
                  <a:lumMod val="1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53340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We will provide you most effective Vashikaran Mantra that can be resolve your every relationship issues. </a:t>
            </a:r>
            <a:r>
              <a:rPr lang="en-US" sz="2400" dirty="0" smtClean="0">
                <a:hlinkClick r:id="rId2"/>
              </a:rPr>
              <a:t>Vashikaran Mantra</a:t>
            </a:r>
            <a:r>
              <a:rPr lang="en-US" sz="2400" dirty="0" smtClean="0"/>
              <a:t> is a powerful source of astrology that provide instant output.</a:t>
            </a:r>
            <a:endParaRPr lang="en-US" sz="2400" dirty="0"/>
          </a:p>
        </p:txBody>
      </p:sp>
      <p:pic>
        <p:nvPicPr>
          <p:cNvPr id="2050" name="Picture 2" descr="D:\Narinder\SEO deatil\New Websites\Narinder\spellsking\aaa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066800"/>
            <a:ext cx="8534399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1" y="152400"/>
            <a:ext cx="8686799" cy="9079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300" b="1" dirty="0" smtClean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Relationship Problem Solution</a:t>
            </a:r>
            <a:endParaRPr lang="en-US" sz="5300" b="1" cap="none" spc="0" dirty="0">
              <a:ln w="11430"/>
              <a:solidFill>
                <a:schemeClr val="bg2">
                  <a:lumMod val="1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5410200"/>
            <a:ext cx="8686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/>
              <a:t>Love </a:t>
            </a:r>
            <a:r>
              <a:rPr lang="en-US" sz="2600" dirty="0" smtClean="0"/>
              <a:t>Spells is also most effective way to overcome love relationship troubles. </a:t>
            </a:r>
            <a:r>
              <a:rPr lang="en-US" sz="2600" dirty="0" smtClean="0">
                <a:hlinkClick r:id="rId2"/>
              </a:rPr>
              <a:t>Love spells</a:t>
            </a:r>
            <a:r>
              <a:rPr lang="en-US" sz="2600" dirty="0" smtClean="0"/>
              <a:t> work same like Vashikaran Mantra but procedure of both are different. </a:t>
            </a:r>
            <a:endParaRPr lang="en-US" sz="2600" dirty="0"/>
          </a:p>
        </p:txBody>
      </p:sp>
      <p:pic>
        <p:nvPicPr>
          <p:cNvPr id="3074" name="Picture 2" descr="D:\Narinder\SEO deatil\New Websites\Narinder\spellsking\ga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86868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1" y="152400"/>
            <a:ext cx="8686799" cy="9079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300" b="1" dirty="0" smtClean="0">
                <a:ln w="11430"/>
                <a:solidFill>
                  <a:schemeClr val="bg2">
                    <a:lumMod val="1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Contact Us</a:t>
            </a:r>
            <a:endParaRPr lang="en-US" sz="5300" b="1" cap="none" spc="0" dirty="0">
              <a:ln w="11430"/>
              <a:solidFill>
                <a:schemeClr val="bg2">
                  <a:lumMod val="1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686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/>
              <a:t>For any types of Relationship Problems Solution consult with Best Spells King and Get spells services.</a:t>
            </a:r>
          </a:p>
          <a:p>
            <a:pPr algn="just"/>
            <a:endParaRPr lang="en-US" sz="2600" dirty="0" smtClean="0"/>
          </a:p>
          <a:p>
            <a:pPr algn="just"/>
            <a:r>
              <a:rPr lang="en-US" sz="4000" dirty="0" smtClean="0"/>
              <a:t>Mobile No: +91-9779995558 </a:t>
            </a:r>
          </a:p>
          <a:p>
            <a:pPr algn="just"/>
            <a:r>
              <a:rPr lang="en-US" sz="4000" dirty="0" smtClean="0"/>
              <a:t>Website : </a:t>
            </a:r>
            <a:r>
              <a:rPr lang="en-US" sz="4000" dirty="0" smtClean="0">
                <a:hlinkClick r:id="rId2"/>
              </a:rPr>
              <a:t>www.spellsking.com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123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4square1</dc:creator>
  <cp:lastModifiedBy>4square1</cp:lastModifiedBy>
  <cp:revision>7</cp:revision>
  <dcterms:created xsi:type="dcterms:W3CDTF">2006-08-16T00:00:00Z</dcterms:created>
  <dcterms:modified xsi:type="dcterms:W3CDTF">2017-03-29T12:03:49Z</dcterms:modified>
</cp:coreProperties>
</file>