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ellsking.com/gambling-spells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pellsking.com/black-magic-for-boy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pellsking.com/breakup-spells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spellsking.com/protection-spell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763000" cy="9233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Gambling Spells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D:\Narinder\SEO deatil\New Websites\Narinder\spellsking\Images\gambling spel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19200"/>
            <a:ext cx="8763000" cy="43307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8600" y="5791200"/>
            <a:ext cx="8763000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There are some tricks that use in Gambling Spells and lottery spells. </a:t>
            </a:r>
            <a:r>
              <a:rPr lang="en-US" sz="2000" dirty="0" smtClean="0"/>
              <a:t>Get Simple </a:t>
            </a:r>
            <a:r>
              <a:rPr lang="en-US" sz="2000" dirty="0" smtClean="0"/>
              <a:t>and easy to use </a:t>
            </a:r>
            <a:r>
              <a:rPr lang="en-US" sz="2000" dirty="0" smtClean="0">
                <a:hlinkClick r:id="rId3"/>
              </a:rPr>
              <a:t>Money Spells</a:t>
            </a:r>
            <a:r>
              <a:rPr lang="en-US" sz="2000" dirty="0" smtClean="0"/>
              <a:t> and Wealth </a:t>
            </a:r>
            <a:r>
              <a:rPr lang="en-US" sz="2000" dirty="0" smtClean="0"/>
              <a:t>Spells</a:t>
            </a:r>
            <a:r>
              <a:rPr lang="en-US" sz="2000" dirty="0" smtClean="0"/>
              <a:t> </a:t>
            </a:r>
            <a:r>
              <a:rPr lang="en-US" sz="2000" dirty="0" smtClean="0"/>
              <a:t>by </a:t>
            </a:r>
            <a:r>
              <a:rPr lang="en-US" sz="2000" dirty="0" err="1" smtClean="0"/>
              <a:t>SpellsKing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763000" cy="9233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Black Magic For Girl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791200"/>
            <a:ext cx="8763000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Get powerful and effective </a:t>
            </a:r>
            <a:r>
              <a:rPr lang="en-US" sz="2000" dirty="0" smtClean="0">
                <a:hlinkClick r:id="rId2"/>
              </a:rPr>
              <a:t>black magic for girl and boy</a:t>
            </a:r>
            <a:r>
              <a:rPr lang="en-US" sz="2000" dirty="0" smtClean="0"/>
              <a:t>. Black magic helps you to attain desired girl or boy in life.</a:t>
            </a:r>
            <a:endParaRPr lang="en-US" sz="2000" dirty="0"/>
          </a:p>
        </p:txBody>
      </p:sp>
      <p:pic>
        <p:nvPicPr>
          <p:cNvPr id="2050" name="Picture 2" descr="D:\Narinder\SEO deatil\New Websites\Narinder\spellsking\spellsk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19200"/>
            <a:ext cx="8763000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763000" cy="9233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Breakup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Spells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791200"/>
            <a:ext cx="8763000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Break </a:t>
            </a:r>
            <a:r>
              <a:rPr lang="en-US" sz="2000" dirty="0" smtClean="0"/>
              <a:t>up spells </a:t>
            </a:r>
            <a:r>
              <a:rPr lang="en-US" sz="2000" dirty="0" smtClean="0"/>
              <a:t>that fast </a:t>
            </a:r>
            <a:r>
              <a:rPr lang="en-US" sz="2000" dirty="0" smtClean="0"/>
              <a:t>and resolve every love matters. </a:t>
            </a:r>
            <a:r>
              <a:rPr lang="en-US" sz="2000" dirty="0" smtClean="0">
                <a:hlinkClick r:id="rId2"/>
              </a:rPr>
              <a:t>BreakUp </a:t>
            </a:r>
            <a:r>
              <a:rPr lang="en-US" sz="2000" dirty="0" smtClean="0">
                <a:hlinkClick r:id="rId2"/>
              </a:rPr>
              <a:t>spells</a:t>
            </a:r>
            <a:r>
              <a:rPr lang="en-US" sz="2000" dirty="0" smtClean="0"/>
              <a:t> </a:t>
            </a:r>
            <a:r>
              <a:rPr lang="en-US" sz="2000" dirty="0" smtClean="0"/>
              <a:t>is a one of the best method to </a:t>
            </a:r>
            <a:r>
              <a:rPr lang="en-US" sz="2000" dirty="0" smtClean="0"/>
              <a:t>heal a </a:t>
            </a:r>
            <a:r>
              <a:rPr lang="en-US" sz="2000" dirty="0" smtClean="0"/>
              <a:t>lost love relationship.</a:t>
            </a:r>
            <a:endParaRPr lang="en-US" sz="2000" dirty="0"/>
          </a:p>
        </p:txBody>
      </p:sp>
      <p:pic>
        <p:nvPicPr>
          <p:cNvPr id="3074" name="Picture 2" descr="D:\Narinder\SEO deatil\New Websites\Narinder\spellsking\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219200"/>
            <a:ext cx="7391400" cy="4114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763000" cy="9233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Cast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Love Spells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791200"/>
            <a:ext cx="8763000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Are you thinking about </a:t>
            </a:r>
            <a:r>
              <a:rPr lang="en-US" sz="2000" dirty="0" smtClean="0">
                <a:hlinkClick r:id="rId2"/>
              </a:rPr>
              <a:t>How to cast a love spells</a:t>
            </a:r>
            <a:r>
              <a:rPr lang="en-US" sz="2000" dirty="0" smtClean="0"/>
              <a:t> </a:t>
            </a:r>
            <a:r>
              <a:rPr lang="en-US" sz="2000" dirty="0" smtClean="0"/>
              <a:t>then meet with </a:t>
            </a:r>
            <a:r>
              <a:rPr lang="en-US" sz="2000" dirty="0" err="1" smtClean="0"/>
              <a:t>spellsking</a:t>
            </a:r>
            <a:r>
              <a:rPr lang="en-US" sz="2000" dirty="0" smtClean="0"/>
              <a:t>. He is a expert in love spells and give you complete guidelines to use love spells.</a:t>
            </a:r>
            <a:endParaRPr lang="en-US" sz="2000" dirty="0"/>
          </a:p>
        </p:txBody>
      </p:sp>
      <p:pic>
        <p:nvPicPr>
          <p:cNvPr id="4098" name="Picture 2" descr="D:\Narinder\SEO deatil\New Websites\Narinder\spellsking\ta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71600"/>
            <a:ext cx="86106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152400"/>
            <a:ext cx="8610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 pitchFamily="18" charset="0"/>
              </a:rPr>
              <a:t>Online Spell Caster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D:\Narinder\SEO deatil\New Websites\Narinder\spellsking\3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19200"/>
            <a:ext cx="8686800" cy="5410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127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4square1</dc:creator>
  <cp:lastModifiedBy>4square1</cp:lastModifiedBy>
  <cp:revision>4</cp:revision>
  <dcterms:created xsi:type="dcterms:W3CDTF">2006-08-16T00:00:00Z</dcterms:created>
  <dcterms:modified xsi:type="dcterms:W3CDTF">2017-02-13T09:53:22Z</dcterms:modified>
</cp:coreProperties>
</file>