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6" r:id="rId6"/>
    <p:sldId id="267" r:id="rId7"/>
    <p:sldId id="265" r:id="rId8"/>
    <p:sldId id="269" r:id="rId9"/>
    <p:sldId id="262" r:id="rId10"/>
    <p:sldId id="268" r:id="rId11"/>
    <p:sldId id="270" r:id="rId12"/>
    <p:sldId id="271" r:id="rId13"/>
    <p:sldId id="259" r:id="rId14"/>
    <p:sldId id="273" r:id="rId15"/>
    <p:sldId id="274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7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0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0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6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8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A51BE-8BC7-4826-8EFA-86FB3A7F754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4FB4-F284-485E-8D19-7B30BC83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2" y="346164"/>
            <a:ext cx="2239849" cy="31695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65170" y="346164"/>
            <a:ext cx="51091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теорії </a:t>
            </a:r>
            <a:endParaRPr 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ймовірностей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2" y="829877"/>
            <a:ext cx="7184571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Класичне означення теорії ймовірностей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011" y="1827336"/>
            <a:ext cx="8438606" cy="1717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Відношення, загальної кількості подій, які сприяють події А, до загальної кількості подій простору елементарних подій називають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ймовірністю випадкової події А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66" y="-3849"/>
            <a:ext cx="1178333" cy="1667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7253" y="3826182"/>
            <a:ext cx="4438488" cy="1697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9729">
            <a:off x="6689102" y="4032981"/>
            <a:ext cx="1667528" cy="29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2" y="829877"/>
            <a:ext cx="7184571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Класичне означення теорії ймовірностей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011" y="1827336"/>
            <a:ext cx="8438606" cy="1717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Класичне означення теорії ймовірностей було запроваджене засновниками теорії ймовірностей 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Б.Паскалем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П.Ферма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66" y="-3849"/>
            <a:ext cx="1178333" cy="1667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9" y="3563121"/>
            <a:ext cx="2004880" cy="25612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57" y="3579692"/>
            <a:ext cx="2518018" cy="2544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1" y="4239759"/>
            <a:ext cx="2323651" cy="15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4521" y="2538670"/>
            <a:ext cx="6583681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 вірогідної події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орівнює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548" y="834278"/>
            <a:ext cx="7132321" cy="192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 неможливої події</a:t>
            </a:r>
          </a:p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202">
            <a:off x="7126624" y="498406"/>
            <a:ext cx="1607871" cy="1093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2" y="1638955"/>
            <a:ext cx="1776352" cy="1942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66" y="3551420"/>
            <a:ext cx="1636280" cy="27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359" y="612210"/>
            <a:ext cx="8079378" cy="1817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Приклад.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Гральний кубик кидається один раз. Знайти ймовірність таких подій: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 «поява непарного числа очок»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– «поява не менше 5 очок»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– «поява не менше 2 очок»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"/>
          <a:stretch/>
        </p:blipFill>
        <p:spPr>
          <a:xfrm>
            <a:off x="6379206" y="1218292"/>
            <a:ext cx="2294531" cy="32861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241" y="2640149"/>
            <a:ext cx="2444676" cy="769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1247" y="3654878"/>
            <a:ext cx="2707913" cy="7958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59" y="3876253"/>
            <a:ext cx="2750163" cy="2457311"/>
          </a:xfrm>
          <a:prstGeom prst="rect">
            <a:avLst/>
          </a:prstGeom>
          <a:noFill/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12939" y="4770525"/>
            <a:ext cx="2732443" cy="11146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051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6" y="127200"/>
            <a:ext cx="813265" cy="1066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7" y="334415"/>
            <a:ext cx="573083" cy="1044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63" y="5542877"/>
            <a:ext cx="800437" cy="1000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1" y="688811"/>
            <a:ext cx="807185" cy="1044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80" y="227504"/>
            <a:ext cx="773975" cy="1044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52" y="438647"/>
            <a:ext cx="851671" cy="10444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86" y="238811"/>
            <a:ext cx="715703" cy="1044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4" y="638481"/>
            <a:ext cx="815100" cy="1044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22" y="306986"/>
            <a:ext cx="776963" cy="1044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30" y="605740"/>
            <a:ext cx="796667" cy="10586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04" y="604370"/>
            <a:ext cx="573083" cy="1044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62" y="5065707"/>
            <a:ext cx="813265" cy="10660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9" y="5183578"/>
            <a:ext cx="671132" cy="12231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7" y="5537974"/>
            <a:ext cx="945286" cy="12231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47" y="5076667"/>
            <a:ext cx="906394" cy="12231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72" y="5287810"/>
            <a:ext cx="997384" cy="12231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7" y="5087973"/>
            <a:ext cx="838154" cy="12231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73" y="5487644"/>
            <a:ext cx="954554" cy="12231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33" y="5156149"/>
            <a:ext cx="909894" cy="12231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10" y="5709229"/>
            <a:ext cx="796667" cy="10586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80" y="5542877"/>
            <a:ext cx="573083" cy="10444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4303" y="2692302"/>
            <a:ext cx="6579481" cy="2184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89" y="1127950"/>
            <a:ext cx="2612571" cy="40313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767" y="1750932"/>
            <a:ext cx="6037199" cy="1219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734" y="3189176"/>
            <a:ext cx="6049529" cy="12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34265" r="124" b="-15735"/>
          <a:stretch/>
        </p:blipFill>
        <p:spPr>
          <a:xfrm>
            <a:off x="0" y="1520190"/>
            <a:ext cx="9144000" cy="6332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/>
          <a:stretch/>
        </p:blipFill>
        <p:spPr>
          <a:xfrm>
            <a:off x="1" y="-38100"/>
            <a:ext cx="9143999" cy="6896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4743450"/>
            <a:ext cx="1611630" cy="16116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1919" y="431032"/>
            <a:ext cx="7495390" cy="6719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168" y="539195"/>
            <a:ext cx="7495390" cy="6719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57" y="1158956"/>
            <a:ext cx="3166571" cy="48862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56187"/>
            <a:ext cx="7891618" cy="52084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51474" y="2164641"/>
            <a:ext cx="4201629" cy="270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§3. </a:t>
            </a:r>
            <a:r>
              <a:rPr lang="uk-UA" sz="4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п.14</a:t>
            </a:r>
            <a:endParaRPr lang="en-US" sz="4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№14.7 </a:t>
            </a:r>
          </a:p>
          <a:p>
            <a:pPr algn="ctr"/>
            <a:r>
              <a:rPr lang="uk-UA" sz="4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№14.68</a:t>
            </a:r>
          </a:p>
          <a:p>
            <a:pPr algn="ctr"/>
            <a:r>
              <a:rPr lang="uk-UA" sz="4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№14.10</a:t>
            </a:r>
            <a:endParaRPr lang="ru-RU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1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9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31" y="587829"/>
            <a:ext cx="7184571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Основні поняття теорії ймовірностей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83" y="2076995"/>
            <a:ext cx="8438606" cy="17896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явище про яке можна сказати, що воно відбувається, чи не відбувається за певних умов.</a:t>
            </a:r>
          </a:p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 позначають великими буквами латинського алфавіту.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83" y="4042955"/>
            <a:ext cx="8438606" cy="11103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uk-UA" sz="4000" dirty="0" smtClean="0"/>
              <a:t> – 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умови, в результаті яких відбувається ( чи не відбувається) подія.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31" y="587829"/>
            <a:ext cx="7184571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Основні поняття теорії ймовірностей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445" y="2782390"/>
            <a:ext cx="8438606" cy="10058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  Події:</a:t>
            </a:r>
            <a:endParaRPr lang="uk-UA" sz="2800" dirty="0" smtClean="0"/>
          </a:p>
          <a:p>
            <a:r>
              <a:rPr lang="uk-UA" sz="3200" b="1" dirty="0" smtClean="0"/>
              <a:t>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«поява герба»;  В – «поява цифри»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445" y="1939835"/>
            <a:ext cx="8438606" cy="724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Випробування</a:t>
            </a:r>
            <a:r>
              <a:rPr lang="uk-UA" sz="4000" dirty="0" smtClean="0"/>
              <a:t> </a:t>
            </a:r>
            <a:r>
              <a:rPr lang="uk-UA" sz="4000" dirty="0" smtClean="0">
                <a:solidFill>
                  <a:srgbClr val="0070C0"/>
                </a:solidFill>
              </a:rPr>
              <a:t>– 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ідкидання монети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1C964"/>
              </a:clrFrom>
              <a:clrTo>
                <a:srgbClr val="91C96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93" y="4065095"/>
            <a:ext cx="3636028" cy="2048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3" y="2437848"/>
            <a:ext cx="1554483" cy="1542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9500">
            <a:off x="520830" y="2913527"/>
            <a:ext cx="2473805" cy="33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31" y="587829"/>
            <a:ext cx="7184571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Основні поняття теорії ймовірностей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445" y="2762795"/>
            <a:ext cx="3866606" cy="3820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  Події:</a:t>
            </a:r>
            <a:endParaRPr lang="uk-UA" sz="2800" dirty="0" smtClean="0"/>
          </a:p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«поява 1 очка»;  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– «поява 2 очок»;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–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«поява 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«поява 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очок»;</a:t>
            </a:r>
          </a:p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«поява 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очок»;</a:t>
            </a:r>
          </a:p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«поява 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445" y="1939835"/>
            <a:ext cx="8438606" cy="724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Випробування</a:t>
            </a:r>
            <a:r>
              <a:rPr lang="uk-UA" sz="4000" dirty="0" smtClean="0"/>
              <a:t> – </a:t>
            </a:r>
            <a:r>
              <a:rPr lang="uk-UA" sz="2800" dirty="0" smtClean="0"/>
              <a:t>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ідкидання кубика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3608">
            <a:off x="4882899" y="3171391"/>
            <a:ext cx="2425178" cy="4335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74" y="1813935"/>
            <a:ext cx="1566675" cy="2216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74" y="3082067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31" y="587829"/>
            <a:ext cx="7184571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Основні поняття теорії ймовірностей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83" y="1907178"/>
            <a:ext cx="8438606" cy="1463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Випадкова подія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подія, яка може відбуватися або не відбуватися підчас здійснення  певного випробування.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83" y="4480560"/>
            <a:ext cx="8438606" cy="1110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Неможлива подія</a:t>
            </a: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dirty="0" smtClean="0"/>
              <a:t>– 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подія, яка внаслідок даного випробування не може відбутися.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383" y="3370218"/>
            <a:ext cx="8438606" cy="1110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Вірогідна подія</a:t>
            </a: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dirty="0" smtClean="0"/>
              <a:t>– 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подія, яка внаслідок даного випробування обов'язково відбудеться.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31" y="587829"/>
            <a:ext cx="7184571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Основні поняття теорії ймовірностей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83" y="2746464"/>
            <a:ext cx="3566160" cy="21129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Випадкова подія</a:t>
            </a:r>
          </a:p>
          <a:p>
            <a:pPr algn="ctr"/>
            <a:r>
              <a:rPr lang="uk-UA" sz="2800" dirty="0" smtClean="0"/>
              <a:t>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– «поява 3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очок»</a:t>
            </a:r>
            <a:endParaRPr lang="uk-UA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83" y="4997222"/>
            <a:ext cx="5577841" cy="13454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Неможлива подія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«поява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2142" y="2746464"/>
            <a:ext cx="4767942" cy="21129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Вірогідна подія</a:t>
            </a:r>
            <a:r>
              <a:rPr lang="uk-UA" sz="4000" dirty="0" smtClean="0"/>
              <a:t> </a:t>
            </a:r>
          </a:p>
          <a:p>
            <a:pPr algn="ctr"/>
            <a:r>
              <a:rPr lang="uk-UA" sz="4000" dirty="0" smtClean="0"/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«поява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очок, що не перевищує 6»</a:t>
            </a:r>
            <a:endParaRPr lang="uk-UA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/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383" y="1988140"/>
            <a:ext cx="7589519" cy="6204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Випробування</a:t>
            </a:r>
            <a:r>
              <a:rPr lang="uk-UA" sz="4000" dirty="0" smtClean="0"/>
              <a:t> – </a:t>
            </a:r>
            <a:r>
              <a:rPr lang="uk-UA" sz="2800" dirty="0" smtClean="0"/>
              <a:t> </a:t>
            </a: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ідкидання кубика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47" y="4762273"/>
            <a:ext cx="2323651" cy="15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567" y="244887"/>
            <a:ext cx="8438606" cy="1857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Повна група подій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така множина подій,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 б одна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яких обов</a:t>
            </a:r>
            <a:r>
              <a:rPr lang="uk-UA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язково </a:t>
            </a:r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відбудеться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 кожного </a:t>
            </a:r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138" y="2076994"/>
            <a:ext cx="8438606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Попарно несумісні події </a:t>
            </a:r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події, дві з яких не можуть відбуватися разом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4" y="294497"/>
            <a:ext cx="1566675" cy="2216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0" y="3383280"/>
            <a:ext cx="5094514" cy="10868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4549" y="4088133"/>
            <a:ext cx="7014971" cy="2117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Попарно несумісні події А і В</a:t>
            </a:r>
          </a:p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«промах при одному пострілі»</a:t>
            </a:r>
          </a:p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влучення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одному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пострілі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3683" y="2863917"/>
            <a:ext cx="1661632" cy="17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138" y="1254247"/>
            <a:ext cx="8438606" cy="1825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Рівноможливі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події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такі події,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з яких немає ніяких переваг у появі частіше за іншу під час багаторазових випробувань, що проводяться за  однакових умов.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9912" y="3145151"/>
            <a:ext cx="7119256" cy="281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 елементарних подій – 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події, які :</a:t>
            </a:r>
          </a:p>
          <a:p>
            <a:pPr marL="514350" indent="-514350">
              <a:buAutoNum type="arabicParenR"/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 повну групу подій;</a:t>
            </a:r>
          </a:p>
          <a:p>
            <a:pPr marL="514350" indent="-514350">
              <a:buAutoNum type="arabicParenR"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несумісними;</a:t>
            </a:r>
          </a:p>
          <a:p>
            <a:pPr marL="514350" indent="-514350">
              <a:buAutoNum type="arabicParenR"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рівноможливими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672">
            <a:off x="6884064" y="130802"/>
            <a:ext cx="1562599" cy="2211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6091" flipH="1">
            <a:off x="367444" y="3328096"/>
            <a:ext cx="1280289" cy="13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8012" y="3401677"/>
            <a:ext cx="8438606" cy="1789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 випадкової події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наближено дорівнює частоті цієї події, знайденій при великій кількості випробувань ( спостережень).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012" y="1474906"/>
            <a:ext cx="8438606" cy="192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випадкової події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/>
              <a:t>-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відношення кількості всіх проведених 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експерементів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кількості 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експерементів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під час яких відбулася очікувана подія.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202">
            <a:off x="7126624" y="498406"/>
            <a:ext cx="1607871" cy="10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476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</dc:creator>
  <cp:lastModifiedBy>Valeriy</cp:lastModifiedBy>
  <cp:revision>42</cp:revision>
  <dcterms:created xsi:type="dcterms:W3CDTF">2021-02-27T20:51:01Z</dcterms:created>
  <dcterms:modified xsi:type="dcterms:W3CDTF">2021-02-28T20:09:56Z</dcterms:modified>
</cp:coreProperties>
</file>