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1" r:id="rId4"/>
    <p:sldId id="262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9T13:10:50.71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2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5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1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2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78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2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91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4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2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1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0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38E59-70F0-4848-9FBE-34C9A9573E5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5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98" y="-206522"/>
            <a:ext cx="10866013" cy="7244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3656" y="1893193"/>
            <a:ext cx="6130344" cy="333563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сад№ 31 комбинированного вида «Звёздочка»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Орска»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на развитие психических процессов у детей старшего возраста: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трубочки»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7594" y="5518417"/>
            <a:ext cx="6336406" cy="146175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категории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Колякина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Н.Г.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99" y="0"/>
            <a:ext cx="12192000" cy="744316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627" y="746975"/>
            <a:ext cx="10916992" cy="5013101"/>
          </a:xfrm>
        </p:spPr>
        <p:txBody>
          <a:bodyPr>
            <a:noAutofit/>
          </a:bodyPr>
          <a:lstStyle/>
          <a:p>
            <a:pPr algn="r"/>
            <a:r>
              <a:rPr lang="ru-RU" dirty="0" smtClean="0"/>
              <a:t>                           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психических процессов: восприятие, внимание,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мышление,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повторять задание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карточке, чередовать цвета в соответствии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зрительное восприятие и зрительную память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запоминать последовательность цветов, называть их.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внимания, логического мышления, мелкой моторики;                                                                                                                          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самостоятельность, умение доводить игру до конца, учить соревноваться.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l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 игровых поля, карточки-задания, цветные трубочки.</a:t>
            </a:r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20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563" y="5583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61244" y="334851"/>
            <a:ext cx="10403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игры.</a:t>
            </a: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Ребятам даётся игровое поле и карточки-задания, они на палочки надевают разноцветные трубочки по образцу.  Ребёнку показывается карточка-задание, предлагается её запомнить и по памяти собрать. </a:t>
            </a: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Усложнение игры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ребятам раздаются карточки-задания с пробелами цветных трубочек, они определяют закономерность и выполняют задание.</a:t>
            </a: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вариант: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ситуация-соревнование: воспитатель предлагает двоим ребятам выполнить задание по карточке. Проверяется правильное выполнение и быстрота.</a:t>
            </a: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вариант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Ребята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придумывают комбинацию цветных трубочек, выполняют действия и проговаривают их.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вариант: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диктует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комбинацию цветов,  дети на слух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пределяют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и выполняют задание.</a:t>
            </a:r>
          </a:p>
        </p:txBody>
      </p:sp>
    </p:spTree>
    <p:extLst>
      <p:ext uri="{BB962C8B-B14F-4D97-AF65-F5344CB8AC3E}">
        <p14:creationId xmlns:p14="http://schemas.microsoft.com/office/powerpoint/2010/main" val="161475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90" y="1940774"/>
            <a:ext cx="3180814" cy="424108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16" y="1378039"/>
            <a:ext cx="3086100" cy="4114799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28" y="515155"/>
            <a:ext cx="3086099" cy="4114799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486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" y="2163651"/>
            <a:ext cx="3124737" cy="416631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18" y="1596980"/>
            <a:ext cx="3124737" cy="416631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39" y="618186"/>
            <a:ext cx="3124737" cy="416631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0894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209</Words>
  <Application>Microsoft Office PowerPoint</Application>
  <PresentationFormat>Широкоэкранный</PresentationFormat>
  <Paragraphs>31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Муниципальное дошкольное образовательное автономное учреждение «Детский сад№ 31 комбинированного вида «Звёздочка»  г. Орска»    Дидактическая игра на развитие психических процессов у детей старшего возраста: «Волшебные трубочки»  </vt:lpstr>
      <vt:lpstr>Презентация PowerPoint</vt:lpstr>
      <vt:lpstr>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дошкольная образовательная автономная учреждение «детский сад№ 31» комбинированного вида «Звёздочка» г.Орска</dc:title>
  <dc:creator>1</dc:creator>
  <cp:lastModifiedBy>1</cp:lastModifiedBy>
  <cp:revision>50</cp:revision>
  <dcterms:created xsi:type="dcterms:W3CDTF">2024-01-24T11:05:07Z</dcterms:created>
  <dcterms:modified xsi:type="dcterms:W3CDTF">2025-05-28T08:47:06Z</dcterms:modified>
</cp:coreProperties>
</file>