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83" r:id="rId5"/>
    <p:sldId id="287" r:id="rId6"/>
    <p:sldId id="285" r:id="rId7"/>
    <p:sldId id="286" r:id="rId8"/>
    <p:sldId id="288" r:id="rId9"/>
    <p:sldId id="289" r:id="rId10"/>
    <p:sldId id="28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B6233B-3C3B-4045-8D80-BAD1C3BA560F}">
          <p14:sldIdLst>
            <p14:sldId id="256"/>
            <p14:sldId id="257"/>
            <p14:sldId id="284"/>
            <p14:sldId id="283"/>
            <p14:sldId id="287"/>
            <p14:sldId id="285"/>
            <p14:sldId id="286"/>
            <p14:sldId id="288"/>
            <p14:sldId id="289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9" autoAdjust="0"/>
  </p:normalViewPr>
  <p:slideViewPr>
    <p:cSldViewPr>
      <p:cViewPr varScale="1">
        <p:scale>
          <a:sx n="32" d="100"/>
          <a:sy n="32" d="100"/>
        </p:scale>
        <p:origin x="48" y="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8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1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6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85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1469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90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44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2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1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8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8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6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66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3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4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3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0FC8D-8303-4849-8BE4-5DA9B090495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0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5796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Муниципальная дошкольная образовательная автономная учреждение «детский сад№ 31» комбинированного вида «Звёздочка» </a:t>
            </a:r>
            <a:r>
              <a:rPr lang="ru-RU" sz="1800" dirty="0" err="1" smtClean="0">
                <a:solidFill>
                  <a:schemeClr val="tx1"/>
                </a:solidFill>
              </a:rPr>
              <a:t>г.Орска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>
                <a:solidFill>
                  <a:schemeClr val="tx1"/>
                </a:solidFill>
              </a:rPr>
              <a:t>Презентация методического пособия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«Авторская находка» по теме: «Безопасность жизнедеятельности детей дошкольного возраста».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chemeClr val="tx1"/>
                </a:solidFill>
              </a:rPr>
              <a:t>Воспитатель 1 категории </a:t>
            </a:r>
            <a:r>
              <a:rPr lang="ru-RU" sz="2000" dirty="0" err="1" smtClean="0">
                <a:solidFill>
                  <a:schemeClr val="tx1"/>
                </a:solidFill>
              </a:rPr>
              <a:t>Колякина</a:t>
            </a:r>
            <a:r>
              <a:rPr lang="ru-RU" sz="2000" dirty="0" smtClean="0">
                <a:solidFill>
                  <a:schemeClr val="tx1"/>
                </a:solidFill>
              </a:rPr>
              <a:t> Н.Г.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2023г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974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2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Ознакомить детей с основными правилами  основ безопасности жизнедеятельности.</a:t>
            </a: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Задачи: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важнейшие алгоритмы восприятия и действия, которые лежат в основе безопасного поведения ребенка.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аучить детей ориентироваться в окружающей его обстановке и уметь оценивать отдельные элементы обстановки с точки зрения «опасно»- «не опасно».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богатить знания о безопасности жизнедеятельности ребенка в различных ситуациях.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7848872" cy="56166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Методическое пособие: «Книжки-малышки».</a:t>
            </a:r>
          </a:p>
          <a:p>
            <a:r>
              <a:rPr lang="ru-RU" sz="2400" dirty="0" smtClean="0"/>
              <a:t>Целью создания «Книжек-малышек» является формирования у детей дошкольного возраста умений и навыков безопасного поведения в окружающей среде, на дорогах, пожарной безопасности.</a:t>
            </a:r>
          </a:p>
          <a:p>
            <a:r>
              <a:rPr lang="ru-RU" sz="2400" dirty="0" smtClean="0"/>
              <a:t>Задачи данного направления: вызвать устойчивый интерес к книге, они предназначены для совместной деятельности взрослого и ребёнка. Её можно не только читать, но и играть с нею.  Дети узнают новые и закрепляют уже известные правила безопасного поведения.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197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03" r="662" b="24651"/>
          <a:stretch/>
        </p:blipFill>
        <p:spPr>
          <a:xfrm>
            <a:off x="-23600" y="0"/>
            <a:ext cx="9152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808"/>
            <a:ext cx="4572911" cy="6844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087"/>
            <a:ext cx="4427985" cy="6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20688"/>
            <a:ext cx="6347713" cy="1320800"/>
          </a:xfrm>
        </p:spPr>
        <p:txBody>
          <a:bodyPr>
            <a:normAutofit/>
          </a:bodyPr>
          <a:lstStyle/>
          <a:p>
            <a:r>
              <a:rPr lang="ru-RU" sz="3100" dirty="0" smtClean="0"/>
              <a:t>Дидактическая игра: «Опасные и безопасные предметы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060848"/>
            <a:ext cx="6347714" cy="388077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Цель: закрепить знания детей об опасных и безопасных для жизни предметах.</a:t>
            </a:r>
          </a:p>
          <a:p>
            <a:endParaRPr lang="ru-RU" dirty="0" smtClean="0"/>
          </a:p>
          <a:p>
            <a:r>
              <a:rPr lang="ru-RU" dirty="0" smtClean="0"/>
              <a:t>Задачи: Развивать умение объяснять свой выбор, внимание, мышление, речь.</a:t>
            </a:r>
          </a:p>
          <a:p>
            <a:r>
              <a:rPr lang="ru-RU" dirty="0" smtClean="0"/>
              <a:t>Оборудование и материалы: 2 игровых поля, набор картинок 30 штук.</a:t>
            </a:r>
          </a:p>
          <a:p>
            <a:r>
              <a:rPr lang="ru-RU" dirty="0" smtClean="0"/>
              <a:t>Ход игры: (1 вариант) играют 2 детей, 1 ребёнок правильно и быстро раскладывает на игровом поле картинки опасных предметов, 2 ребёнок картинки безопасных предметов.                                              (2 вариант)  «Четвёртый лишний». Перед ребёнком раскладываются картинки в количестве 4 штук. 3 картинки безопасных предметов и 1 картинку из набора опасных предметов. Нужно выбрать какой предмет лишний и дать объяснение почему.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0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9231"/>
            <a:ext cx="9196308" cy="68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-8782"/>
            <a:ext cx="4427984" cy="686408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788"/>
            <a:ext cx="4644008" cy="68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615" y="-10319"/>
            <a:ext cx="430658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-10319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322</TotalTime>
  <Words>267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Грань</vt:lpstr>
      <vt:lpstr>Муниципальная дошкольная образовательная автономная учреждение «детский сад№ 31» комбинированного вида «Звёздочка» г.Орска Презентация методического пособия «Авторская находка» по теме: «Безопасность жизнедеятельности детей дошкольного возраста».         Воспитатель 1 категории Колякина Н.Г.  2023г.</vt:lpstr>
      <vt:lpstr>     Цель:      Ознакомить детей с основными правилами  основ безопасности жизнедеятельности.</vt:lpstr>
      <vt:lpstr>Презентация PowerPoint</vt:lpstr>
      <vt:lpstr>Презентация PowerPoint</vt:lpstr>
      <vt:lpstr>Презентация PowerPoint</vt:lpstr>
      <vt:lpstr>Дидактическая игра: «Опасные и безопасные предметы»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Enigma</dc:creator>
  <cp:lastModifiedBy>1</cp:lastModifiedBy>
  <cp:revision>29</cp:revision>
  <dcterms:created xsi:type="dcterms:W3CDTF">2018-10-21T10:24:11Z</dcterms:created>
  <dcterms:modified xsi:type="dcterms:W3CDTF">2024-01-15T14:39:18Z</dcterms:modified>
</cp:coreProperties>
</file>