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4" d="100"/>
          <a:sy n="24" d="100"/>
        </p:scale>
        <p:origin x="1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3:10:50.71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2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8E59-70F0-4848-9FBE-34C9A9573E5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8" y="-206522"/>
            <a:ext cx="10866013" cy="7244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594" y="1893193"/>
            <a:ext cx="6336406" cy="333563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Муниципальное дошкольное образовательное автономное учреждение «Детский сад№ 31 комбинированного вида «Звёздочка» </a:t>
            </a:r>
            <a:br>
              <a:rPr lang="ru-RU" sz="1600" dirty="0" smtClean="0"/>
            </a:br>
            <a:r>
              <a:rPr lang="ru-RU" sz="1600" dirty="0" smtClean="0"/>
              <a:t>г. Орска»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800" b="1" i="1" dirty="0" smtClean="0"/>
              <a:t>Дидактическая игра по финансовой грамотности в подготовительной группе: «Сделай покупку».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594" y="5518417"/>
            <a:ext cx="6336406" cy="146175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algn="r"/>
            <a:r>
              <a:rPr lang="ru-RU" sz="1800" dirty="0" smtClean="0"/>
              <a:t>Воспитатель 1 категории </a:t>
            </a:r>
            <a:r>
              <a:rPr lang="ru-RU" sz="1800" dirty="0" err="1" smtClean="0"/>
              <a:t>Колякина</a:t>
            </a:r>
            <a:r>
              <a:rPr lang="ru-RU" sz="1800" dirty="0" smtClean="0"/>
              <a:t> Н.Г. </a:t>
            </a:r>
            <a:br>
              <a:rPr lang="ru-RU" sz="1800" dirty="0" smtClean="0"/>
            </a:br>
            <a:r>
              <a:rPr lang="ru-RU" sz="1800" dirty="0" smtClean="0"/>
              <a:t>202</a:t>
            </a:r>
            <a:r>
              <a:rPr lang="en-US" sz="1800" dirty="0" smtClean="0"/>
              <a:t>4</a:t>
            </a:r>
            <a:r>
              <a:rPr lang="ru-RU" sz="1800" dirty="0" smtClean="0"/>
              <a:t>г.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74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99" y="0"/>
            <a:ext cx="12192000" cy="74431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627" y="746975"/>
            <a:ext cx="10916992" cy="5013101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                              </a:t>
            </a:r>
            <a:r>
              <a:rPr lang="ru-RU" b="1" u="sng" dirty="0" smtClean="0"/>
              <a:t>Цель:</a:t>
            </a:r>
            <a:r>
              <a:rPr lang="ru-RU" b="1" dirty="0" smtClean="0"/>
              <a:t> </a:t>
            </a:r>
            <a:r>
              <a:rPr lang="ru-RU" dirty="0" smtClean="0"/>
              <a:t>содействовать финансовому просвещению и воспитанию            детей дошкольного возраста, повышения их финансовой грамотности</a:t>
            </a:r>
          </a:p>
          <a:p>
            <a:pPr algn="l"/>
            <a:r>
              <a:rPr lang="ru-RU" dirty="0" smtClean="0"/>
              <a:t>                                    </a:t>
            </a:r>
            <a:r>
              <a:rPr lang="ru-RU" b="1" u="sng" dirty="0" smtClean="0"/>
              <a:t>Задачи</a:t>
            </a:r>
            <a:r>
              <a:rPr lang="ru-RU" u="sng" dirty="0" smtClean="0"/>
              <a:t>: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Формировать основы финансовой грамотности у дошкольников;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Развивать умение творчески подходить к решению ситуаций финансовых отношений посредством игровых действий;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Закрепить сведения о том, что такое товар, в каком магазине его можно купить и что каждого товара есть цена, научить считать деньги;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Формировать умение выбирать нужные товары и товары «желаний».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Воспитывать умение доводить начатое дело до конца, радоваться своему успеху.</a:t>
            </a:r>
          </a:p>
          <a:p>
            <a:r>
              <a:rPr lang="ru-RU" dirty="0" smtClean="0"/>
              <a:t>                   </a:t>
            </a:r>
          </a:p>
          <a:p>
            <a:pPr algn="l"/>
            <a:r>
              <a:rPr lang="ru-RU" i="1" dirty="0" smtClean="0"/>
              <a:t>                                  </a:t>
            </a:r>
            <a:r>
              <a:rPr lang="ru-RU" b="1" u="sng" dirty="0" smtClean="0"/>
              <a:t>Оборудование:</a:t>
            </a:r>
            <a:endParaRPr lang="ru-RU" b="1" i="1" u="sng" dirty="0" smtClean="0"/>
          </a:p>
          <a:p>
            <a:pPr algn="l"/>
            <a:r>
              <a:rPr lang="ru-RU" dirty="0" smtClean="0"/>
              <a:t>              Карточки «предметов-товаров» с ценами, классифицированными по назначению, кошелёк с «карточками-деньгами».</a:t>
            </a:r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20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3" y="5583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61244" y="1073461"/>
            <a:ext cx="9792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Правила</a:t>
            </a:r>
            <a:r>
              <a:rPr lang="ru-RU" sz="2000" b="1" u="sng" dirty="0" smtClean="0"/>
              <a:t> игры.</a:t>
            </a:r>
          </a:p>
          <a:p>
            <a:pPr algn="ctr"/>
            <a:endParaRPr lang="ru-RU" sz="2400" b="1" u="sng" dirty="0" smtClean="0"/>
          </a:p>
          <a:p>
            <a:r>
              <a:rPr lang="ru-RU" sz="2400" b="1" u="sng" dirty="0" smtClean="0"/>
              <a:t>1 вариант:  </a:t>
            </a:r>
            <a:r>
              <a:rPr lang="ru-RU" sz="2400" dirty="0" smtClean="0"/>
              <a:t>Ребятам даётся макет кошелька с определённой суммой и предлагается сходить в магазин. </a:t>
            </a:r>
            <a:r>
              <a:rPr lang="ru-RU" sz="2400" dirty="0"/>
              <a:t>П</a:t>
            </a:r>
            <a:r>
              <a:rPr lang="ru-RU" sz="2400" dirty="0" smtClean="0"/>
              <a:t>о своему  выбору ребёнок делает покупку в любом магазине на сумму которая в кошельке, можно меньше (тогда сколько денег </a:t>
            </a:r>
            <a:r>
              <a:rPr lang="ru-RU" sz="2400" dirty="0" smtClean="0"/>
              <a:t>останется-это сдачи), </a:t>
            </a:r>
            <a:r>
              <a:rPr lang="ru-RU" sz="2400" dirty="0" smtClean="0"/>
              <a:t>но не больше</a:t>
            </a:r>
            <a:r>
              <a:rPr lang="ru-RU" sz="2400" b="1" dirty="0" smtClean="0"/>
              <a:t>. </a:t>
            </a:r>
            <a:endParaRPr lang="ru-RU" sz="2400" b="1" dirty="0"/>
          </a:p>
          <a:p>
            <a:pPr algn="ctr"/>
            <a:endParaRPr lang="ru-RU" b="1" u="sng" dirty="0" smtClean="0">
              <a:solidFill>
                <a:srgbClr val="FF0000"/>
              </a:solidFill>
            </a:endParaRPr>
          </a:p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r>
              <a:rPr lang="ru-RU" sz="2400" b="1" u="sng" dirty="0" smtClean="0"/>
              <a:t>2 вариант:    </a:t>
            </a:r>
            <a:r>
              <a:rPr lang="ru-RU" sz="2400" dirty="0" smtClean="0"/>
              <a:t>Игровая ситуация: «Мама посылает в магазин, даёт определённую сумму и говорит, что необходимо купить.»  Ребёнок стоит перед выбором, что нужно купить и что хочется. </a:t>
            </a:r>
            <a:endParaRPr lang="ru-RU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61475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32" y="423929"/>
            <a:ext cx="5957552" cy="59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30" y="35191"/>
            <a:ext cx="9108939" cy="6822809"/>
          </a:xfrm>
        </p:spPr>
      </p:pic>
    </p:spTree>
    <p:extLst>
      <p:ext uri="{BB962C8B-B14F-4D97-AF65-F5344CB8AC3E}">
        <p14:creationId xmlns:p14="http://schemas.microsoft.com/office/powerpoint/2010/main" val="1893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204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Муниципальное дошкольное образовательное автономное учреждение «Детский сад№ 31 комбинированного вида «Звёздочка»  г. Орска»      Дидактическая игра по финансовой грамотности в подготовительной группе: «Сделай покупку».  </vt:lpstr>
      <vt:lpstr>Презентация PowerPoint</vt:lpstr>
      <vt:lpstr>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дошкольная образовательная автономная учреждение «детский сад№ 31» комбинированного вида «Звёздочка» г.Орска            </dc:title>
  <dc:creator>1</dc:creator>
  <cp:lastModifiedBy>1</cp:lastModifiedBy>
  <cp:revision>32</cp:revision>
  <dcterms:created xsi:type="dcterms:W3CDTF">2024-01-24T11:05:07Z</dcterms:created>
  <dcterms:modified xsi:type="dcterms:W3CDTF">2024-01-30T15:16:53Z</dcterms:modified>
</cp:coreProperties>
</file>