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57" r:id="rId3"/>
    <p:sldId id="256" r:id="rId4"/>
    <p:sldId id="258" r:id="rId5"/>
    <p:sldId id="264" r:id="rId6"/>
    <p:sldId id="259" r:id="rId7"/>
    <p:sldId id="291" r:id="rId8"/>
    <p:sldId id="295" r:id="rId9"/>
    <p:sldId id="297" r:id="rId10"/>
    <p:sldId id="296" r:id="rId11"/>
    <p:sldId id="299" r:id="rId12"/>
    <p:sldId id="302" r:id="rId13"/>
    <p:sldId id="294" r:id="rId14"/>
    <p:sldId id="303" r:id="rId15"/>
    <p:sldId id="298" r:id="rId16"/>
    <p:sldId id="300" r:id="rId17"/>
    <p:sldId id="278" r:id="rId18"/>
    <p:sldId id="301" r:id="rId19"/>
    <p:sldId id="292" r:id="rId20"/>
    <p:sldId id="293" r:id="rId21"/>
    <p:sldId id="276" r:id="rId22"/>
    <p:sldId id="261" r:id="rId23"/>
    <p:sldId id="260" r:id="rId24"/>
    <p:sldId id="265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00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68378-4EF6-401B-AFB2-97953835E8EF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BC71F2A-EE20-4EF7-A891-F7A7975E3651}" type="pres">
      <dgm:prSet presAssocID="{66868378-4EF6-401B-AFB2-97953835E8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D4E65-86AF-4BE8-9210-70E8019D1815}" type="presOf" srcId="{66868378-4EF6-401B-AFB2-97953835E8EF}" destId="{CBC71F2A-EE20-4EF7-A891-F7A7975E365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C3C60-EF0D-47F9-945B-58A550D8D14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578F0-6D25-4743-A480-8C9C0F8C1B2A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D1E52-D9A7-4E92-97DD-9E79BDAC9AFA}" type="parTrans" cxnId="{E2795D8A-2E25-40C7-8BED-CD2D17CB74AD}">
      <dgm:prSet/>
      <dgm:spPr/>
      <dgm:t>
        <a:bodyPr/>
        <a:lstStyle/>
        <a:p>
          <a:endParaRPr lang="ru-RU"/>
        </a:p>
      </dgm:t>
    </dgm:pt>
    <dgm:pt modelId="{516CB263-DBB1-40BB-8421-4CB165263F6C}" type="sibTrans" cxnId="{E2795D8A-2E25-40C7-8BED-CD2D17CB74AD}">
      <dgm:prSet/>
      <dgm:spPr/>
      <dgm:t>
        <a:bodyPr/>
        <a:lstStyle/>
        <a:p>
          <a:endParaRPr lang="ru-RU"/>
        </a:p>
      </dgm:t>
    </dgm:pt>
    <dgm:pt modelId="{0B063E1C-83A2-4188-8F10-DEA490A2B957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развивающие игры: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C093F-6601-4D6A-9531-BE6ED156301A}" type="parTrans" cxnId="{6324C9B7-8785-4D62-AD51-2FC0C1BF4025}">
      <dgm:prSet/>
      <dgm:spPr/>
      <dgm:t>
        <a:bodyPr/>
        <a:lstStyle/>
        <a:p>
          <a:endParaRPr lang="ru-RU"/>
        </a:p>
      </dgm:t>
    </dgm:pt>
    <dgm:pt modelId="{48842B4A-8B74-4D08-9DCC-00DBDEC25011}" type="sibTrans" cxnId="{6324C9B7-8785-4D62-AD51-2FC0C1BF4025}">
      <dgm:prSet/>
      <dgm:spPr/>
      <dgm:t>
        <a:bodyPr/>
        <a:lstStyle/>
        <a:p>
          <a:endParaRPr lang="ru-RU"/>
        </a:p>
      </dgm:t>
    </dgm:pt>
    <dgm:pt modelId="{0B391069-9421-4284-8025-60FEABCC6E24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7627-5174-4416-9C5A-8086FE71A4FC}" type="parTrans" cxnId="{9E2DD313-8246-4170-BE34-A9CD78CC34C9}">
      <dgm:prSet/>
      <dgm:spPr/>
      <dgm:t>
        <a:bodyPr/>
        <a:lstStyle/>
        <a:p>
          <a:endParaRPr lang="ru-RU"/>
        </a:p>
      </dgm:t>
    </dgm:pt>
    <dgm:pt modelId="{77E085C6-E74A-47DD-8947-D5A012B9D978}" type="sibTrans" cxnId="{9E2DD313-8246-4170-BE34-A9CD78CC34C9}">
      <dgm:prSet/>
      <dgm:spPr/>
      <dgm:t>
        <a:bodyPr/>
        <a:lstStyle/>
        <a:p>
          <a:endParaRPr lang="ru-RU"/>
        </a:p>
      </dgm:t>
    </dgm:pt>
    <dgm:pt modelId="{D130DA9F-73E9-4981-B320-C1A88A16B55D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загадки и стихи;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9267F-12D7-450C-A2FA-D78B30F69D1E}" type="parTrans" cxnId="{DD9260D1-F3F9-4745-95F6-53CAEC93723B}">
      <dgm:prSet/>
      <dgm:spPr/>
      <dgm:t>
        <a:bodyPr/>
        <a:lstStyle/>
        <a:p>
          <a:endParaRPr lang="ru-RU"/>
        </a:p>
      </dgm:t>
    </dgm:pt>
    <dgm:pt modelId="{53A7EAF6-39C4-4DF4-A681-05485DB7101E}" type="sibTrans" cxnId="{DD9260D1-F3F9-4745-95F6-53CAEC93723B}">
      <dgm:prSet/>
      <dgm:spPr/>
      <dgm:t>
        <a:bodyPr/>
        <a:lstStyle/>
        <a:p>
          <a:endParaRPr lang="ru-RU"/>
        </a:p>
      </dgm:t>
    </dgm:pt>
    <dgm:pt modelId="{BED46AE5-CB74-4E67-82A1-FF8B57AB1595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660E1-E4A1-41E7-971A-3E790735A545}" type="parTrans" cxnId="{95BF8870-E521-4DE9-B947-91E9B4D56142}">
      <dgm:prSet/>
      <dgm:spPr/>
      <dgm:t>
        <a:bodyPr/>
        <a:lstStyle/>
        <a:p>
          <a:endParaRPr lang="ru-RU"/>
        </a:p>
      </dgm:t>
    </dgm:pt>
    <dgm:pt modelId="{045439E3-D0D0-4B4B-A206-F4273DF75844}" type="sibTrans" cxnId="{95BF8870-E521-4DE9-B947-91E9B4D56142}">
      <dgm:prSet/>
      <dgm:spPr/>
      <dgm:t>
        <a:bodyPr/>
        <a:lstStyle/>
        <a:p>
          <a:endParaRPr lang="ru-RU"/>
        </a:p>
      </dgm:t>
    </dgm:pt>
    <dgm:pt modelId="{DDF5868D-D752-4FCB-AC5F-AFCC597BB3FC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задачи;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700E9-E2CD-4C4F-8458-DF0BD98E21F9}" type="parTrans" cxnId="{DBFEF681-2610-45F3-A65D-CE99170D570C}">
      <dgm:prSet/>
      <dgm:spPr/>
      <dgm:t>
        <a:bodyPr/>
        <a:lstStyle/>
        <a:p>
          <a:endParaRPr lang="ru-RU"/>
        </a:p>
      </dgm:t>
    </dgm:pt>
    <dgm:pt modelId="{B3919014-8035-4EC5-AB16-A285B652ACA0}" type="sibTrans" cxnId="{DBFEF681-2610-45F3-A65D-CE99170D570C}">
      <dgm:prSet/>
      <dgm:spPr/>
      <dgm:t>
        <a:bodyPr/>
        <a:lstStyle/>
        <a:p>
          <a:endParaRPr lang="ru-RU"/>
        </a:p>
      </dgm:t>
    </dgm:pt>
    <dgm:pt modelId="{D962ACBF-F294-46AD-8AFC-EE8AD5AA370E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 игры;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A978F-CC1C-4821-8387-94EF7663198F}" type="parTrans" cxnId="{62785A61-8382-40AF-8CA6-545007C60144}">
      <dgm:prSet/>
      <dgm:spPr/>
      <dgm:t>
        <a:bodyPr/>
        <a:lstStyle/>
        <a:p>
          <a:endParaRPr lang="ru-RU"/>
        </a:p>
      </dgm:t>
    </dgm:pt>
    <dgm:pt modelId="{665B0F4C-4268-4C10-8CD3-735E46DCDE8A}" type="sibTrans" cxnId="{62785A61-8382-40AF-8CA6-545007C60144}">
      <dgm:prSet/>
      <dgm:spPr/>
      <dgm:t>
        <a:bodyPr/>
        <a:lstStyle/>
        <a:p>
          <a:endParaRPr lang="ru-RU"/>
        </a:p>
      </dgm:t>
    </dgm:pt>
    <dgm:pt modelId="{B9DAE67D-E01B-4745-9406-99C19FB00FDE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сказки;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D455A-EAAB-43A7-95AA-5AE57E343625}" type="parTrans" cxnId="{A9948334-0BFC-4416-ABD6-796AC070DE3B}">
      <dgm:prSet/>
      <dgm:spPr/>
      <dgm:t>
        <a:bodyPr/>
        <a:lstStyle/>
        <a:p>
          <a:endParaRPr lang="ru-RU"/>
        </a:p>
      </dgm:t>
    </dgm:pt>
    <dgm:pt modelId="{868DF277-0AF7-4596-8A9C-49FF9CF60E58}" type="sibTrans" cxnId="{A9948334-0BFC-4416-ABD6-796AC070DE3B}">
      <dgm:prSet/>
      <dgm:spPr/>
      <dgm:t>
        <a:bodyPr/>
        <a:lstStyle/>
        <a:p>
          <a:endParaRPr lang="ru-RU"/>
        </a:p>
      </dgm:t>
    </dgm:pt>
    <dgm:pt modelId="{E75D7563-BC36-4929-B243-4468D0F45B59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83AD8-9B95-47B4-BC6B-E875668DA096}" type="parTrans" cxnId="{C362B384-3DC5-4207-A26D-5EBC9EBADB53}">
      <dgm:prSet/>
      <dgm:spPr/>
      <dgm:t>
        <a:bodyPr/>
        <a:lstStyle/>
        <a:p>
          <a:endParaRPr lang="ru-RU"/>
        </a:p>
      </dgm:t>
    </dgm:pt>
    <dgm:pt modelId="{CA9F9C05-187F-427D-A555-04EA1B2263E1}" type="sibTrans" cxnId="{C362B384-3DC5-4207-A26D-5EBC9EBADB53}">
      <dgm:prSet/>
      <dgm:spPr/>
      <dgm:t>
        <a:bodyPr/>
        <a:lstStyle/>
        <a:p>
          <a:endParaRPr lang="ru-RU"/>
        </a:p>
      </dgm:t>
    </dgm:pt>
    <dgm:pt modelId="{AD8E949E-F6B5-4F85-B9A6-07852F4CDE6B}" type="pres">
      <dgm:prSet presAssocID="{BF3C3C60-EF0D-47F9-945B-58A550D8D1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91D05-E418-48A8-A0BB-E1B41ACFCBB7}" type="pres">
      <dgm:prSet presAssocID="{E98578F0-6D25-4743-A480-8C9C0F8C1B2A}" presName="parentLin" presStyleCnt="0"/>
      <dgm:spPr/>
    </dgm:pt>
    <dgm:pt modelId="{0157D513-2CE1-41F1-BAB1-2E9EAED44F13}" type="pres">
      <dgm:prSet presAssocID="{E98578F0-6D25-4743-A480-8C9C0F8C1B2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438DF41-31CA-40EA-AA40-D078960A37EC}" type="pres">
      <dgm:prSet presAssocID="{E98578F0-6D25-4743-A480-8C9C0F8C1B2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0B769-BE63-48E3-B3EB-F5FE4AA49358}" type="pres">
      <dgm:prSet presAssocID="{E98578F0-6D25-4743-A480-8C9C0F8C1B2A}" presName="negativeSpace" presStyleCnt="0"/>
      <dgm:spPr/>
    </dgm:pt>
    <dgm:pt modelId="{209DBE7A-92E5-44BC-B41A-0FAB280046A8}" type="pres">
      <dgm:prSet presAssocID="{E98578F0-6D25-4743-A480-8C9C0F8C1B2A}" presName="childText" presStyleLbl="conFgAcc1" presStyleIdx="0" presStyleCnt="9">
        <dgm:presLayoutVars>
          <dgm:bulletEnabled val="1"/>
        </dgm:presLayoutVars>
      </dgm:prSet>
      <dgm:spPr/>
    </dgm:pt>
    <dgm:pt modelId="{1CBA3F53-E16A-4326-85C2-D659B8CF7782}" type="pres">
      <dgm:prSet presAssocID="{516CB263-DBB1-40BB-8421-4CB165263F6C}" presName="spaceBetweenRectangles" presStyleCnt="0"/>
      <dgm:spPr/>
    </dgm:pt>
    <dgm:pt modelId="{7BEB939C-F878-48C9-8261-FE463DE86560}" type="pres">
      <dgm:prSet presAssocID="{0B063E1C-83A2-4188-8F10-DEA490A2B957}" presName="parentLin" presStyleCnt="0"/>
      <dgm:spPr/>
    </dgm:pt>
    <dgm:pt modelId="{DEB31AD2-5C80-418B-BA33-07E83FD816ED}" type="pres">
      <dgm:prSet presAssocID="{0B063E1C-83A2-4188-8F10-DEA490A2B95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901F20D-2054-4725-B571-F616B5F5B268}" type="pres">
      <dgm:prSet presAssocID="{0B063E1C-83A2-4188-8F10-DEA490A2B95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B10F-94B5-40A6-8743-39FED71B1FBC}" type="pres">
      <dgm:prSet presAssocID="{0B063E1C-83A2-4188-8F10-DEA490A2B957}" presName="negativeSpace" presStyleCnt="0"/>
      <dgm:spPr/>
    </dgm:pt>
    <dgm:pt modelId="{1CA86DDB-85D8-4C76-B35F-16EA14C1259F}" type="pres">
      <dgm:prSet presAssocID="{0B063E1C-83A2-4188-8F10-DEA490A2B957}" presName="childText" presStyleLbl="conFgAcc1" presStyleIdx="1" presStyleCnt="9">
        <dgm:presLayoutVars>
          <dgm:bulletEnabled val="1"/>
        </dgm:presLayoutVars>
      </dgm:prSet>
      <dgm:spPr/>
    </dgm:pt>
    <dgm:pt modelId="{D51A6790-07A5-4B1B-B5C6-628CB4BF32FB}" type="pres">
      <dgm:prSet presAssocID="{48842B4A-8B74-4D08-9DCC-00DBDEC25011}" presName="spaceBetweenRectangles" presStyleCnt="0"/>
      <dgm:spPr/>
    </dgm:pt>
    <dgm:pt modelId="{2CC3DAED-6AF6-4E73-ACF3-2A493D09A24D}" type="pres">
      <dgm:prSet presAssocID="{BED46AE5-CB74-4E67-82A1-FF8B57AB1595}" presName="parentLin" presStyleCnt="0"/>
      <dgm:spPr/>
    </dgm:pt>
    <dgm:pt modelId="{8EF10B62-72FB-44ED-BDAF-1C52836B2340}" type="pres">
      <dgm:prSet presAssocID="{BED46AE5-CB74-4E67-82A1-FF8B57AB1595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307B187-C8AD-4808-8FE6-05960D03728B}" type="pres">
      <dgm:prSet presAssocID="{BED46AE5-CB74-4E67-82A1-FF8B57AB159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4CE7C-C771-4BF4-8DF3-59A323F4193B}" type="pres">
      <dgm:prSet presAssocID="{BED46AE5-CB74-4E67-82A1-FF8B57AB1595}" presName="negativeSpace" presStyleCnt="0"/>
      <dgm:spPr/>
    </dgm:pt>
    <dgm:pt modelId="{3A55ACFF-514C-4713-8772-D04AEA565156}" type="pres">
      <dgm:prSet presAssocID="{BED46AE5-CB74-4E67-82A1-FF8B57AB1595}" presName="childText" presStyleLbl="conFgAcc1" presStyleIdx="2" presStyleCnt="9">
        <dgm:presLayoutVars>
          <dgm:bulletEnabled val="1"/>
        </dgm:presLayoutVars>
      </dgm:prSet>
      <dgm:spPr/>
    </dgm:pt>
    <dgm:pt modelId="{61C17E52-C03A-49B0-84E9-5B13B88A1273}" type="pres">
      <dgm:prSet presAssocID="{045439E3-D0D0-4B4B-A206-F4273DF75844}" presName="spaceBetweenRectangles" presStyleCnt="0"/>
      <dgm:spPr/>
    </dgm:pt>
    <dgm:pt modelId="{BACF6CB8-49BE-45C6-8DBF-B9F74CC6F2E9}" type="pres">
      <dgm:prSet presAssocID="{D130DA9F-73E9-4981-B320-C1A88A16B55D}" presName="parentLin" presStyleCnt="0"/>
      <dgm:spPr/>
    </dgm:pt>
    <dgm:pt modelId="{C130B648-6A7F-41F7-8869-8E307E7B5F6C}" type="pres">
      <dgm:prSet presAssocID="{D130DA9F-73E9-4981-B320-C1A88A16B55D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0224C827-D49A-4B83-8087-80849B83988E}" type="pres">
      <dgm:prSet presAssocID="{D130DA9F-73E9-4981-B320-C1A88A16B55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ED8BF-8B4B-47FE-88CC-5DBDD58AA4AD}" type="pres">
      <dgm:prSet presAssocID="{D130DA9F-73E9-4981-B320-C1A88A16B55D}" presName="negativeSpace" presStyleCnt="0"/>
      <dgm:spPr/>
    </dgm:pt>
    <dgm:pt modelId="{AD92E1DE-963F-4EF6-BD5A-180CF7EFBD17}" type="pres">
      <dgm:prSet presAssocID="{D130DA9F-73E9-4981-B320-C1A88A16B55D}" presName="childText" presStyleLbl="conFgAcc1" presStyleIdx="3" presStyleCnt="9">
        <dgm:presLayoutVars>
          <dgm:bulletEnabled val="1"/>
        </dgm:presLayoutVars>
      </dgm:prSet>
      <dgm:spPr/>
    </dgm:pt>
    <dgm:pt modelId="{34399F2B-58C0-4CFF-9747-152368F92298}" type="pres">
      <dgm:prSet presAssocID="{53A7EAF6-39C4-4DF4-A681-05485DB7101E}" presName="spaceBetweenRectangles" presStyleCnt="0"/>
      <dgm:spPr/>
    </dgm:pt>
    <dgm:pt modelId="{9BFB4BC9-7D7D-4685-8869-12D13EC84BD9}" type="pres">
      <dgm:prSet presAssocID="{B9DAE67D-E01B-4745-9406-99C19FB00FDE}" presName="parentLin" presStyleCnt="0"/>
      <dgm:spPr/>
    </dgm:pt>
    <dgm:pt modelId="{4E649B17-AD00-4967-8A32-A45A3E854575}" type="pres">
      <dgm:prSet presAssocID="{B9DAE67D-E01B-4745-9406-99C19FB00FD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BB8E0BC-AE6F-4F61-A361-A51F7BE701E0}" type="pres">
      <dgm:prSet presAssocID="{B9DAE67D-E01B-4745-9406-99C19FB00FD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A342-8E41-4D7D-8166-5E74EF437B0C}" type="pres">
      <dgm:prSet presAssocID="{B9DAE67D-E01B-4745-9406-99C19FB00FDE}" presName="negativeSpace" presStyleCnt="0"/>
      <dgm:spPr/>
    </dgm:pt>
    <dgm:pt modelId="{98AC9349-DED5-4485-954C-DF84AD7B23A4}" type="pres">
      <dgm:prSet presAssocID="{B9DAE67D-E01B-4745-9406-99C19FB00FDE}" presName="childText" presStyleLbl="conFgAcc1" presStyleIdx="4" presStyleCnt="9">
        <dgm:presLayoutVars>
          <dgm:bulletEnabled val="1"/>
        </dgm:presLayoutVars>
      </dgm:prSet>
      <dgm:spPr/>
    </dgm:pt>
    <dgm:pt modelId="{B8FBCC5E-9250-4DB0-A7C1-4179530E5EA0}" type="pres">
      <dgm:prSet presAssocID="{868DF277-0AF7-4596-8A9C-49FF9CF60E58}" presName="spaceBetweenRectangles" presStyleCnt="0"/>
      <dgm:spPr/>
    </dgm:pt>
    <dgm:pt modelId="{D4554A06-E52E-4B6F-A46C-685152038DEF}" type="pres">
      <dgm:prSet presAssocID="{DDF5868D-D752-4FCB-AC5F-AFCC597BB3FC}" presName="parentLin" presStyleCnt="0"/>
      <dgm:spPr/>
    </dgm:pt>
    <dgm:pt modelId="{22EE68CE-EDE9-42FA-B150-BB7A628C7DCB}" type="pres">
      <dgm:prSet presAssocID="{DDF5868D-D752-4FCB-AC5F-AFCC597BB3F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672FBC1-48DC-4E67-AC66-B7FBFB21CBBA}" type="pres">
      <dgm:prSet presAssocID="{DDF5868D-D752-4FCB-AC5F-AFCC597BB3F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F934-9B57-4362-B4D8-39513BD07338}" type="pres">
      <dgm:prSet presAssocID="{DDF5868D-D752-4FCB-AC5F-AFCC597BB3FC}" presName="negativeSpace" presStyleCnt="0"/>
      <dgm:spPr/>
    </dgm:pt>
    <dgm:pt modelId="{E00E90CB-DDE2-412C-85EA-654C5C7230D1}" type="pres">
      <dgm:prSet presAssocID="{DDF5868D-D752-4FCB-AC5F-AFCC597BB3FC}" presName="childText" presStyleLbl="conFgAcc1" presStyleIdx="5" presStyleCnt="9">
        <dgm:presLayoutVars>
          <dgm:bulletEnabled val="1"/>
        </dgm:presLayoutVars>
      </dgm:prSet>
      <dgm:spPr/>
    </dgm:pt>
    <dgm:pt modelId="{F2873F75-8B85-49B9-A3C3-BB711A328597}" type="pres">
      <dgm:prSet presAssocID="{B3919014-8035-4EC5-AB16-A285B652ACA0}" presName="spaceBetweenRectangles" presStyleCnt="0"/>
      <dgm:spPr/>
    </dgm:pt>
    <dgm:pt modelId="{0DDC4E8D-B347-4A95-B136-3C8CF879810F}" type="pres">
      <dgm:prSet presAssocID="{D962ACBF-F294-46AD-8AFC-EE8AD5AA370E}" presName="parentLin" presStyleCnt="0"/>
      <dgm:spPr/>
    </dgm:pt>
    <dgm:pt modelId="{9C17FF8F-C907-4E95-8C39-5E083FC1FE1F}" type="pres">
      <dgm:prSet presAssocID="{D962ACBF-F294-46AD-8AFC-EE8AD5AA370E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774C3607-FFA9-45F8-9529-E523E5D770A0}" type="pres">
      <dgm:prSet presAssocID="{D962ACBF-F294-46AD-8AFC-EE8AD5AA370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87D7E-2846-4264-AADA-EB5C5EF2A9BD}" type="pres">
      <dgm:prSet presAssocID="{D962ACBF-F294-46AD-8AFC-EE8AD5AA370E}" presName="negativeSpace" presStyleCnt="0"/>
      <dgm:spPr/>
    </dgm:pt>
    <dgm:pt modelId="{EF7AE0CB-7D28-4283-9BA2-7D377598C1CC}" type="pres">
      <dgm:prSet presAssocID="{D962ACBF-F294-46AD-8AFC-EE8AD5AA370E}" presName="childText" presStyleLbl="conFgAcc1" presStyleIdx="6" presStyleCnt="9">
        <dgm:presLayoutVars>
          <dgm:bulletEnabled val="1"/>
        </dgm:presLayoutVars>
      </dgm:prSet>
      <dgm:spPr/>
    </dgm:pt>
    <dgm:pt modelId="{75519497-F475-4E19-BB3C-EEBC66FC0E93}" type="pres">
      <dgm:prSet presAssocID="{665B0F4C-4268-4C10-8CD3-735E46DCDE8A}" presName="spaceBetweenRectangles" presStyleCnt="0"/>
      <dgm:spPr/>
    </dgm:pt>
    <dgm:pt modelId="{79D32921-4011-4BFC-BD1E-D6CEB64788A2}" type="pres">
      <dgm:prSet presAssocID="{0B391069-9421-4284-8025-60FEABCC6E24}" presName="parentLin" presStyleCnt="0"/>
      <dgm:spPr/>
    </dgm:pt>
    <dgm:pt modelId="{AE8C66B0-9EEE-4B18-886C-15483A7927E8}" type="pres">
      <dgm:prSet presAssocID="{0B391069-9421-4284-8025-60FEABCC6E2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E4CAD486-7189-4940-BDC8-D7F6FC08C7E4}" type="pres">
      <dgm:prSet presAssocID="{0B391069-9421-4284-8025-60FEABCC6E2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ED6F6-8C83-4347-BDA1-5C669274C568}" type="pres">
      <dgm:prSet presAssocID="{0B391069-9421-4284-8025-60FEABCC6E24}" presName="negativeSpace" presStyleCnt="0"/>
      <dgm:spPr/>
    </dgm:pt>
    <dgm:pt modelId="{0CD2244B-17ED-40F1-BDC5-2F30ED5A6EC2}" type="pres">
      <dgm:prSet presAssocID="{0B391069-9421-4284-8025-60FEABCC6E24}" presName="childText" presStyleLbl="conFgAcc1" presStyleIdx="7" presStyleCnt="9">
        <dgm:presLayoutVars>
          <dgm:bulletEnabled val="1"/>
        </dgm:presLayoutVars>
      </dgm:prSet>
      <dgm:spPr/>
    </dgm:pt>
    <dgm:pt modelId="{3091E3C9-3BA1-4A3D-A600-4D7CBC017E79}" type="pres">
      <dgm:prSet presAssocID="{77E085C6-E74A-47DD-8947-D5A012B9D978}" presName="spaceBetweenRectangles" presStyleCnt="0"/>
      <dgm:spPr/>
    </dgm:pt>
    <dgm:pt modelId="{0D13A80F-AAF1-439E-BAB9-3EA179587114}" type="pres">
      <dgm:prSet presAssocID="{E75D7563-BC36-4929-B243-4468D0F45B59}" presName="parentLin" presStyleCnt="0"/>
      <dgm:spPr/>
    </dgm:pt>
    <dgm:pt modelId="{E3B2B142-26E8-48FB-BB6D-5A4C75095576}" type="pres">
      <dgm:prSet presAssocID="{E75D7563-BC36-4929-B243-4468D0F45B59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2A55552-A1CF-4CDF-A786-68626E7C3FAA}" type="pres">
      <dgm:prSet presAssocID="{E75D7563-BC36-4929-B243-4468D0F45B5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2E8CE-1331-4E46-B009-847911FAD853}" type="pres">
      <dgm:prSet presAssocID="{E75D7563-BC36-4929-B243-4468D0F45B59}" presName="negativeSpace" presStyleCnt="0"/>
      <dgm:spPr/>
    </dgm:pt>
    <dgm:pt modelId="{6200C1B3-5D34-4817-9B33-33BE26D84287}" type="pres">
      <dgm:prSet presAssocID="{E75D7563-BC36-4929-B243-4468D0F45B59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6C15491-C0B0-4D96-BE37-385D7B7C145D}" type="presOf" srcId="{BED46AE5-CB74-4E67-82A1-FF8B57AB1595}" destId="{B307B187-C8AD-4808-8FE6-05960D03728B}" srcOrd="1" destOrd="0" presId="urn:microsoft.com/office/officeart/2005/8/layout/list1"/>
    <dgm:cxn modelId="{DBFEF681-2610-45F3-A65D-CE99170D570C}" srcId="{BF3C3C60-EF0D-47F9-945B-58A550D8D143}" destId="{DDF5868D-D752-4FCB-AC5F-AFCC597BB3FC}" srcOrd="5" destOrd="0" parTransId="{13E700E9-E2CD-4C4F-8458-DF0BD98E21F9}" sibTransId="{B3919014-8035-4EC5-AB16-A285B652ACA0}"/>
    <dgm:cxn modelId="{DD9260D1-F3F9-4745-95F6-53CAEC93723B}" srcId="{BF3C3C60-EF0D-47F9-945B-58A550D8D143}" destId="{D130DA9F-73E9-4981-B320-C1A88A16B55D}" srcOrd="3" destOrd="0" parTransId="{81C9267F-12D7-450C-A2FA-D78B30F69D1E}" sibTransId="{53A7EAF6-39C4-4DF4-A681-05485DB7101E}"/>
    <dgm:cxn modelId="{09FF2FAE-F589-4F54-BD9A-22878989FDEE}" type="presOf" srcId="{0B063E1C-83A2-4188-8F10-DEA490A2B957}" destId="{4901F20D-2054-4725-B571-F616B5F5B268}" srcOrd="1" destOrd="0" presId="urn:microsoft.com/office/officeart/2005/8/layout/list1"/>
    <dgm:cxn modelId="{5FC7FA11-0E44-4087-9106-5784269E4C8A}" type="presOf" srcId="{B9DAE67D-E01B-4745-9406-99C19FB00FDE}" destId="{DBB8E0BC-AE6F-4F61-A361-A51F7BE701E0}" srcOrd="1" destOrd="0" presId="urn:microsoft.com/office/officeart/2005/8/layout/list1"/>
    <dgm:cxn modelId="{B60C3D92-D3AD-4528-B98F-B0E18055DA01}" type="presOf" srcId="{BF3C3C60-EF0D-47F9-945B-58A550D8D143}" destId="{AD8E949E-F6B5-4F85-B9A6-07852F4CDE6B}" srcOrd="0" destOrd="0" presId="urn:microsoft.com/office/officeart/2005/8/layout/list1"/>
    <dgm:cxn modelId="{74FE4CC7-8FAB-4643-9109-5186D10406FB}" type="presOf" srcId="{E75D7563-BC36-4929-B243-4468D0F45B59}" destId="{42A55552-A1CF-4CDF-A786-68626E7C3FAA}" srcOrd="1" destOrd="0" presId="urn:microsoft.com/office/officeart/2005/8/layout/list1"/>
    <dgm:cxn modelId="{E81FC5D5-904A-4800-A228-2900C3A42FD1}" type="presOf" srcId="{DDF5868D-D752-4FCB-AC5F-AFCC597BB3FC}" destId="{B672FBC1-48DC-4E67-AC66-B7FBFB21CBBA}" srcOrd="1" destOrd="0" presId="urn:microsoft.com/office/officeart/2005/8/layout/list1"/>
    <dgm:cxn modelId="{6721853B-724C-4CA1-8C25-5F136B2DA39E}" type="presOf" srcId="{E98578F0-6D25-4743-A480-8C9C0F8C1B2A}" destId="{0157D513-2CE1-41F1-BAB1-2E9EAED44F13}" srcOrd="0" destOrd="0" presId="urn:microsoft.com/office/officeart/2005/8/layout/list1"/>
    <dgm:cxn modelId="{BA1B2BAB-8769-41BA-AA47-1CFDCDEA2BCA}" type="presOf" srcId="{D962ACBF-F294-46AD-8AFC-EE8AD5AA370E}" destId="{9C17FF8F-C907-4E95-8C39-5E083FC1FE1F}" srcOrd="0" destOrd="0" presId="urn:microsoft.com/office/officeart/2005/8/layout/list1"/>
    <dgm:cxn modelId="{2C5FA784-42EF-45EC-8F37-3B6ABA1F7474}" type="presOf" srcId="{B9DAE67D-E01B-4745-9406-99C19FB00FDE}" destId="{4E649B17-AD00-4967-8A32-A45A3E854575}" srcOrd="0" destOrd="0" presId="urn:microsoft.com/office/officeart/2005/8/layout/list1"/>
    <dgm:cxn modelId="{C362B384-3DC5-4207-A26D-5EBC9EBADB53}" srcId="{BF3C3C60-EF0D-47F9-945B-58A550D8D143}" destId="{E75D7563-BC36-4929-B243-4468D0F45B59}" srcOrd="8" destOrd="0" parTransId="{38B83AD8-9B95-47B4-BC6B-E875668DA096}" sibTransId="{CA9F9C05-187F-427D-A555-04EA1B2263E1}"/>
    <dgm:cxn modelId="{04247D5F-403C-4CA2-8111-9D7FBD7E73E7}" type="presOf" srcId="{D962ACBF-F294-46AD-8AFC-EE8AD5AA370E}" destId="{774C3607-FFA9-45F8-9529-E523E5D770A0}" srcOrd="1" destOrd="0" presId="urn:microsoft.com/office/officeart/2005/8/layout/list1"/>
    <dgm:cxn modelId="{872BC9E6-77FB-4BEB-A271-BAEA916354FC}" type="presOf" srcId="{D130DA9F-73E9-4981-B320-C1A88A16B55D}" destId="{C130B648-6A7F-41F7-8869-8E307E7B5F6C}" srcOrd="0" destOrd="0" presId="urn:microsoft.com/office/officeart/2005/8/layout/list1"/>
    <dgm:cxn modelId="{E2EC729B-4FD9-432C-B1A0-114F6D4C0E8C}" type="presOf" srcId="{E75D7563-BC36-4929-B243-4468D0F45B59}" destId="{E3B2B142-26E8-48FB-BB6D-5A4C75095576}" srcOrd="0" destOrd="0" presId="urn:microsoft.com/office/officeart/2005/8/layout/list1"/>
    <dgm:cxn modelId="{F635D5FE-B018-49D7-A5EE-6BC368B19C59}" type="presOf" srcId="{0B391069-9421-4284-8025-60FEABCC6E24}" destId="{E4CAD486-7189-4940-BDC8-D7F6FC08C7E4}" srcOrd="1" destOrd="0" presId="urn:microsoft.com/office/officeart/2005/8/layout/list1"/>
    <dgm:cxn modelId="{2CAA63B5-8921-406E-A238-B16A3022BFF8}" type="presOf" srcId="{BED46AE5-CB74-4E67-82A1-FF8B57AB1595}" destId="{8EF10B62-72FB-44ED-BDAF-1C52836B2340}" srcOrd="0" destOrd="0" presId="urn:microsoft.com/office/officeart/2005/8/layout/list1"/>
    <dgm:cxn modelId="{A9948334-0BFC-4416-ABD6-796AC070DE3B}" srcId="{BF3C3C60-EF0D-47F9-945B-58A550D8D143}" destId="{B9DAE67D-E01B-4745-9406-99C19FB00FDE}" srcOrd="4" destOrd="0" parTransId="{D03D455A-EAAB-43A7-95AA-5AE57E343625}" sibTransId="{868DF277-0AF7-4596-8A9C-49FF9CF60E58}"/>
    <dgm:cxn modelId="{E2795D8A-2E25-40C7-8BED-CD2D17CB74AD}" srcId="{BF3C3C60-EF0D-47F9-945B-58A550D8D143}" destId="{E98578F0-6D25-4743-A480-8C9C0F8C1B2A}" srcOrd="0" destOrd="0" parTransId="{D29D1E52-D9A7-4E92-97DD-9E79BDAC9AFA}" sibTransId="{516CB263-DBB1-40BB-8421-4CB165263F6C}"/>
    <dgm:cxn modelId="{95BF8870-E521-4DE9-B947-91E9B4D56142}" srcId="{BF3C3C60-EF0D-47F9-945B-58A550D8D143}" destId="{BED46AE5-CB74-4E67-82A1-FF8B57AB1595}" srcOrd="2" destOrd="0" parTransId="{B68660E1-E4A1-41E7-971A-3E790735A545}" sibTransId="{045439E3-D0D0-4B4B-A206-F4273DF75844}"/>
    <dgm:cxn modelId="{F1311256-8C77-41D5-97AE-BBB21064FB8C}" type="presOf" srcId="{D130DA9F-73E9-4981-B320-C1A88A16B55D}" destId="{0224C827-D49A-4B83-8087-80849B83988E}" srcOrd="1" destOrd="0" presId="urn:microsoft.com/office/officeart/2005/8/layout/list1"/>
    <dgm:cxn modelId="{9E2DD313-8246-4170-BE34-A9CD78CC34C9}" srcId="{BF3C3C60-EF0D-47F9-945B-58A550D8D143}" destId="{0B391069-9421-4284-8025-60FEABCC6E24}" srcOrd="7" destOrd="0" parTransId="{F2517627-5174-4416-9C5A-8086FE71A4FC}" sibTransId="{77E085C6-E74A-47DD-8947-D5A012B9D978}"/>
    <dgm:cxn modelId="{5406B4AE-ED15-4A83-A296-0A7056A2F50F}" type="presOf" srcId="{0B391069-9421-4284-8025-60FEABCC6E24}" destId="{AE8C66B0-9EEE-4B18-886C-15483A7927E8}" srcOrd="0" destOrd="0" presId="urn:microsoft.com/office/officeart/2005/8/layout/list1"/>
    <dgm:cxn modelId="{086A0F9A-3B3D-45CD-ACE8-5EC7E773FD07}" type="presOf" srcId="{E98578F0-6D25-4743-A480-8C9C0F8C1B2A}" destId="{5438DF41-31CA-40EA-AA40-D078960A37EC}" srcOrd="1" destOrd="0" presId="urn:microsoft.com/office/officeart/2005/8/layout/list1"/>
    <dgm:cxn modelId="{0678B1D8-C040-4238-8B4A-A2EAD1727551}" type="presOf" srcId="{DDF5868D-D752-4FCB-AC5F-AFCC597BB3FC}" destId="{22EE68CE-EDE9-42FA-B150-BB7A628C7DCB}" srcOrd="0" destOrd="0" presId="urn:microsoft.com/office/officeart/2005/8/layout/list1"/>
    <dgm:cxn modelId="{2F6B0131-BA36-42E0-8488-036BFC07E90B}" type="presOf" srcId="{0B063E1C-83A2-4188-8F10-DEA490A2B957}" destId="{DEB31AD2-5C80-418B-BA33-07E83FD816ED}" srcOrd="0" destOrd="0" presId="urn:microsoft.com/office/officeart/2005/8/layout/list1"/>
    <dgm:cxn modelId="{6324C9B7-8785-4D62-AD51-2FC0C1BF4025}" srcId="{BF3C3C60-EF0D-47F9-945B-58A550D8D143}" destId="{0B063E1C-83A2-4188-8F10-DEA490A2B957}" srcOrd="1" destOrd="0" parTransId="{8ABC093F-6601-4D6A-9531-BE6ED156301A}" sibTransId="{48842B4A-8B74-4D08-9DCC-00DBDEC25011}"/>
    <dgm:cxn modelId="{62785A61-8382-40AF-8CA6-545007C60144}" srcId="{BF3C3C60-EF0D-47F9-945B-58A550D8D143}" destId="{D962ACBF-F294-46AD-8AFC-EE8AD5AA370E}" srcOrd="6" destOrd="0" parTransId="{228A978F-CC1C-4821-8387-94EF7663198F}" sibTransId="{665B0F4C-4268-4C10-8CD3-735E46DCDE8A}"/>
    <dgm:cxn modelId="{107F000D-66E0-4ECE-B2B6-7A2D957A8CEB}" type="presParOf" srcId="{AD8E949E-F6B5-4F85-B9A6-07852F4CDE6B}" destId="{3C891D05-E418-48A8-A0BB-E1B41ACFCBB7}" srcOrd="0" destOrd="0" presId="urn:microsoft.com/office/officeart/2005/8/layout/list1"/>
    <dgm:cxn modelId="{7EC0DF38-49F5-446A-8351-999F3AF1A885}" type="presParOf" srcId="{3C891D05-E418-48A8-A0BB-E1B41ACFCBB7}" destId="{0157D513-2CE1-41F1-BAB1-2E9EAED44F13}" srcOrd="0" destOrd="0" presId="urn:microsoft.com/office/officeart/2005/8/layout/list1"/>
    <dgm:cxn modelId="{C9AAA1EE-03D8-42D0-B6EB-63294EF193D5}" type="presParOf" srcId="{3C891D05-E418-48A8-A0BB-E1B41ACFCBB7}" destId="{5438DF41-31CA-40EA-AA40-D078960A37EC}" srcOrd="1" destOrd="0" presId="urn:microsoft.com/office/officeart/2005/8/layout/list1"/>
    <dgm:cxn modelId="{C70BBCC1-6AFF-446F-82F1-EC090494D3F1}" type="presParOf" srcId="{AD8E949E-F6B5-4F85-B9A6-07852F4CDE6B}" destId="{A280B769-BE63-48E3-B3EB-F5FE4AA49358}" srcOrd="1" destOrd="0" presId="urn:microsoft.com/office/officeart/2005/8/layout/list1"/>
    <dgm:cxn modelId="{CB70A719-B416-4C33-AB92-D9233B09C203}" type="presParOf" srcId="{AD8E949E-F6B5-4F85-B9A6-07852F4CDE6B}" destId="{209DBE7A-92E5-44BC-B41A-0FAB280046A8}" srcOrd="2" destOrd="0" presId="urn:microsoft.com/office/officeart/2005/8/layout/list1"/>
    <dgm:cxn modelId="{76D205AD-6575-4F2A-8B0A-33AF8F47FD6F}" type="presParOf" srcId="{AD8E949E-F6B5-4F85-B9A6-07852F4CDE6B}" destId="{1CBA3F53-E16A-4326-85C2-D659B8CF7782}" srcOrd="3" destOrd="0" presId="urn:microsoft.com/office/officeart/2005/8/layout/list1"/>
    <dgm:cxn modelId="{36ADE75A-A591-451B-A742-CFC35E966227}" type="presParOf" srcId="{AD8E949E-F6B5-4F85-B9A6-07852F4CDE6B}" destId="{7BEB939C-F878-48C9-8261-FE463DE86560}" srcOrd="4" destOrd="0" presId="urn:microsoft.com/office/officeart/2005/8/layout/list1"/>
    <dgm:cxn modelId="{9A68FAD2-BA6D-420F-AAD3-3C4A8A8BDE2F}" type="presParOf" srcId="{7BEB939C-F878-48C9-8261-FE463DE86560}" destId="{DEB31AD2-5C80-418B-BA33-07E83FD816ED}" srcOrd="0" destOrd="0" presId="urn:microsoft.com/office/officeart/2005/8/layout/list1"/>
    <dgm:cxn modelId="{D96FA726-6381-412D-84F4-A9BC26456C0A}" type="presParOf" srcId="{7BEB939C-F878-48C9-8261-FE463DE86560}" destId="{4901F20D-2054-4725-B571-F616B5F5B268}" srcOrd="1" destOrd="0" presId="urn:microsoft.com/office/officeart/2005/8/layout/list1"/>
    <dgm:cxn modelId="{0AB98B98-A7B3-4411-8C0C-3EC9DB07B0B7}" type="presParOf" srcId="{AD8E949E-F6B5-4F85-B9A6-07852F4CDE6B}" destId="{20AFB10F-94B5-40A6-8743-39FED71B1FBC}" srcOrd="5" destOrd="0" presId="urn:microsoft.com/office/officeart/2005/8/layout/list1"/>
    <dgm:cxn modelId="{F2A127F5-6A02-4E3F-9313-09FAC0D9F157}" type="presParOf" srcId="{AD8E949E-F6B5-4F85-B9A6-07852F4CDE6B}" destId="{1CA86DDB-85D8-4C76-B35F-16EA14C1259F}" srcOrd="6" destOrd="0" presId="urn:microsoft.com/office/officeart/2005/8/layout/list1"/>
    <dgm:cxn modelId="{086625EE-1CAA-405E-BE88-569242C49BE2}" type="presParOf" srcId="{AD8E949E-F6B5-4F85-B9A6-07852F4CDE6B}" destId="{D51A6790-07A5-4B1B-B5C6-628CB4BF32FB}" srcOrd="7" destOrd="0" presId="urn:microsoft.com/office/officeart/2005/8/layout/list1"/>
    <dgm:cxn modelId="{9F422280-9D62-43D6-8518-EAA2691CD4F3}" type="presParOf" srcId="{AD8E949E-F6B5-4F85-B9A6-07852F4CDE6B}" destId="{2CC3DAED-6AF6-4E73-ACF3-2A493D09A24D}" srcOrd="8" destOrd="0" presId="urn:microsoft.com/office/officeart/2005/8/layout/list1"/>
    <dgm:cxn modelId="{BB9944E1-E270-4126-BEB0-FBEC9A9395BD}" type="presParOf" srcId="{2CC3DAED-6AF6-4E73-ACF3-2A493D09A24D}" destId="{8EF10B62-72FB-44ED-BDAF-1C52836B2340}" srcOrd="0" destOrd="0" presId="urn:microsoft.com/office/officeart/2005/8/layout/list1"/>
    <dgm:cxn modelId="{4E78C8FD-27E3-4433-83DD-3538B21977B5}" type="presParOf" srcId="{2CC3DAED-6AF6-4E73-ACF3-2A493D09A24D}" destId="{B307B187-C8AD-4808-8FE6-05960D03728B}" srcOrd="1" destOrd="0" presId="urn:microsoft.com/office/officeart/2005/8/layout/list1"/>
    <dgm:cxn modelId="{B1882190-A86D-46F8-A7EA-BF36CEDFB941}" type="presParOf" srcId="{AD8E949E-F6B5-4F85-B9A6-07852F4CDE6B}" destId="{E884CE7C-C771-4BF4-8DF3-59A323F4193B}" srcOrd="9" destOrd="0" presId="urn:microsoft.com/office/officeart/2005/8/layout/list1"/>
    <dgm:cxn modelId="{DBF1ACD7-765E-4041-B8CF-5E817D24D3F2}" type="presParOf" srcId="{AD8E949E-F6B5-4F85-B9A6-07852F4CDE6B}" destId="{3A55ACFF-514C-4713-8772-D04AEA565156}" srcOrd="10" destOrd="0" presId="urn:microsoft.com/office/officeart/2005/8/layout/list1"/>
    <dgm:cxn modelId="{4F90D278-861E-4A2E-AA83-9AA5C612458A}" type="presParOf" srcId="{AD8E949E-F6B5-4F85-B9A6-07852F4CDE6B}" destId="{61C17E52-C03A-49B0-84E9-5B13B88A1273}" srcOrd="11" destOrd="0" presId="urn:microsoft.com/office/officeart/2005/8/layout/list1"/>
    <dgm:cxn modelId="{B6B2243F-DB3F-437C-950D-CA0F10FD4945}" type="presParOf" srcId="{AD8E949E-F6B5-4F85-B9A6-07852F4CDE6B}" destId="{BACF6CB8-49BE-45C6-8DBF-B9F74CC6F2E9}" srcOrd="12" destOrd="0" presId="urn:microsoft.com/office/officeart/2005/8/layout/list1"/>
    <dgm:cxn modelId="{F2223C5E-8D30-46D3-9620-182A86449C00}" type="presParOf" srcId="{BACF6CB8-49BE-45C6-8DBF-B9F74CC6F2E9}" destId="{C130B648-6A7F-41F7-8869-8E307E7B5F6C}" srcOrd="0" destOrd="0" presId="urn:microsoft.com/office/officeart/2005/8/layout/list1"/>
    <dgm:cxn modelId="{001A7C46-2AE9-4F7C-9BFD-CAD0A162BC36}" type="presParOf" srcId="{BACF6CB8-49BE-45C6-8DBF-B9F74CC6F2E9}" destId="{0224C827-D49A-4B83-8087-80849B83988E}" srcOrd="1" destOrd="0" presId="urn:microsoft.com/office/officeart/2005/8/layout/list1"/>
    <dgm:cxn modelId="{C1CFDC00-0FF4-4309-BDDF-C03B0003E69D}" type="presParOf" srcId="{AD8E949E-F6B5-4F85-B9A6-07852F4CDE6B}" destId="{B60ED8BF-8B4B-47FE-88CC-5DBDD58AA4AD}" srcOrd="13" destOrd="0" presId="urn:microsoft.com/office/officeart/2005/8/layout/list1"/>
    <dgm:cxn modelId="{0F225214-FFA0-4D10-A836-77248898F26B}" type="presParOf" srcId="{AD8E949E-F6B5-4F85-B9A6-07852F4CDE6B}" destId="{AD92E1DE-963F-4EF6-BD5A-180CF7EFBD17}" srcOrd="14" destOrd="0" presId="urn:microsoft.com/office/officeart/2005/8/layout/list1"/>
    <dgm:cxn modelId="{ECE7B272-3752-4DE6-8AE0-7B80D727DB62}" type="presParOf" srcId="{AD8E949E-F6B5-4F85-B9A6-07852F4CDE6B}" destId="{34399F2B-58C0-4CFF-9747-152368F92298}" srcOrd="15" destOrd="0" presId="urn:microsoft.com/office/officeart/2005/8/layout/list1"/>
    <dgm:cxn modelId="{A7A5392C-66C7-448C-9078-331FF74259E2}" type="presParOf" srcId="{AD8E949E-F6B5-4F85-B9A6-07852F4CDE6B}" destId="{9BFB4BC9-7D7D-4685-8869-12D13EC84BD9}" srcOrd="16" destOrd="0" presId="urn:microsoft.com/office/officeart/2005/8/layout/list1"/>
    <dgm:cxn modelId="{6C484FD2-42CD-41B5-8465-AACFA2B1D3C0}" type="presParOf" srcId="{9BFB4BC9-7D7D-4685-8869-12D13EC84BD9}" destId="{4E649B17-AD00-4967-8A32-A45A3E854575}" srcOrd="0" destOrd="0" presId="urn:microsoft.com/office/officeart/2005/8/layout/list1"/>
    <dgm:cxn modelId="{428E7D9A-6A71-48BF-BE71-81411911AED1}" type="presParOf" srcId="{9BFB4BC9-7D7D-4685-8869-12D13EC84BD9}" destId="{DBB8E0BC-AE6F-4F61-A361-A51F7BE701E0}" srcOrd="1" destOrd="0" presId="urn:microsoft.com/office/officeart/2005/8/layout/list1"/>
    <dgm:cxn modelId="{66C556FE-1561-48F1-A2AC-B7D8B1A9B48A}" type="presParOf" srcId="{AD8E949E-F6B5-4F85-B9A6-07852F4CDE6B}" destId="{E5B4A342-8E41-4D7D-8166-5E74EF437B0C}" srcOrd="17" destOrd="0" presId="urn:microsoft.com/office/officeart/2005/8/layout/list1"/>
    <dgm:cxn modelId="{008BC521-03F2-4BA4-BD46-4C4934689223}" type="presParOf" srcId="{AD8E949E-F6B5-4F85-B9A6-07852F4CDE6B}" destId="{98AC9349-DED5-4485-954C-DF84AD7B23A4}" srcOrd="18" destOrd="0" presId="urn:microsoft.com/office/officeart/2005/8/layout/list1"/>
    <dgm:cxn modelId="{F7915979-1792-40FA-84F7-692BAD866A76}" type="presParOf" srcId="{AD8E949E-F6B5-4F85-B9A6-07852F4CDE6B}" destId="{B8FBCC5E-9250-4DB0-A7C1-4179530E5EA0}" srcOrd="19" destOrd="0" presId="urn:microsoft.com/office/officeart/2005/8/layout/list1"/>
    <dgm:cxn modelId="{918BC158-323C-4F05-AF78-FA77B49CDA67}" type="presParOf" srcId="{AD8E949E-F6B5-4F85-B9A6-07852F4CDE6B}" destId="{D4554A06-E52E-4B6F-A46C-685152038DEF}" srcOrd="20" destOrd="0" presId="urn:microsoft.com/office/officeart/2005/8/layout/list1"/>
    <dgm:cxn modelId="{D785A01D-BAA4-4BCB-B63F-ECF009984F16}" type="presParOf" srcId="{D4554A06-E52E-4B6F-A46C-685152038DEF}" destId="{22EE68CE-EDE9-42FA-B150-BB7A628C7DCB}" srcOrd="0" destOrd="0" presId="urn:microsoft.com/office/officeart/2005/8/layout/list1"/>
    <dgm:cxn modelId="{106D3B17-C52F-4216-B9B2-DBD15AA7E124}" type="presParOf" srcId="{D4554A06-E52E-4B6F-A46C-685152038DEF}" destId="{B672FBC1-48DC-4E67-AC66-B7FBFB21CBBA}" srcOrd="1" destOrd="0" presId="urn:microsoft.com/office/officeart/2005/8/layout/list1"/>
    <dgm:cxn modelId="{92732D39-19FA-4371-AB15-FBA6A4020CD9}" type="presParOf" srcId="{AD8E949E-F6B5-4F85-B9A6-07852F4CDE6B}" destId="{A750F934-9B57-4362-B4D8-39513BD07338}" srcOrd="21" destOrd="0" presId="urn:microsoft.com/office/officeart/2005/8/layout/list1"/>
    <dgm:cxn modelId="{3497C43C-9337-42AD-9464-C3D7241B334B}" type="presParOf" srcId="{AD8E949E-F6B5-4F85-B9A6-07852F4CDE6B}" destId="{E00E90CB-DDE2-412C-85EA-654C5C7230D1}" srcOrd="22" destOrd="0" presId="urn:microsoft.com/office/officeart/2005/8/layout/list1"/>
    <dgm:cxn modelId="{8B45E422-B08D-4853-9917-92EDA33FF239}" type="presParOf" srcId="{AD8E949E-F6B5-4F85-B9A6-07852F4CDE6B}" destId="{F2873F75-8B85-49B9-A3C3-BB711A328597}" srcOrd="23" destOrd="0" presId="urn:microsoft.com/office/officeart/2005/8/layout/list1"/>
    <dgm:cxn modelId="{3C42A4AC-B7E3-461F-928D-C7077F28EF65}" type="presParOf" srcId="{AD8E949E-F6B5-4F85-B9A6-07852F4CDE6B}" destId="{0DDC4E8D-B347-4A95-B136-3C8CF879810F}" srcOrd="24" destOrd="0" presId="urn:microsoft.com/office/officeart/2005/8/layout/list1"/>
    <dgm:cxn modelId="{086D98B7-D801-421F-9AAF-629641C25C19}" type="presParOf" srcId="{0DDC4E8D-B347-4A95-B136-3C8CF879810F}" destId="{9C17FF8F-C907-4E95-8C39-5E083FC1FE1F}" srcOrd="0" destOrd="0" presId="urn:microsoft.com/office/officeart/2005/8/layout/list1"/>
    <dgm:cxn modelId="{A45EB52F-2BEA-4BA3-BCF8-BB7B50FBFDAE}" type="presParOf" srcId="{0DDC4E8D-B347-4A95-B136-3C8CF879810F}" destId="{774C3607-FFA9-45F8-9529-E523E5D770A0}" srcOrd="1" destOrd="0" presId="urn:microsoft.com/office/officeart/2005/8/layout/list1"/>
    <dgm:cxn modelId="{FECFC1B1-581D-4BA9-8083-196C79E8A3C5}" type="presParOf" srcId="{AD8E949E-F6B5-4F85-B9A6-07852F4CDE6B}" destId="{D7887D7E-2846-4264-AADA-EB5C5EF2A9BD}" srcOrd="25" destOrd="0" presId="urn:microsoft.com/office/officeart/2005/8/layout/list1"/>
    <dgm:cxn modelId="{98336B02-2979-4537-840D-F508AA47A498}" type="presParOf" srcId="{AD8E949E-F6B5-4F85-B9A6-07852F4CDE6B}" destId="{EF7AE0CB-7D28-4283-9BA2-7D377598C1CC}" srcOrd="26" destOrd="0" presId="urn:microsoft.com/office/officeart/2005/8/layout/list1"/>
    <dgm:cxn modelId="{A94A3D9D-E99D-4644-92A3-4730160CD7C2}" type="presParOf" srcId="{AD8E949E-F6B5-4F85-B9A6-07852F4CDE6B}" destId="{75519497-F475-4E19-BB3C-EEBC66FC0E93}" srcOrd="27" destOrd="0" presId="urn:microsoft.com/office/officeart/2005/8/layout/list1"/>
    <dgm:cxn modelId="{F142575B-683E-4A5D-A367-D28F1A2C4F4F}" type="presParOf" srcId="{AD8E949E-F6B5-4F85-B9A6-07852F4CDE6B}" destId="{79D32921-4011-4BFC-BD1E-D6CEB64788A2}" srcOrd="28" destOrd="0" presId="urn:microsoft.com/office/officeart/2005/8/layout/list1"/>
    <dgm:cxn modelId="{E2A3297B-A973-460B-A645-1BC1FD52190B}" type="presParOf" srcId="{79D32921-4011-4BFC-BD1E-D6CEB64788A2}" destId="{AE8C66B0-9EEE-4B18-886C-15483A7927E8}" srcOrd="0" destOrd="0" presId="urn:microsoft.com/office/officeart/2005/8/layout/list1"/>
    <dgm:cxn modelId="{0A620631-3EBB-485D-8304-FDE3A129BC88}" type="presParOf" srcId="{79D32921-4011-4BFC-BD1E-D6CEB64788A2}" destId="{E4CAD486-7189-4940-BDC8-D7F6FC08C7E4}" srcOrd="1" destOrd="0" presId="urn:microsoft.com/office/officeart/2005/8/layout/list1"/>
    <dgm:cxn modelId="{3B3852A0-03AA-4E81-8EF6-9B180AF05C62}" type="presParOf" srcId="{AD8E949E-F6B5-4F85-B9A6-07852F4CDE6B}" destId="{8CAED6F6-8C83-4347-BDA1-5C669274C568}" srcOrd="29" destOrd="0" presId="urn:microsoft.com/office/officeart/2005/8/layout/list1"/>
    <dgm:cxn modelId="{457BF783-C019-4817-84DA-15BBC269F9CD}" type="presParOf" srcId="{AD8E949E-F6B5-4F85-B9A6-07852F4CDE6B}" destId="{0CD2244B-17ED-40F1-BDC5-2F30ED5A6EC2}" srcOrd="30" destOrd="0" presId="urn:microsoft.com/office/officeart/2005/8/layout/list1"/>
    <dgm:cxn modelId="{624B2C75-2831-4CC1-AFFC-E80B9337D8F6}" type="presParOf" srcId="{AD8E949E-F6B5-4F85-B9A6-07852F4CDE6B}" destId="{3091E3C9-3BA1-4A3D-A600-4D7CBC017E79}" srcOrd="31" destOrd="0" presId="urn:microsoft.com/office/officeart/2005/8/layout/list1"/>
    <dgm:cxn modelId="{95767E3B-4407-4676-9D3F-DD586AA5EE53}" type="presParOf" srcId="{AD8E949E-F6B5-4F85-B9A6-07852F4CDE6B}" destId="{0D13A80F-AAF1-439E-BAB9-3EA179587114}" srcOrd="32" destOrd="0" presId="urn:microsoft.com/office/officeart/2005/8/layout/list1"/>
    <dgm:cxn modelId="{1677871F-4611-4A42-B4B3-451E30057F83}" type="presParOf" srcId="{0D13A80F-AAF1-439E-BAB9-3EA179587114}" destId="{E3B2B142-26E8-48FB-BB6D-5A4C75095576}" srcOrd="0" destOrd="0" presId="urn:microsoft.com/office/officeart/2005/8/layout/list1"/>
    <dgm:cxn modelId="{07BFF6D3-F6A1-4579-9964-408F5CDD62D9}" type="presParOf" srcId="{0D13A80F-AAF1-439E-BAB9-3EA179587114}" destId="{42A55552-A1CF-4CDF-A786-68626E7C3FAA}" srcOrd="1" destOrd="0" presId="urn:microsoft.com/office/officeart/2005/8/layout/list1"/>
    <dgm:cxn modelId="{5B723346-DF19-471C-AE2B-80DB71D6000B}" type="presParOf" srcId="{AD8E949E-F6B5-4F85-B9A6-07852F4CDE6B}" destId="{1C82E8CE-1331-4E46-B009-847911FAD853}" srcOrd="33" destOrd="0" presId="urn:microsoft.com/office/officeart/2005/8/layout/list1"/>
    <dgm:cxn modelId="{C8AA032E-CF60-4F58-9415-6A5C6BD1047E}" type="presParOf" srcId="{AD8E949E-F6B5-4F85-B9A6-07852F4CDE6B}" destId="{6200C1B3-5D34-4817-9B33-33BE26D84287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BE7A-92E5-44BC-B41A-0FAB280046A8}">
      <dsp:nvSpPr>
        <dsp:cNvPr id="0" name=""/>
        <dsp:cNvSpPr/>
      </dsp:nvSpPr>
      <dsp:spPr>
        <a:xfrm>
          <a:off x="0" y="3015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38DF41-31CA-40EA-AA40-D078960A37EC}">
      <dsp:nvSpPr>
        <dsp:cNvPr id="0" name=""/>
        <dsp:cNvSpPr/>
      </dsp:nvSpPr>
      <dsp:spPr>
        <a:xfrm>
          <a:off x="321618" y="153927"/>
          <a:ext cx="4502663" cy="2952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68337"/>
        <a:ext cx="4473843" cy="266380"/>
      </dsp:txXfrm>
    </dsp:sp>
    <dsp:sp modelId="{1CA86DDB-85D8-4C76-B35F-16EA14C1259F}">
      <dsp:nvSpPr>
        <dsp:cNvPr id="0" name=""/>
        <dsp:cNvSpPr/>
      </dsp:nvSpPr>
      <dsp:spPr>
        <a:xfrm>
          <a:off x="0" y="7551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1F20D-2054-4725-B571-F616B5F5B268}">
      <dsp:nvSpPr>
        <dsp:cNvPr id="0" name=""/>
        <dsp:cNvSpPr/>
      </dsp:nvSpPr>
      <dsp:spPr>
        <a:xfrm>
          <a:off x="321618" y="607527"/>
          <a:ext cx="4502663" cy="2952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развивающие игры: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621937"/>
        <a:ext cx="4473843" cy="266380"/>
      </dsp:txXfrm>
    </dsp:sp>
    <dsp:sp modelId="{3A55ACFF-514C-4713-8772-D04AEA565156}">
      <dsp:nvSpPr>
        <dsp:cNvPr id="0" name=""/>
        <dsp:cNvSpPr/>
      </dsp:nvSpPr>
      <dsp:spPr>
        <a:xfrm>
          <a:off x="0" y="12087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7B187-C8AD-4808-8FE6-05960D03728B}">
      <dsp:nvSpPr>
        <dsp:cNvPr id="0" name=""/>
        <dsp:cNvSpPr/>
      </dsp:nvSpPr>
      <dsp:spPr>
        <a:xfrm>
          <a:off x="321618" y="1061127"/>
          <a:ext cx="4502663" cy="2952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075537"/>
        <a:ext cx="4473843" cy="266380"/>
      </dsp:txXfrm>
    </dsp:sp>
    <dsp:sp modelId="{AD92E1DE-963F-4EF6-BD5A-180CF7EFBD17}">
      <dsp:nvSpPr>
        <dsp:cNvPr id="0" name=""/>
        <dsp:cNvSpPr/>
      </dsp:nvSpPr>
      <dsp:spPr>
        <a:xfrm>
          <a:off x="0" y="16623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24C827-D49A-4B83-8087-80849B83988E}">
      <dsp:nvSpPr>
        <dsp:cNvPr id="0" name=""/>
        <dsp:cNvSpPr/>
      </dsp:nvSpPr>
      <dsp:spPr>
        <a:xfrm>
          <a:off x="321618" y="1514727"/>
          <a:ext cx="4502663" cy="2952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загадки и стихи;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529137"/>
        <a:ext cx="4473843" cy="266380"/>
      </dsp:txXfrm>
    </dsp:sp>
    <dsp:sp modelId="{98AC9349-DED5-4485-954C-DF84AD7B23A4}">
      <dsp:nvSpPr>
        <dsp:cNvPr id="0" name=""/>
        <dsp:cNvSpPr/>
      </dsp:nvSpPr>
      <dsp:spPr>
        <a:xfrm>
          <a:off x="0" y="21159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8E0BC-AE6F-4F61-A361-A51F7BE701E0}">
      <dsp:nvSpPr>
        <dsp:cNvPr id="0" name=""/>
        <dsp:cNvSpPr/>
      </dsp:nvSpPr>
      <dsp:spPr>
        <a:xfrm>
          <a:off x="321618" y="1968327"/>
          <a:ext cx="4502663" cy="29520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сказки;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982737"/>
        <a:ext cx="4473843" cy="266380"/>
      </dsp:txXfrm>
    </dsp:sp>
    <dsp:sp modelId="{E00E90CB-DDE2-412C-85EA-654C5C7230D1}">
      <dsp:nvSpPr>
        <dsp:cNvPr id="0" name=""/>
        <dsp:cNvSpPr/>
      </dsp:nvSpPr>
      <dsp:spPr>
        <a:xfrm>
          <a:off x="0" y="25695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2FBC1-48DC-4E67-AC66-B7FBFB21CBBA}">
      <dsp:nvSpPr>
        <dsp:cNvPr id="0" name=""/>
        <dsp:cNvSpPr/>
      </dsp:nvSpPr>
      <dsp:spPr>
        <a:xfrm>
          <a:off x="321618" y="2421927"/>
          <a:ext cx="4502663" cy="29520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задачи;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2436337"/>
        <a:ext cx="4473843" cy="266380"/>
      </dsp:txXfrm>
    </dsp:sp>
    <dsp:sp modelId="{EF7AE0CB-7D28-4283-9BA2-7D377598C1CC}">
      <dsp:nvSpPr>
        <dsp:cNvPr id="0" name=""/>
        <dsp:cNvSpPr/>
      </dsp:nvSpPr>
      <dsp:spPr>
        <a:xfrm>
          <a:off x="0" y="30231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C3607-FFA9-45F8-9529-E523E5D770A0}">
      <dsp:nvSpPr>
        <dsp:cNvPr id="0" name=""/>
        <dsp:cNvSpPr/>
      </dsp:nvSpPr>
      <dsp:spPr>
        <a:xfrm>
          <a:off x="321618" y="2875527"/>
          <a:ext cx="4502663" cy="2952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 игры;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2889937"/>
        <a:ext cx="4473843" cy="266380"/>
      </dsp:txXfrm>
    </dsp:sp>
    <dsp:sp modelId="{0CD2244B-17ED-40F1-BDC5-2F30ED5A6EC2}">
      <dsp:nvSpPr>
        <dsp:cNvPr id="0" name=""/>
        <dsp:cNvSpPr/>
      </dsp:nvSpPr>
      <dsp:spPr>
        <a:xfrm>
          <a:off x="0" y="34767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AD486-7189-4940-BDC8-D7F6FC08C7E4}">
      <dsp:nvSpPr>
        <dsp:cNvPr id="0" name=""/>
        <dsp:cNvSpPr/>
      </dsp:nvSpPr>
      <dsp:spPr>
        <a:xfrm>
          <a:off x="321618" y="3329128"/>
          <a:ext cx="4502663" cy="2952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3343538"/>
        <a:ext cx="4473843" cy="266380"/>
      </dsp:txXfrm>
    </dsp:sp>
    <dsp:sp modelId="{6200C1B3-5D34-4817-9B33-33BE26D84287}">
      <dsp:nvSpPr>
        <dsp:cNvPr id="0" name=""/>
        <dsp:cNvSpPr/>
      </dsp:nvSpPr>
      <dsp:spPr>
        <a:xfrm>
          <a:off x="0" y="39303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55552-A1CF-4CDF-A786-68626E7C3FAA}">
      <dsp:nvSpPr>
        <dsp:cNvPr id="0" name=""/>
        <dsp:cNvSpPr/>
      </dsp:nvSpPr>
      <dsp:spPr>
        <a:xfrm>
          <a:off x="321618" y="3782728"/>
          <a:ext cx="4502663" cy="2952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3797138"/>
        <a:ext cx="4473843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9D2D7-2E5B-4C77-BDAF-371EE09C3802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60E9-F596-4E6D-BDD8-2B2E38C10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8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группа\Desktop\7f5a8598-942e-4db9-80a2-cd0f8fd13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34" y="214291"/>
          <a:ext cx="7958166" cy="121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6929486" cy="3929090"/>
          </a:xfrm>
        </p:spPr>
        <p:txBody>
          <a:bodyPr>
            <a:normAutofit fontScale="25000" lnSpcReduction="20000"/>
          </a:bodyPr>
          <a:lstStyle/>
          <a:p>
            <a:endParaRPr lang="ru-RU" altLang="zh-CN" dirty="0" smtClean="0"/>
          </a:p>
          <a:p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педагогического опыта работы </a:t>
            </a:r>
          </a:p>
          <a:p>
            <a:endParaRPr lang="en-US" sz="5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тему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математических представлений у детей дошкольного возраста посредством игровых технологий»</a:t>
            </a:r>
            <a:endParaRPr lang="ru-RU" sz="9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en-US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b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Колякина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Геннадьевна</a:t>
            </a: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zh-CN" dirty="0" smtClean="0"/>
          </a:p>
          <a:p>
            <a:endParaRPr lang="ru-RU" altLang="zh-CN" dirty="0" smtClean="0"/>
          </a:p>
          <a:p>
            <a:endParaRPr lang="ru-RU" altLang="zh-CN" dirty="0" smtClean="0"/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altLang="zh-CN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zh-CN" altLang="en-US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66"/>
            <a:ext cx="835824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№31 «Звёздочка» г. Орска»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ЗАНИМАТЕЛЬНЫЙ МАТЕМАТИЧЕСКИЙ МАТЕРИАЛ </a:t>
            </a:r>
            <a:r>
              <a:rPr lang="ru-RU" sz="1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(ЗАДАЧИ, СТИХИ, СЧИТАЛОЧКИ, СКАЗКИ И ДР)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ownloads\20260212_12414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416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9769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83" t="2525" r="8567" b="5927"/>
          <a:stretch>
            <a:fillRect/>
          </a:stretch>
        </p:blipFill>
        <p:spPr bwMode="auto">
          <a:xfrm>
            <a:off x="1571604" y="1285860"/>
            <a:ext cx="5643602" cy="461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Колякина Н.Г. обобщение опыта\InShot_20260213_133915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35" t="4735" r="5296" b="5296"/>
          <a:stretch>
            <a:fillRect/>
          </a:stretch>
        </p:blipFill>
        <p:spPr bwMode="auto">
          <a:xfrm>
            <a:off x="2214546" y="1142984"/>
            <a:ext cx="478634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 развивающие игры на ориентировку в пространстве и во времени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260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9102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ориентировку в пространстве и времени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Колякина Н.Г. обобщение опыта\InShot_20260213_1353449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26" t="4104" r="4226" b="4349"/>
          <a:stretch>
            <a:fillRect/>
          </a:stretch>
        </p:blipFill>
        <p:spPr bwMode="auto">
          <a:xfrm>
            <a:off x="2071670" y="1142984"/>
            <a:ext cx="478634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цифрами и числами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79" r="15907"/>
          <a:stretch>
            <a:fillRect/>
          </a:stretch>
        </p:blipFill>
        <p:spPr bwMode="auto">
          <a:xfrm>
            <a:off x="2143108" y="1428736"/>
            <a:ext cx="47863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112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Авторские игры с цифрами и числами </a:t>
            </a:r>
            <a:b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«Веселые ладошки» и «Найди пару»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Колякина Н.Г. обобщение опыта\IMG_20260202_092449_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453"/>
          <a:stretch>
            <a:fillRect/>
          </a:stretch>
        </p:blipFill>
        <p:spPr bwMode="auto">
          <a:xfrm>
            <a:off x="642910" y="1500174"/>
            <a:ext cx="339447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dmin\Downloads\InShot_20260213_132345483.jpg"/>
          <p:cNvPicPr>
            <a:picLocks noChangeAspect="1" noChangeArrowheads="1"/>
          </p:cNvPicPr>
          <p:nvPr/>
        </p:nvPicPr>
        <p:blipFill>
          <a:blip r:embed="rId3"/>
          <a:srcRect l="4687" t="4687" r="4688" b="4688"/>
          <a:stretch>
            <a:fillRect/>
          </a:stretch>
        </p:blipFill>
        <p:spPr bwMode="auto">
          <a:xfrm>
            <a:off x="4572000" y="1571612"/>
            <a:ext cx="414340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b="1" u="sng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Нейроупражнения</a:t>
            </a:r>
            <a:endParaRPr lang="ru-RU" sz="28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7" t="13574" b="15398"/>
          <a:stretch>
            <a:fillRect/>
          </a:stretch>
        </p:blipFill>
        <p:spPr bwMode="auto">
          <a:xfrm>
            <a:off x="642910" y="1357298"/>
            <a:ext cx="757242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Нейроупражнения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Колякина Н.Г. обобщение опыта\InShot_20260213_1332075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35" t="4735" r="3717" b="5296"/>
          <a:stretch>
            <a:fillRect/>
          </a:stretch>
        </p:blipFill>
        <p:spPr bwMode="auto">
          <a:xfrm>
            <a:off x="2428860" y="1428736"/>
            <a:ext cx="41434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новой игрой «</a:t>
            </a:r>
            <a:r>
              <a:rPr lang="ru-RU" sz="2400" b="1" u="sng" cap="all" dirty="0" err="1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cap="all" dirty="0" err="1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4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67471"/>
            <a:ext cx="2966234" cy="467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6868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857232"/>
            <a:ext cx="840108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«Без игры нет, и не может быть полноценного умственного развития. Игра –это огромное окно, через которое в духовный мир ребёнка вливается живительный поток представлений, понятий. Игра-это искра, зажигающая огонёк пытливости и любознательности». </a:t>
            </a:r>
          </a:p>
          <a:p>
            <a:pPr>
              <a:buNone/>
            </a:pP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В.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А.Сухомлинский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068960"/>
            <a:ext cx="350977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с палочками </a:t>
            </a:r>
            <a:r>
              <a:rPr lang="ru-RU" sz="2800" b="1" u="sng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«волшебный лабиринт»</a:t>
            </a:r>
            <a:endParaRPr lang="ru-RU" sz="28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Колякина Н.Г. обобщение опыта\IMG_20260202_100733_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52" b="21739"/>
          <a:stretch>
            <a:fillRect/>
          </a:stretch>
        </p:blipFill>
        <p:spPr bwMode="auto">
          <a:xfrm>
            <a:off x="428596" y="1142984"/>
            <a:ext cx="328614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\Desktop\Колякина Н.Г. обобщение опыта\InShot_20260213_134337554.jpg"/>
          <p:cNvPicPr>
            <a:picLocks noChangeAspect="1" noChangeArrowheads="1"/>
          </p:cNvPicPr>
          <p:nvPr/>
        </p:nvPicPr>
        <p:blipFill>
          <a:blip r:embed="rId3"/>
          <a:srcRect l="4590" t="4590" r="4589" b="4589"/>
          <a:stretch>
            <a:fillRect/>
          </a:stretch>
        </p:blipFill>
        <p:spPr bwMode="auto">
          <a:xfrm>
            <a:off x="5572132" y="1142984"/>
            <a:ext cx="307183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Admin\Desktop\Колякина Н.Г. обобщение опыта\InShot_20260213_134836073.jpg"/>
          <p:cNvPicPr>
            <a:picLocks noChangeAspect="1" noChangeArrowheads="1"/>
          </p:cNvPicPr>
          <p:nvPr/>
        </p:nvPicPr>
        <p:blipFill>
          <a:blip r:embed="rId4"/>
          <a:srcRect l="8984" t="4590" r="20703" b="11914"/>
          <a:stretch>
            <a:fillRect/>
          </a:stretch>
        </p:blipFill>
        <p:spPr bwMode="auto">
          <a:xfrm>
            <a:off x="3143240" y="3286124"/>
            <a:ext cx="294775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934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Консультация: «Значение дидактических игр по ФЭМП в развитии ребёнка»,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(рекомендации, практические игры и задания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папок – передвижек;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игротека.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076" y="3284984"/>
            <a:ext cx="1493724" cy="158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43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Улучшились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по всем направлениям ФЭМП;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уровень умственных способностей детей;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самостоятельной игре;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психических процессов (мышление, память, внимание, восприятие, воображение);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среды новыми играми и дидактическим материалом.</a:t>
            </a:r>
          </a:p>
          <a:p>
            <a:endParaRPr lang="ru-RU" sz="1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 работы по формированию элементарных математических представлений у детей через игру.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ru-RU" b="1" u="sng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929618" cy="4210064"/>
          </a:xfrm>
        </p:spPr>
        <p:txBody>
          <a:bodyPr/>
          <a:lstStyle/>
          <a:p>
            <a:pPr algn="just"/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ребят дошкольного возраста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и игровые технологии </a:t>
            </a:r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исключительное значение, игра- для них учёба, игра -    для них труд, игра-для них серьёзная форма воспитания. Знания, данные в занимательной форме, форме игры усваиваются детьми быстрее, прочнее и легче, чем те, которые сопряжены с долгими,  бездушными упражнениями.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48616"/>
            <a:ext cx="1080120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29600" cy="306288"/>
          </a:xfrm>
        </p:spPr>
        <p:txBody>
          <a:bodyPr>
            <a:normAutofit fontScale="90000"/>
          </a:bodyPr>
          <a:lstStyle/>
          <a:p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Дальнейшее направление деятельности.</a:t>
            </a:r>
            <a:b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«Проблемно-игровая технология в математическом развитии</a:t>
            </a:r>
            <a:r>
              <a:rPr lang="ru-RU" sz="20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7149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 Исследовательская деятельность и экспериментирование.</a:t>
            </a:r>
          </a:p>
          <a:p>
            <a:pPr marL="514350" indent="-514350">
              <a:buAutoNum type="arabicPeriod" startAt="3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Логико-математические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сюжетные игры (занятия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 Творческие задачи, вопросы, ситуации.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032" y="3571876"/>
            <a:ext cx="175809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6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32856"/>
            <a:ext cx="3993232" cy="299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>
            <a:normAutofit/>
          </a:bodyPr>
          <a:lstStyle/>
          <a:p>
            <a:pPr lvl="1" algn="ctr"/>
            <a:r>
              <a:rPr lang="ru-RU" sz="16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16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 математических способностей детей старшего дошкольного возраста через игровые технологии</a:t>
            </a:r>
            <a:r>
              <a:rPr lang="ru-RU" sz="1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715436" cy="39243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Создать оптимальные условия для развития математических способностей детей.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Развить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математике у детей  дошкольного возраста.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 Приобщение к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математике в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и занимательной форме.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	Развивать интеллектуальные, познавательные способности детей, их воображение.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	Поддерживать у детей инициативу, пытливость и самостоятельность.</a:t>
            </a:r>
          </a:p>
          <a:p>
            <a:pPr algn="just"/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6072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Педагогические условия:</a:t>
            </a:r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000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для развития познавательного интереса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ориентированная на зону «ближайшего развития ребёнка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занимательный дидактический материал (математические сказки и загадки, сюжетно-ролевые игры, подвижные игры,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физкультминутки,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нейроупражнения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педагогической компетентности родителей.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26014659"/>
              </p:ext>
            </p:extLst>
          </p:nvPr>
        </p:nvGraphicFramePr>
        <p:xfrm>
          <a:off x="1524000" y="1397000"/>
          <a:ext cx="643237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59632" y="54868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формированию элементарных математических представлений</a:t>
            </a:r>
            <a:r>
              <a:rPr lang="ru-RU" sz="2800" b="1" u="sng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работы</a:t>
            </a:r>
            <a:r>
              <a:rPr lang="ru-RU" b="1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0241687"/>
              </p:ext>
            </p:extLst>
          </p:nvPr>
        </p:nvGraphicFramePr>
        <p:xfrm>
          <a:off x="0" y="928669"/>
          <a:ext cx="8786842" cy="5733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579"/>
                <a:gridCol w="7615263"/>
              </a:tblGrid>
              <a:tr h="23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609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Подготовка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базы выполнения задач;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литературы по данной теме;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Консультация для родителей. Тема: «Значение дидактических игр по ФЭМП в развитии ребёнка;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Проведение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диагностики по ФЭМП. Составление перспективного плана работы;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Изучение уровня игровых умений у детей, стремления к общению со сверстниками;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996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Октябрь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статью в уголок для родителей «Поиграем»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картотеку игр по ФЭМП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Изготовить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дидактические игры по математики. Серия игр: «На липучках»; (фото).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Пополнение методической копилки.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189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родителей: «Математика и мы»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к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нейроупражнениям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ФЭМП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педагогов: «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Нейрогимнастика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занятиях по ФЭМП, как способ активизации мыслительной и познавательной деятельности»;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                   Пополнение методической копилки.(фото)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609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математических игр на развитие логики и внимания: «Лабиринт», «Найди пару», «Расставь по образцу».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Практическое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занятие: знакомство детей с играми: «Найди пару», «Расставь по образцу»; (фото).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Развивающие игры с палочками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Кюизенера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Знакомство 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практическое  занятие с детьми; (фото).   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                 Изготовление новогодней открытки: «Ёлочка». (С использованием  геометрических фигур). (фото).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/>
          <a:lstStyle/>
          <a:p>
            <a:r>
              <a:rPr lang="ru-RU" b="1" u="sng" cap="all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работы</a:t>
            </a:r>
            <a:r>
              <a:rPr lang="ru-RU" b="1" u="sng" cap="all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940593"/>
              </p:ext>
            </p:extLst>
          </p:nvPr>
        </p:nvGraphicFramePr>
        <p:xfrm>
          <a:off x="142844" y="928671"/>
          <a:ext cx="8643998" cy="567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760"/>
                <a:gridCol w="7215238"/>
              </a:tblGrid>
              <a:tr h="1548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Изготовление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папки-передвижки: «Играем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вместе с детьми». Игры с математическим  содержанием.  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Игровое упражнение : «Весёлые ладошки», изготовление пособия, практические игры с пособием. (фото).    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Беседа с детьми: «Мир математики вокруг нас»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Интегрированное занятие с детьми: «Раз, два, три, четыре,  пять-я иду искать».                                                                                          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1420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презентация игровых технологий по ФЭМП для педагогов ДОУ;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класс для педагогов: «Новые игровые технологии по ФЭМП в работе с детьми       старшего возраста». «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Квэст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-технология». «Путешествие в страну Математики»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с игрой: «Весёлый лабиринт»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852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альбома: «Весёлые задачки в загадках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игра: «Мы –строители»;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                          Беседа с детьми: «Когда это бывает?»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1112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изготовление альбома «Математические сказки»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Беседа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детьми: «Как люди научились считать»;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Методические рекомендации для родителей: «Игры и упражнения для развития мелкой моторики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математические игры».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71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занятие с детьми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«Давай поиграем мама»;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Проведение итоговой диагностики. Анализ и оформление результатов диагностики.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	 Коррекция и разработка перспективного плана на следующий год.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МАТЕМАТИКИ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«ИГРАЛОЧКА»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\Desktop\Колякина Н.Г. обобщение опыта\20260212_12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39" r="2648" b="9084"/>
          <a:stretch>
            <a:fillRect/>
          </a:stretch>
        </p:blipFill>
        <p:spPr bwMode="auto">
          <a:xfrm>
            <a:off x="1285852" y="1643050"/>
            <a:ext cx="655269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366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38" t="7260" r="4660"/>
          <a:stretch>
            <a:fillRect/>
          </a:stretch>
        </p:blipFill>
        <p:spPr bwMode="auto">
          <a:xfrm>
            <a:off x="1428728" y="1285860"/>
            <a:ext cx="6000792" cy="476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35181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514</Words>
  <Application>Microsoft Office PowerPoint</Application>
  <PresentationFormat>Экран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Цель: Развитие математических способностей детей старшего дошкольного возраста через игровые технологии </vt:lpstr>
      <vt:lpstr>Педагогические условия: </vt:lpstr>
      <vt:lpstr>Слайд 5</vt:lpstr>
      <vt:lpstr>План  работы </vt:lpstr>
      <vt:lpstr>План  работы </vt:lpstr>
      <vt:lpstr>ЦЕНТР  МАТЕМАТИКИ  «ИГРАЛОЧКА»</vt:lpstr>
      <vt:lpstr>Методические пособия</vt:lpstr>
      <vt:lpstr>ЗАНИМАТЕЛЬНЫЙ МАТЕМАТИЧЕСКИЙ МАТЕРИАЛ (ЗАДАЧИ, СТИХИ, СЧИТАЛОЧКИ, СКАЗКИ И ДР)</vt:lpstr>
      <vt:lpstr>Игры с геометрическими фигурами</vt:lpstr>
      <vt:lpstr>Игры с геометрическими фигурами</vt:lpstr>
      <vt:lpstr>Познавательные и развивающие игры на ориентировку в пространстве и во времени</vt:lpstr>
      <vt:lpstr>Игры на ориентировку в пространстве и времени</vt:lpstr>
      <vt:lpstr>Дидактические игры с цифрами и числами</vt:lpstr>
      <vt:lpstr>Авторские игры с цифрами и числами  «Веселые ладошки» и «Найди пару»</vt:lpstr>
      <vt:lpstr>Нейроупражнения</vt:lpstr>
      <vt:lpstr>Нейроупражнения </vt:lpstr>
      <vt:lpstr>Знакомство с новой игрой «Геоконт Воскобовича». </vt:lpstr>
      <vt:lpstr>Игры с палочками Кюизенера и «волшебный лабиринт»</vt:lpstr>
      <vt:lpstr>Работа с родителями</vt:lpstr>
      <vt:lpstr>Результат работы по формированию элементарных математических представлений у детей через игру.</vt:lpstr>
      <vt:lpstr>ВыВОДЫ:</vt:lpstr>
      <vt:lpstr>Дальнейшее направление деятельности. «Проблемно-игровая технология в математическом развитии»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009</dc:creator>
  <cp:lastModifiedBy>Admin</cp:lastModifiedBy>
  <cp:revision>88</cp:revision>
  <dcterms:modified xsi:type="dcterms:W3CDTF">2026-02-13T09:13:44Z</dcterms:modified>
</cp:coreProperties>
</file>