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1"/>
  </p:notesMasterIdLst>
  <p:sldIdLst>
    <p:sldId id="283" r:id="rId2"/>
    <p:sldId id="257" r:id="rId3"/>
    <p:sldId id="256" r:id="rId4"/>
    <p:sldId id="259" r:id="rId5"/>
    <p:sldId id="262" r:id="rId6"/>
    <p:sldId id="263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5B1CD-DCA0-433B-ADD3-AA489280980B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2FB6E-E871-40A7-A481-E606CA15D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61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2FB6E-E871-40A7-A481-E606CA15D8E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42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5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2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88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92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42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21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829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23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9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94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87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91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04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99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74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94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0B4A-2582-43A0-AF80-C6EB13235660}" type="datetimeFigureOut">
              <a:rPr lang="fr-FR" smtClean="0"/>
              <a:t>01/11/2020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9B53FD-1CBC-4DC9-9D5C-0338116A2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67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C4DAE-F1E1-4919-A6E1-7C2BCAAF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latin typeface="Comic Sans MS" panose="030F0702030302020204" pitchFamily="66" charset="0"/>
              </a:rPr>
              <a:t>La laïcité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10B507-8C56-43BC-AFC2-DFECD9D2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9" y="2420906"/>
            <a:ext cx="2857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E653F14-0C0A-4B6C-84E4-D0984DBC2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641" y="2038350"/>
            <a:ext cx="6057900" cy="2781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20825-E90A-44C1-B574-1B3D38DC7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186" y="6110579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1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FF61EB5-EE21-4B67-A168-FB74F48A7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292" y="52808"/>
            <a:ext cx="8553389" cy="6453765"/>
          </a:xfrm>
        </p:spPr>
      </p:pic>
    </p:spTree>
    <p:extLst>
      <p:ext uri="{BB962C8B-B14F-4D97-AF65-F5344CB8AC3E}">
        <p14:creationId xmlns:p14="http://schemas.microsoft.com/office/powerpoint/2010/main" val="298282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5656B20-DCD7-4BAF-AC38-BFF15EBB4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1"/>
          <a:stretch/>
        </p:blipFill>
        <p:spPr>
          <a:xfrm>
            <a:off x="1184293" y="247616"/>
            <a:ext cx="9022404" cy="63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0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55174B4-9F90-4FE1-AC9E-1D4C0EA49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9"/>
          <a:stretch/>
        </p:blipFill>
        <p:spPr>
          <a:xfrm>
            <a:off x="1528790" y="284583"/>
            <a:ext cx="9003792" cy="62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8B82C87-C171-4B94-9934-5D8268025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7152"/>
          <a:stretch/>
        </p:blipFill>
        <p:spPr>
          <a:xfrm>
            <a:off x="1572768" y="182563"/>
            <a:ext cx="9046464" cy="6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C253C-2753-4BFD-BCC1-8D6395519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44"/>
          <a:stretch/>
        </p:blipFill>
        <p:spPr>
          <a:xfrm>
            <a:off x="1658112" y="303245"/>
            <a:ext cx="8875776" cy="62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1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EBAD315-3BF5-4E08-AA45-6104D69CA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11"/>
          <a:stretch/>
        </p:blipFill>
        <p:spPr>
          <a:xfrm>
            <a:off x="1511807" y="0"/>
            <a:ext cx="9168385" cy="63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0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2CDC910-2B49-4A41-AB41-EBE649B90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235"/>
          <a:stretch/>
        </p:blipFill>
        <p:spPr>
          <a:xfrm>
            <a:off x="1568110" y="338980"/>
            <a:ext cx="8648911" cy="5996506"/>
          </a:xfrm>
        </p:spPr>
      </p:pic>
    </p:spTree>
    <p:extLst>
      <p:ext uri="{BB962C8B-B14F-4D97-AF65-F5344CB8AC3E}">
        <p14:creationId xmlns:p14="http://schemas.microsoft.com/office/powerpoint/2010/main" val="169410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9C85D23-3F61-4184-92B2-05AA4BF71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27"/>
          <a:stretch/>
        </p:blipFill>
        <p:spPr>
          <a:xfrm>
            <a:off x="1575815" y="0"/>
            <a:ext cx="9040369" cy="6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203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3</Words>
  <Application>Microsoft Office PowerPoint</Application>
  <PresentationFormat>Grand écran</PresentationFormat>
  <Paragraphs>2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Trebuchet MS</vt:lpstr>
      <vt:lpstr>Wingdings 3</vt:lpstr>
      <vt:lpstr>Facette</vt:lpstr>
      <vt:lpstr>La laïcité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soulaherve@outlook.fr</dc:creator>
  <cp:lastModifiedBy>soulaherve@outlook.fr</cp:lastModifiedBy>
  <cp:revision>10</cp:revision>
  <dcterms:created xsi:type="dcterms:W3CDTF">2020-11-01T19:48:42Z</dcterms:created>
  <dcterms:modified xsi:type="dcterms:W3CDTF">2020-11-01T21:06:19Z</dcterms:modified>
</cp:coreProperties>
</file>