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73DF-55A7-4F5B-BC4F-CC7DACF99514}" type="datetimeFigureOut">
              <a:rPr lang="fr-FR" smtClean="0"/>
              <a:t>22/12/2015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A2C2-2124-4A08-9D70-FA93128CA9B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16416" cy="15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415832" cy="50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115616" y="6206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FF0000"/>
                </a:solidFill>
              </a:rPr>
              <a:t>C’est l ’ensemble des éléments qui permettent la réalisation de l’ouverture et de la fermeture des soupapes.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7624" y="22768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Arbre à cames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26369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Poussoir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7624" y="29969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Soupape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7624" y="34290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Ressort de soupape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87624" y="37890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Pignon denté de vilebrequin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87624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Chaine de distribution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Tendeur de chaine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48691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Patin guide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87624" y="52292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Pignon dentée d’AAC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87624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Chaine de liaison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76456" cy="47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36096" y="21328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Poulie dentée d’AAC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36096" y="25649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Courroie de distribution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29249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Poulie dentée de vilebrequin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3356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Galet tendeur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96" y="3717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Galets enrouleur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36096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Poulie de pompe à carburant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36096" y="45811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Poulie de pompe à eau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56" y="337132"/>
            <a:ext cx="8537307" cy="52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589240"/>
            <a:ext cx="7296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55576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Pignon d’AAC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Arbre à cames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Basculeur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Poussoir hydraulique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3861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Ressort de soupape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42210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Soupape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03648" y="55892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Les soupapes sont commandées par les arbres à cames à l’ouverture, et rappelée par les ressorts à la fermeture. 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6" grpId="1"/>
      <p:bldP spid="7" grpId="1"/>
      <p:bldP spid="8" grpId="1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64019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1520" y="9807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</a:rPr>
              <a:t>Poulie d’arbre à cames d’admission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Galet Tendeur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28529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Poulie de pompe à eau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FF0000"/>
                </a:solidFill>
              </a:rPr>
              <a:t>Poulie de vilebrequin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16216" y="22048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Courroie de distribution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44208" y="35010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Galet enrouleur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44208" y="9807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</a:rPr>
              <a:t>Poulie d’arbre à cames d’échappement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1560" y="515719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/>
              <a:t>L’arbre à cames est entraîné par le vilebrequin (ils sont synchronisés)</a:t>
            </a:r>
            <a:endParaRPr lang="fr-FR" cap="small" dirty="0"/>
          </a:p>
        </p:txBody>
      </p:sp>
      <p:sp>
        <p:nvSpPr>
          <p:cNvPr id="17" name="ZoneTexte 16"/>
          <p:cNvSpPr txBox="1"/>
          <p:nvPr/>
        </p:nvSpPr>
        <p:spPr>
          <a:xfrm>
            <a:off x="611560" y="55892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/>
              <a:t>L’arbre à cames tourne a demi vitesse du vilebrequin</a:t>
            </a:r>
            <a:endParaRPr lang="fr-FR" cap="sm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89040"/>
            <a:ext cx="3886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619625" cy="26955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0"/>
            <a:ext cx="6768752" cy="364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0"/>
            <a:ext cx="4514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404664"/>
            <a:ext cx="147565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Arbre à cames en tête avec culbuteurs à galet et rattrapage de jeu automatique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08304" y="188640"/>
            <a:ext cx="147565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Arbre à cames en tête avec basculeurs et poussoirs à rattrapage de jeu automatique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27784" y="5445224"/>
            <a:ext cx="28083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Arbre à cames en tête avec poussoirs.</a:t>
            </a:r>
            <a:endParaRPr lang="fr-F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05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963916" cy="46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79712" y="9087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Courroie crantée classique ou humide.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99992" y="22048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Engrenage (pignons)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0232" y="9087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Chaine simplex ou duplex.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9" y="692695"/>
            <a:ext cx="8724969" cy="551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835696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Coupelle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7704" y="1844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Ressort de soupape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9712" y="33569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Guide de soupape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7704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Culasse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1720" y="4725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Queue de soupape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32240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Siège de soupape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7704" y="55892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Tête de soupape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44208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Angle de portée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4208" y="256490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Joint de queue de soupape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32240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Deux demi-clavettes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60232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Rondelle d’appui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6" y="985620"/>
            <a:ext cx="9045364" cy="43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83568" y="184482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D’assurer la fermeture parfaite des soupapes quelles que soient leurs dilatations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2132856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D’assurer l’ouverture et la fermeture des soupapes aux points définis par le constructeur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321297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 un système VIS/ECROU sur basculeur,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35730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Par changement de la pastille sur le poussoir;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58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6912768" cy="588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331640" y="6926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 un poussoir hydraulique,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105273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00B0F0"/>
                </a:solidFill>
              </a:rPr>
              <a:t>Grâce à la pression du circuit de lubrification, les poussoirs hydrauliques compensent automatiquement le jeu de fonctionnement.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276</Words>
  <Application>Microsoft Office PowerPoint</Application>
  <PresentationFormat>Affichage à l'écran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Samuel</dc:creator>
  <cp:lastModifiedBy>Samuel</cp:lastModifiedBy>
  <cp:revision>8</cp:revision>
  <dcterms:created xsi:type="dcterms:W3CDTF">2015-12-22T09:38:40Z</dcterms:created>
  <dcterms:modified xsi:type="dcterms:W3CDTF">2015-12-22T10:45:52Z</dcterms:modified>
</cp:coreProperties>
</file>