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80" r:id="rId4"/>
    <p:sldId id="277" r:id="rId5"/>
    <p:sldId id="281" r:id="rId6"/>
    <p:sldId id="274" r:id="rId7"/>
    <p:sldId id="278" r:id="rId8"/>
    <p:sldId id="273" r:id="rId9"/>
    <p:sldId id="282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72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8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34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57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20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34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36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2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18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3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368A-42F4-4459-A001-E07E2A644456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F25196-3256-44CE-B91B-2AB1ADEFFF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EA1EC3-B35A-4B20-836E-8D72FCF16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38" y="261257"/>
            <a:ext cx="8696830" cy="6596743"/>
          </a:xfrm>
        </p:spPr>
      </p:pic>
    </p:spTree>
    <p:extLst>
      <p:ext uri="{BB962C8B-B14F-4D97-AF65-F5344CB8AC3E}">
        <p14:creationId xmlns:p14="http://schemas.microsoft.com/office/powerpoint/2010/main" val="242463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4F667F-419D-47F8-A887-1528092FD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53" y="2160588"/>
            <a:ext cx="5117532" cy="388143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530FDE-8024-4105-9954-A5E26EB73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13" y="0"/>
            <a:ext cx="935417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444FBE-B0A5-4934-B06D-9903120D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6" y="0"/>
            <a:ext cx="10092548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BFEFBF-133F-4A60-B09E-062DA49EB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61912"/>
            <a:ext cx="9925050" cy="67341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4A92BB-AED3-4AAF-B44E-6736A54C0A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114300"/>
            <a:ext cx="10067925" cy="6629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CCF3A0-6765-4960-A4ED-7C058F517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66687"/>
            <a:ext cx="10077450" cy="65246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1B9BC91-DADE-420D-839A-3DDBA093F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8100"/>
            <a:ext cx="9953625" cy="6781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D8A5BCA-46F4-41B8-A782-B68DA0F24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42862"/>
            <a:ext cx="10001250" cy="67722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470FA2F-D4BB-42F7-85FD-511DB0AAE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2875"/>
            <a:ext cx="10134600" cy="65722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165B7E-F38C-4FEC-9B43-7FAA69EC6D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28575"/>
            <a:ext cx="100393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D2ED0C-49DE-4B5C-93EF-3D080B028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5307" r="-1318" b="-2041"/>
          <a:stretch/>
        </p:blipFill>
        <p:spPr>
          <a:xfrm>
            <a:off x="1141960" y="223934"/>
            <a:ext cx="9908079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A364909-FF48-4E07-AFCD-39E4650B5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"/>
          <a:stretch/>
        </p:blipFill>
        <p:spPr>
          <a:xfrm>
            <a:off x="1548384" y="149290"/>
            <a:ext cx="9095232" cy="6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2DE32DF-24C9-482F-A7BB-6A7C7312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" b="420"/>
          <a:stretch/>
        </p:blipFill>
        <p:spPr>
          <a:xfrm>
            <a:off x="1591056" y="195943"/>
            <a:ext cx="9009888" cy="6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087E5-6668-46F6-87EC-499EEAC3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8E097-1201-4376-AB69-FE3B2942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E3023F-DD79-43A1-8E21-590CDC07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9" y="0"/>
            <a:ext cx="1036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6E83AF-2D30-4DC5-B062-C5E84E770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b="5034"/>
          <a:stretch/>
        </p:blipFill>
        <p:spPr>
          <a:xfrm>
            <a:off x="987585" y="65314"/>
            <a:ext cx="10216829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91A92D-27C1-4FAA-878E-A5A6EFF8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9" y="0"/>
            <a:ext cx="1039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546644-79EB-4723-8372-8EDC1240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2" y="335901"/>
            <a:ext cx="10613346" cy="6400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39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5AA744-3B61-4B57-9753-C520AEE22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t="1541" r="647" b="-1"/>
          <a:stretch/>
        </p:blipFill>
        <p:spPr>
          <a:xfrm>
            <a:off x="980538" y="102637"/>
            <a:ext cx="10100295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6AE447-8DE2-426F-9F35-D549233D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59" y="251927"/>
            <a:ext cx="9042022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AE34D7-14CE-4A5F-B39E-04255946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27" y="149289"/>
            <a:ext cx="9354174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5A1EFE-BC0B-4293-893F-6EA120E21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b="2993"/>
          <a:stretch/>
        </p:blipFill>
        <p:spPr>
          <a:xfrm>
            <a:off x="732712" y="245122"/>
            <a:ext cx="10092548" cy="6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5AFCCB-D7F6-4F73-B132-DB61BF2EE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2"/>
          <a:stretch/>
        </p:blipFill>
        <p:spPr>
          <a:xfrm>
            <a:off x="816233" y="323170"/>
            <a:ext cx="9925050" cy="59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D95ADAE-BF91-4274-905D-0E9883250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"/>
          <a:stretch/>
        </p:blipFill>
        <p:spPr>
          <a:xfrm>
            <a:off x="986337" y="88641"/>
            <a:ext cx="9958068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20885E-3457-4976-B9A3-BA3C7B9B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45" y="0"/>
            <a:ext cx="99536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C63FD7-2666-47AE-BF42-B3AAD5D2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5981"/>
          <a:stretch/>
        </p:blipFill>
        <p:spPr>
          <a:xfrm>
            <a:off x="451563" y="158620"/>
            <a:ext cx="10001250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8AB866-18A6-405E-9849-6B58E899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2875"/>
            <a:ext cx="10134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95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Grand écran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soulaherve@outlook.fr</dc:creator>
  <cp:lastModifiedBy>soulaherve@outlook.fr</cp:lastModifiedBy>
  <cp:revision>1</cp:revision>
  <dcterms:created xsi:type="dcterms:W3CDTF">2020-11-01T21:04:49Z</dcterms:created>
  <dcterms:modified xsi:type="dcterms:W3CDTF">2020-11-01T21:05:47Z</dcterms:modified>
</cp:coreProperties>
</file>