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E45F-8C4D-4AA3-91C7-6C55B3041B75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26E5-A378-459D-BFD4-9099130C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6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26E5-A378-459D-BFD4-9099130CBC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89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9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65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9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9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6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33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9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44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11AA-E557-4BA9-AA93-7468A738D284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9F775-344F-4FA3-9F95-25D9C2B6E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3598168" cy="11075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RESSOURCE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kboulet\Desktop\2019-2020\compréhension evelyne\photos ressources\une ressource\la couvert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b="9969"/>
          <a:stretch/>
        </p:blipFill>
        <p:spPr bwMode="auto">
          <a:xfrm>
            <a:off x="4283968" y="188640"/>
            <a:ext cx="4392026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extrait 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18114"/>
          <a:stretch/>
        </p:blipFill>
        <p:spPr>
          <a:xfrm>
            <a:off x="2987824" y="332656"/>
            <a:ext cx="4758031" cy="6317946"/>
          </a:xfrm>
        </p:spPr>
      </p:pic>
    </p:spTree>
    <p:extLst>
      <p:ext uri="{BB962C8B-B14F-4D97-AF65-F5344CB8AC3E}">
        <p14:creationId xmlns:p14="http://schemas.microsoft.com/office/powerpoint/2010/main" val="4215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2746648" cy="940966"/>
          </a:xfrm>
        </p:spPr>
        <p:txBody>
          <a:bodyPr/>
          <a:lstStyle/>
          <a:p>
            <a:r>
              <a:rPr lang="fr-FR" dirty="0" smtClean="0"/>
              <a:t>Un extrait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6559"/>
          <a:stretch/>
        </p:blipFill>
        <p:spPr>
          <a:xfrm>
            <a:off x="3299072" y="404664"/>
            <a:ext cx="4260654" cy="6312523"/>
          </a:xfrm>
        </p:spPr>
      </p:pic>
    </p:spTree>
    <p:extLst>
      <p:ext uri="{BB962C8B-B14F-4D97-AF65-F5344CB8AC3E}">
        <p14:creationId xmlns:p14="http://schemas.microsoft.com/office/powerpoint/2010/main" val="17129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b="12873"/>
          <a:stretch/>
        </p:blipFill>
        <p:spPr>
          <a:xfrm>
            <a:off x="2843808" y="247834"/>
            <a:ext cx="4175329" cy="6061135"/>
          </a:xfrm>
        </p:spPr>
      </p:pic>
    </p:spTree>
    <p:extLst>
      <p:ext uri="{BB962C8B-B14F-4D97-AF65-F5344CB8AC3E}">
        <p14:creationId xmlns:p14="http://schemas.microsoft.com/office/powerpoint/2010/main" val="4096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23395"/>
          <a:stretch/>
        </p:blipFill>
        <p:spPr>
          <a:xfrm>
            <a:off x="2926562" y="476672"/>
            <a:ext cx="5133374" cy="5953825"/>
          </a:xfrm>
        </p:spPr>
      </p:pic>
    </p:spTree>
    <p:extLst>
      <p:ext uri="{BB962C8B-B14F-4D97-AF65-F5344CB8AC3E}">
        <p14:creationId xmlns:p14="http://schemas.microsoft.com/office/powerpoint/2010/main" val="1382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Affichage à l'écran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UNE RESSOURCE</vt:lpstr>
      <vt:lpstr>Un extrait d</vt:lpstr>
      <vt:lpstr>Un extrait</vt:lpstr>
      <vt:lpstr>Présentation PowerPoint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RESSOURCE</dc:title>
  <dc:creator>Karine Le-Henand</dc:creator>
  <cp:lastModifiedBy>Karine Le-Henand</cp:lastModifiedBy>
  <cp:revision>3</cp:revision>
  <dcterms:created xsi:type="dcterms:W3CDTF">2020-03-04T10:01:04Z</dcterms:created>
  <dcterms:modified xsi:type="dcterms:W3CDTF">2020-03-04T10:30:18Z</dcterms:modified>
</cp:coreProperties>
</file>