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7" r:id="rId2"/>
    <p:sldId id="269" r:id="rId3"/>
    <p:sldId id="272" r:id="rId4"/>
    <p:sldId id="278" r:id="rId5"/>
    <p:sldId id="271" r:id="rId6"/>
    <p:sldId id="277" r:id="rId7"/>
    <p:sldId id="279" r:id="rId8"/>
    <p:sldId id="280" r:id="rId9"/>
    <p:sldId id="281" r:id="rId10"/>
    <p:sldId id="282" r:id="rId11"/>
    <p:sldId id="283" r:id="rId12"/>
    <p:sldId id="284" r:id="rId13"/>
    <p:sldId id="285" r:id="rId14"/>
  </p:sldIdLst>
  <p:sldSz cx="12188825" cy="6858000"/>
  <p:notesSz cx="6858000" cy="9144000"/>
  <p:custDataLst>
    <p:tags r:id="rId17"/>
  </p:custDataLst>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12"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8" d="100"/>
          <a:sy n="108" d="100"/>
        </p:scale>
        <p:origin x="678" y="108"/>
      </p:cViewPr>
      <p:guideLst>
        <p:guide orient="horz" pos="2160"/>
        <p:guide pos="3839"/>
      </p:guideLst>
    </p:cSldViewPr>
  </p:slideViewPr>
  <p:notesTextViewPr>
    <p:cViewPr>
      <p:scale>
        <a:sx n="1" d="1"/>
        <a:sy n="1" d="1"/>
      </p:scale>
      <p:origin x="0" y="0"/>
    </p:cViewPr>
  </p:notesTextViewPr>
  <p:notesViewPr>
    <p:cSldViewPr showGuides="1">
      <p:cViewPr varScale="1">
        <p:scale>
          <a:sx n="90" d="100"/>
          <a:sy n="90" d="100"/>
        </p:scale>
        <p:origin x="294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BE4DDE-4D38-4783-BC1B-6EA59ECE10B7}" type="doc">
      <dgm:prSet loTypeId="urn:microsoft.com/office/officeart/2005/8/layout/cycle2" loCatId="cycle" qsTypeId="urn:microsoft.com/office/officeart/2005/8/quickstyle/simple1" qsCatId="simple" csTypeId="urn:microsoft.com/office/officeart/2005/8/colors/accent1_2" csCatId="accent1" phldr="1"/>
      <dgm:spPr/>
      <dgm:t>
        <a:bodyPr rtlCol="0"/>
        <a:lstStyle/>
        <a:p>
          <a:pPr rtl="0"/>
          <a:endParaRPr lang="en-US"/>
        </a:p>
      </dgm:t>
    </dgm:pt>
    <dgm:pt modelId="{A4EEF772-52BF-4048-BDB1-A2125245C3B0}">
      <dgm:prSet phldrT="[Text]" custT="1"/>
      <dgm:spPr/>
      <dgm:t>
        <a:bodyPr rtlCol="0"/>
        <a:lstStyle/>
        <a:p>
          <a:pPr rtl="0"/>
          <a:r>
            <a:rPr lang="fr" sz="1600" dirty="0"/>
            <a:t>Ambition</a:t>
          </a:r>
        </a:p>
      </dgm:t>
    </dgm:pt>
    <dgm:pt modelId="{DB2D4765-440D-4277-BF86-C02782D3A3C6}" type="parTrans" cxnId="{2EF5E0CD-5853-4CDC-B437-83E383AA7095}">
      <dgm:prSet/>
      <dgm:spPr/>
      <dgm:t>
        <a:bodyPr rtlCol="0"/>
        <a:lstStyle/>
        <a:p>
          <a:pPr rtl="0"/>
          <a:endParaRPr lang="en-US"/>
        </a:p>
      </dgm:t>
    </dgm:pt>
    <dgm:pt modelId="{2F5EA1B7-608D-4C38-AB55-7EB855BD551C}" type="sibTrans" cxnId="{2EF5E0CD-5853-4CDC-B437-83E383AA7095}">
      <dgm:prSet/>
      <dgm:spPr/>
      <dgm:t>
        <a:bodyPr rtlCol="0"/>
        <a:lstStyle/>
        <a:p>
          <a:pPr rtl="0"/>
          <a:endParaRPr lang="en-US"/>
        </a:p>
      </dgm:t>
    </dgm:pt>
    <dgm:pt modelId="{E9D93D53-478D-44BE-A628-D047F0BBFC55}">
      <dgm:prSet phldrT="[Text]" custT="1"/>
      <dgm:spPr/>
      <dgm:t>
        <a:bodyPr rtlCol="0"/>
        <a:lstStyle/>
        <a:p>
          <a:pPr rtl="0"/>
          <a:r>
            <a:rPr lang="fr-FR" sz="1100" dirty="0"/>
            <a:t>Développer le sentiment d’efficacité personnelle</a:t>
          </a:r>
          <a:endParaRPr lang="fr" sz="1100" dirty="0"/>
        </a:p>
      </dgm:t>
    </dgm:pt>
    <dgm:pt modelId="{5306C3DC-5838-45C7-833C-55A656AF303A}" type="parTrans" cxnId="{B2F4E668-4AE4-41FB-A4F3-93720753AA29}">
      <dgm:prSet/>
      <dgm:spPr/>
      <dgm:t>
        <a:bodyPr rtlCol="0"/>
        <a:lstStyle/>
        <a:p>
          <a:pPr rtl="0"/>
          <a:endParaRPr lang="en-US"/>
        </a:p>
      </dgm:t>
    </dgm:pt>
    <dgm:pt modelId="{4DE2B7A7-4A62-423B-B636-C0A5E11346D9}" type="sibTrans" cxnId="{B2F4E668-4AE4-41FB-A4F3-93720753AA29}">
      <dgm:prSet/>
      <dgm:spPr/>
      <dgm:t>
        <a:bodyPr rtlCol="0"/>
        <a:lstStyle/>
        <a:p>
          <a:pPr rtl="0"/>
          <a:endParaRPr lang="en-US"/>
        </a:p>
      </dgm:t>
    </dgm:pt>
    <dgm:pt modelId="{726ADFD0-1C3F-4672-A857-5D8293A86026}">
      <dgm:prSet phldrT="[Text]"/>
      <dgm:spPr/>
      <dgm:t>
        <a:bodyPr rtlCol="0"/>
        <a:lstStyle/>
        <a:p>
          <a:pPr rtl="0"/>
          <a:r>
            <a:rPr lang="fr-FR" dirty="0"/>
            <a:t>Ancrage disciplinaire</a:t>
          </a:r>
          <a:endParaRPr lang="fr" dirty="0"/>
        </a:p>
      </dgm:t>
    </dgm:pt>
    <dgm:pt modelId="{D9CBF4EA-EBB8-4367-A9CE-DEADF5683218}" type="parTrans" cxnId="{D9D8ACAD-1184-47DE-85D4-142EA083E412}">
      <dgm:prSet/>
      <dgm:spPr/>
      <dgm:t>
        <a:bodyPr rtlCol="0"/>
        <a:lstStyle/>
        <a:p>
          <a:pPr rtl="0"/>
          <a:endParaRPr lang="en-US"/>
        </a:p>
      </dgm:t>
    </dgm:pt>
    <dgm:pt modelId="{CADDA2AF-B303-49D1-9045-838AD79CA83D}" type="sibTrans" cxnId="{D9D8ACAD-1184-47DE-85D4-142EA083E412}">
      <dgm:prSet/>
      <dgm:spPr/>
      <dgm:t>
        <a:bodyPr rtlCol="0"/>
        <a:lstStyle/>
        <a:p>
          <a:pPr rtl="0"/>
          <a:endParaRPr lang="en-US"/>
        </a:p>
      </dgm:t>
    </dgm:pt>
    <dgm:pt modelId="{39E3A700-C322-4EED-9BB3-7E0CEBE41FD2}">
      <dgm:prSet phldrT="[Text]"/>
      <dgm:spPr/>
      <dgm:t>
        <a:bodyPr rtlCol="0"/>
        <a:lstStyle/>
        <a:p>
          <a:pPr rtl="0"/>
          <a:r>
            <a:rPr lang="fr-FR" dirty="0"/>
            <a:t>Compétences transversales</a:t>
          </a:r>
          <a:endParaRPr lang="fr" dirty="0"/>
        </a:p>
      </dgm:t>
    </dgm:pt>
    <dgm:pt modelId="{41774716-5AB6-4AE7-A398-95DD78875D0E}" type="parTrans" cxnId="{4737E989-8E54-4F5E-875D-6E4B0CD28674}">
      <dgm:prSet/>
      <dgm:spPr/>
      <dgm:t>
        <a:bodyPr rtlCol="0"/>
        <a:lstStyle/>
        <a:p>
          <a:pPr rtl="0"/>
          <a:endParaRPr lang="en-US"/>
        </a:p>
      </dgm:t>
    </dgm:pt>
    <dgm:pt modelId="{0EA70E27-23AC-4A4B-BB99-F7590A690806}" type="sibTrans" cxnId="{4737E989-8E54-4F5E-875D-6E4B0CD28674}">
      <dgm:prSet/>
      <dgm:spPr/>
      <dgm:t>
        <a:bodyPr rtlCol="0"/>
        <a:lstStyle/>
        <a:p>
          <a:pPr rtl="0"/>
          <a:endParaRPr lang="en-US"/>
        </a:p>
      </dgm:t>
    </dgm:pt>
    <dgm:pt modelId="{600B1B5E-069D-4C13-96FD-9E4CC592FD8E}">
      <dgm:prSet phldrT="[Text]"/>
      <dgm:spPr/>
      <dgm:t>
        <a:bodyPr rtlCol="0"/>
        <a:lstStyle/>
        <a:p>
          <a:pPr rtl="0"/>
          <a:r>
            <a:rPr lang="fr-FR" dirty="0"/>
            <a:t>Compétences numériques</a:t>
          </a:r>
          <a:endParaRPr lang="fr" dirty="0"/>
        </a:p>
      </dgm:t>
    </dgm:pt>
    <dgm:pt modelId="{9AA9E2D5-1C9E-423C-B830-C007223D075D}" type="parTrans" cxnId="{9EFA8D06-137A-461A-B0F7-DA2D219C2D0D}">
      <dgm:prSet/>
      <dgm:spPr/>
      <dgm:t>
        <a:bodyPr rtlCol="0"/>
        <a:lstStyle/>
        <a:p>
          <a:pPr rtl="0"/>
          <a:endParaRPr lang="en-US"/>
        </a:p>
      </dgm:t>
    </dgm:pt>
    <dgm:pt modelId="{AB7695D1-54B2-4E09-9B26-F376C3B3DB56}" type="sibTrans" cxnId="{9EFA8D06-137A-461A-B0F7-DA2D219C2D0D}">
      <dgm:prSet/>
      <dgm:spPr/>
      <dgm:t>
        <a:bodyPr rtlCol="0"/>
        <a:lstStyle/>
        <a:p>
          <a:pPr rtl="0"/>
          <a:endParaRPr lang="en-US"/>
        </a:p>
      </dgm:t>
    </dgm:pt>
    <dgm:pt modelId="{C7D98975-8F90-4477-959F-A1E7D9ADEC80}">
      <dgm:prSet custT="1"/>
      <dgm:spPr/>
      <dgm:t>
        <a:bodyPr/>
        <a:lstStyle/>
        <a:p>
          <a:r>
            <a:rPr lang="fr-FR" sz="1600" dirty="0"/>
            <a:t>Autonomie</a:t>
          </a:r>
        </a:p>
      </dgm:t>
    </dgm:pt>
    <dgm:pt modelId="{F6F0C669-2811-4B64-8361-EC8E1041A1FF}" type="parTrans" cxnId="{4389091F-8524-459E-9FE2-4B7D21B8B632}">
      <dgm:prSet/>
      <dgm:spPr/>
      <dgm:t>
        <a:bodyPr/>
        <a:lstStyle/>
        <a:p>
          <a:endParaRPr lang="fr-FR"/>
        </a:p>
      </dgm:t>
    </dgm:pt>
    <dgm:pt modelId="{89A7078F-47FA-440F-8147-73CB40B0D3B8}" type="sibTrans" cxnId="{4389091F-8524-459E-9FE2-4B7D21B8B632}">
      <dgm:prSet/>
      <dgm:spPr/>
      <dgm:t>
        <a:bodyPr/>
        <a:lstStyle/>
        <a:p>
          <a:endParaRPr lang="fr-FR"/>
        </a:p>
      </dgm:t>
    </dgm:pt>
    <dgm:pt modelId="{C81EB23F-D778-4044-829E-0C4AE4362BBC}">
      <dgm:prSet/>
      <dgm:spPr/>
      <dgm:t>
        <a:bodyPr/>
        <a:lstStyle/>
        <a:p>
          <a:r>
            <a:rPr lang="fr-FR" dirty="0"/>
            <a:t>Travail collaboratif</a:t>
          </a:r>
        </a:p>
      </dgm:t>
    </dgm:pt>
    <dgm:pt modelId="{3B9C33CF-F1C9-4013-A867-1208C267580F}" type="parTrans" cxnId="{2B447F52-1E39-420F-A390-4AFD2B5D3067}">
      <dgm:prSet/>
      <dgm:spPr/>
      <dgm:t>
        <a:bodyPr/>
        <a:lstStyle/>
        <a:p>
          <a:endParaRPr lang="fr-FR"/>
        </a:p>
      </dgm:t>
    </dgm:pt>
    <dgm:pt modelId="{0682B28B-7F82-49F5-9A4C-92A0AFB899FA}" type="sibTrans" cxnId="{2B447F52-1E39-420F-A390-4AFD2B5D3067}">
      <dgm:prSet/>
      <dgm:spPr/>
      <dgm:t>
        <a:bodyPr/>
        <a:lstStyle/>
        <a:p>
          <a:endParaRPr lang="fr-FR"/>
        </a:p>
      </dgm:t>
    </dgm:pt>
    <dgm:pt modelId="{58572705-0A89-42F3-9F04-E4233B2E9B35}">
      <dgm:prSet custT="1"/>
      <dgm:spPr/>
      <dgm:t>
        <a:bodyPr/>
        <a:lstStyle/>
        <a:p>
          <a:r>
            <a:rPr lang="fr-FR" sz="1600" dirty="0"/>
            <a:t>Méthodologie en situation</a:t>
          </a:r>
        </a:p>
      </dgm:t>
    </dgm:pt>
    <dgm:pt modelId="{7403E399-4907-4729-96C6-FBD63C821771}" type="parTrans" cxnId="{E6E77CE3-8FB0-4D0D-97B6-0729A7B1CDE2}">
      <dgm:prSet/>
      <dgm:spPr/>
      <dgm:t>
        <a:bodyPr/>
        <a:lstStyle/>
        <a:p>
          <a:endParaRPr lang="fr-FR"/>
        </a:p>
      </dgm:t>
    </dgm:pt>
    <dgm:pt modelId="{A24B0881-CA15-403F-81DB-A655DB495D6F}" type="sibTrans" cxnId="{E6E77CE3-8FB0-4D0D-97B6-0729A7B1CDE2}">
      <dgm:prSet/>
      <dgm:spPr/>
      <dgm:t>
        <a:bodyPr/>
        <a:lstStyle/>
        <a:p>
          <a:endParaRPr lang="fr-FR"/>
        </a:p>
      </dgm:t>
    </dgm:pt>
    <dgm:pt modelId="{7712F411-D4B5-40D4-9409-56D128FD93C7}">
      <dgm:prSet custT="1"/>
      <dgm:spPr/>
      <dgm:t>
        <a:bodyPr/>
        <a:lstStyle/>
        <a:p>
          <a:r>
            <a:rPr lang="fr-FR" sz="1400" dirty="0"/>
            <a:t>Positionnement</a:t>
          </a:r>
        </a:p>
      </dgm:t>
    </dgm:pt>
    <dgm:pt modelId="{94B0E128-198D-47DC-8E4E-002328A9137E}" type="parTrans" cxnId="{B7442F24-D260-4EDD-BE99-B4E61E2A1AF0}">
      <dgm:prSet/>
      <dgm:spPr/>
      <dgm:t>
        <a:bodyPr/>
        <a:lstStyle/>
        <a:p>
          <a:endParaRPr lang="fr-FR"/>
        </a:p>
      </dgm:t>
    </dgm:pt>
    <dgm:pt modelId="{FD7E4C3B-3078-42A7-97DD-26DD1EF289AC}" type="sibTrans" cxnId="{B7442F24-D260-4EDD-BE99-B4E61E2A1AF0}">
      <dgm:prSet/>
      <dgm:spPr/>
      <dgm:t>
        <a:bodyPr/>
        <a:lstStyle/>
        <a:p>
          <a:endParaRPr lang="fr-FR"/>
        </a:p>
      </dgm:t>
    </dgm:pt>
    <dgm:pt modelId="{C94F6C64-69E1-4A28-BD80-C97200B03A6D}">
      <dgm:prSet custT="1"/>
      <dgm:spPr/>
      <dgm:t>
        <a:bodyPr/>
        <a:lstStyle/>
        <a:p>
          <a:r>
            <a:rPr lang="fr-FR" sz="1450" dirty="0"/>
            <a:t>Environnements de travail</a:t>
          </a:r>
        </a:p>
      </dgm:t>
    </dgm:pt>
    <dgm:pt modelId="{EFB2B1DF-56AD-477B-AAF1-6888DD7F5B49}" type="parTrans" cxnId="{70D6F132-C0D8-4953-A2AC-F6D52E459FB5}">
      <dgm:prSet/>
      <dgm:spPr/>
      <dgm:t>
        <a:bodyPr/>
        <a:lstStyle/>
        <a:p>
          <a:endParaRPr lang="fr-FR"/>
        </a:p>
      </dgm:t>
    </dgm:pt>
    <dgm:pt modelId="{5B44E4A4-6559-4786-A590-9B806A8539F9}" type="sibTrans" cxnId="{70D6F132-C0D8-4953-A2AC-F6D52E459FB5}">
      <dgm:prSet/>
      <dgm:spPr/>
      <dgm:t>
        <a:bodyPr/>
        <a:lstStyle/>
        <a:p>
          <a:endParaRPr lang="fr-FR"/>
        </a:p>
      </dgm:t>
    </dgm:pt>
    <dgm:pt modelId="{BB12CCC1-197F-458B-879B-7351C14BE0A7}" type="pres">
      <dgm:prSet presAssocID="{F5BE4DDE-4D38-4783-BC1B-6EA59ECE10B7}" presName="cycle" presStyleCnt="0">
        <dgm:presLayoutVars>
          <dgm:dir/>
          <dgm:resizeHandles val="exact"/>
        </dgm:presLayoutVars>
      </dgm:prSet>
      <dgm:spPr/>
    </dgm:pt>
    <dgm:pt modelId="{1DD996AD-23D7-4333-87D3-FDDD730AEB7C}" type="pres">
      <dgm:prSet presAssocID="{A4EEF772-52BF-4048-BDB1-A2125245C3B0}" presName="node" presStyleLbl="node1" presStyleIdx="0" presStyleCnt="10" custScaleX="167541" custRadScaleRad="105722" custRadScaleInc="20731">
        <dgm:presLayoutVars>
          <dgm:bulletEnabled val="1"/>
        </dgm:presLayoutVars>
      </dgm:prSet>
      <dgm:spPr/>
    </dgm:pt>
    <dgm:pt modelId="{FEB89E35-15DC-49BD-A640-CD694FC4552C}" type="pres">
      <dgm:prSet presAssocID="{2F5EA1B7-608D-4C38-AB55-7EB855BD551C}" presName="sibTrans" presStyleLbl="sibTrans2D1" presStyleIdx="0" presStyleCnt="10"/>
      <dgm:spPr/>
    </dgm:pt>
    <dgm:pt modelId="{0C7FDA4E-2685-4F98-8380-B2E09847B6DF}" type="pres">
      <dgm:prSet presAssocID="{2F5EA1B7-608D-4C38-AB55-7EB855BD551C}" presName="connectorText" presStyleLbl="sibTrans2D1" presStyleIdx="0" presStyleCnt="10"/>
      <dgm:spPr/>
    </dgm:pt>
    <dgm:pt modelId="{9DF91F9C-155C-4B95-BC7A-EABBC7948CDD}" type="pres">
      <dgm:prSet presAssocID="{C7D98975-8F90-4477-959F-A1E7D9ADEC80}" presName="node" presStyleLbl="node1" presStyleIdx="1" presStyleCnt="10" custScaleX="156673" custRadScaleRad="125418" custRadScaleInc="48040">
        <dgm:presLayoutVars>
          <dgm:bulletEnabled val="1"/>
        </dgm:presLayoutVars>
      </dgm:prSet>
      <dgm:spPr/>
    </dgm:pt>
    <dgm:pt modelId="{A0F047EF-22F6-4DDA-A978-00CE5BAF0D6B}" type="pres">
      <dgm:prSet presAssocID="{89A7078F-47FA-440F-8147-73CB40B0D3B8}" presName="sibTrans" presStyleLbl="sibTrans2D1" presStyleIdx="1" presStyleCnt="10"/>
      <dgm:spPr/>
    </dgm:pt>
    <dgm:pt modelId="{A054C3F7-0661-4423-B4FB-136CDC325A3B}" type="pres">
      <dgm:prSet presAssocID="{89A7078F-47FA-440F-8147-73CB40B0D3B8}" presName="connectorText" presStyleLbl="sibTrans2D1" presStyleIdx="1" presStyleCnt="10"/>
      <dgm:spPr/>
    </dgm:pt>
    <dgm:pt modelId="{FBA62666-47A7-48A5-ABA6-E3B15C783B6C}" type="pres">
      <dgm:prSet presAssocID="{C81EB23F-D778-4044-829E-0C4AE4362BBC}" presName="node" presStyleLbl="node1" presStyleIdx="2" presStyleCnt="10" custScaleX="191324" custRadScaleRad="104663" custRadScaleInc="125">
        <dgm:presLayoutVars>
          <dgm:bulletEnabled val="1"/>
        </dgm:presLayoutVars>
      </dgm:prSet>
      <dgm:spPr/>
    </dgm:pt>
    <dgm:pt modelId="{C60B448C-0B09-4D7A-B55F-E4BF7C47D002}" type="pres">
      <dgm:prSet presAssocID="{0682B28B-7F82-49F5-9A4C-92A0AFB899FA}" presName="sibTrans" presStyleLbl="sibTrans2D1" presStyleIdx="2" presStyleCnt="10"/>
      <dgm:spPr/>
    </dgm:pt>
    <dgm:pt modelId="{E321B54E-5F43-44F2-96AE-979476EA5B63}" type="pres">
      <dgm:prSet presAssocID="{0682B28B-7F82-49F5-9A4C-92A0AFB899FA}" presName="connectorText" presStyleLbl="sibTrans2D1" presStyleIdx="2" presStyleCnt="10"/>
      <dgm:spPr/>
    </dgm:pt>
    <dgm:pt modelId="{6F0CAE38-2BE6-4F9A-BAD9-C84E6037CABC}" type="pres">
      <dgm:prSet presAssocID="{58572705-0A89-42F3-9F04-E4233B2E9B35}" presName="node" presStyleLbl="node1" presStyleIdx="3" presStyleCnt="10" custScaleX="187317" custRadScaleRad="112445" custRadScaleInc="-18922">
        <dgm:presLayoutVars>
          <dgm:bulletEnabled val="1"/>
        </dgm:presLayoutVars>
      </dgm:prSet>
      <dgm:spPr/>
    </dgm:pt>
    <dgm:pt modelId="{3009A1CC-D724-4277-958F-724364A0F87E}" type="pres">
      <dgm:prSet presAssocID="{A24B0881-CA15-403F-81DB-A655DB495D6F}" presName="sibTrans" presStyleLbl="sibTrans2D1" presStyleIdx="3" presStyleCnt="10"/>
      <dgm:spPr/>
    </dgm:pt>
    <dgm:pt modelId="{1EB528A1-BB70-400E-A7C8-9278096D5DC5}" type="pres">
      <dgm:prSet presAssocID="{A24B0881-CA15-403F-81DB-A655DB495D6F}" presName="connectorText" presStyleLbl="sibTrans2D1" presStyleIdx="3" presStyleCnt="10"/>
      <dgm:spPr/>
    </dgm:pt>
    <dgm:pt modelId="{8C91DAE2-CB63-406B-80AF-972D00F29B8B}" type="pres">
      <dgm:prSet presAssocID="{7712F411-D4B5-40D4-9409-56D128FD93C7}" presName="node" presStyleLbl="node1" presStyleIdx="4" presStyleCnt="10" custScaleX="173064" custRadScaleRad="122614" custRadScaleInc="-68191">
        <dgm:presLayoutVars>
          <dgm:bulletEnabled val="1"/>
        </dgm:presLayoutVars>
      </dgm:prSet>
      <dgm:spPr/>
    </dgm:pt>
    <dgm:pt modelId="{23C03A33-8CD1-48E5-831E-71EDE9A87865}" type="pres">
      <dgm:prSet presAssocID="{FD7E4C3B-3078-42A7-97DD-26DD1EF289AC}" presName="sibTrans" presStyleLbl="sibTrans2D1" presStyleIdx="4" presStyleCnt="10"/>
      <dgm:spPr/>
    </dgm:pt>
    <dgm:pt modelId="{49316D95-A26E-4BFF-9708-08D1BBEE0793}" type="pres">
      <dgm:prSet presAssocID="{FD7E4C3B-3078-42A7-97DD-26DD1EF289AC}" presName="connectorText" presStyleLbl="sibTrans2D1" presStyleIdx="4" presStyleCnt="10"/>
      <dgm:spPr/>
    </dgm:pt>
    <dgm:pt modelId="{731E91E2-42C6-437F-BA00-964CCBF2643B}" type="pres">
      <dgm:prSet presAssocID="{E9D93D53-478D-44BE-A628-D047F0BBFC55}" presName="node" presStyleLbl="node1" presStyleIdx="5" presStyleCnt="10" custScaleX="149035" custRadScaleRad="105047" custRadScaleInc="-49938">
        <dgm:presLayoutVars>
          <dgm:bulletEnabled val="1"/>
        </dgm:presLayoutVars>
      </dgm:prSet>
      <dgm:spPr/>
    </dgm:pt>
    <dgm:pt modelId="{FB2199B6-388E-4F6F-B6B2-327C700FE261}" type="pres">
      <dgm:prSet presAssocID="{4DE2B7A7-4A62-423B-B636-C0A5E11346D9}" presName="sibTrans" presStyleLbl="sibTrans2D1" presStyleIdx="5" presStyleCnt="10"/>
      <dgm:spPr/>
    </dgm:pt>
    <dgm:pt modelId="{BFE57C74-3054-4F0D-8DD9-F47E8297AC00}" type="pres">
      <dgm:prSet presAssocID="{4DE2B7A7-4A62-423B-B636-C0A5E11346D9}" presName="connectorText" presStyleLbl="sibTrans2D1" presStyleIdx="5" presStyleCnt="10"/>
      <dgm:spPr/>
    </dgm:pt>
    <dgm:pt modelId="{D6FA10C2-853E-453C-9874-757A3702FE4F}" type="pres">
      <dgm:prSet presAssocID="{726ADFD0-1C3F-4672-A857-5D8293A86026}" presName="node" presStyleLbl="node1" presStyleIdx="6" presStyleCnt="10" custScaleX="139592" custRadScaleRad="98049" custRadScaleInc="-20973">
        <dgm:presLayoutVars>
          <dgm:bulletEnabled val="1"/>
        </dgm:presLayoutVars>
      </dgm:prSet>
      <dgm:spPr/>
    </dgm:pt>
    <dgm:pt modelId="{A474AD37-CA7D-402C-AD94-AEEA933A97AD}" type="pres">
      <dgm:prSet presAssocID="{CADDA2AF-B303-49D1-9045-838AD79CA83D}" presName="sibTrans" presStyleLbl="sibTrans2D1" presStyleIdx="6" presStyleCnt="10"/>
      <dgm:spPr/>
    </dgm:pt>
    <dgm:pt modelId="{A818083A-51FE-4141-9658-D23AB7FCCC1F}" type="pres">
      <dgm:prSet presAssocID="{CADDA2AF-B303-49D1-9045-838AD79CA83D}" presName="connectorText" presStyleLbl="sibTrans2D1" presStyleIdx="6" presStyleCnt="10"/>
      <dgm:spPr/>
    </dgm:pt>
    <dgm:pt modelId="{B5C0A546-4A34-4B8E-BF33-5866D63CB48B}" type="pres">
      <dgm:prSet presAssocID="{39E3A700-C322-4EED-9BB3-7E0CEBE41FD2}" presName="node" presStyleLbl="node1" presStyleIdx="7" presStyleCnt="10" custScaleX="178642">
        <dgm:presLayoutVars>
          <dgm:bulletEnabled val="1"/>
        </dgm:presLayoutVars>
      </dgm:prSet>
      <dgm:spPr/>
    </dgm:pt>
    <dgm:pt modelId="{69E4597E-325F-40E6-8834-50FF816777D8}" type="pres">
      <dgm:prSet presAssocID="{0EA70E27-23AC-4A4B-BB99-F7590A690806}" presName="sibTrans" presStyleLbl="sibTrans2D1" presStyleIdx="7" presStyleCnt="10"/>
      <dgm:spPr/>
    </dgm:pt>
    <dgm:pt modelId="{70120B93-6DBC-401A-BFD7-993CE723D428}" type="pres">
      <dgm:prSet presAssocID="{0EA70E27-23AC-4A4B-BB99-F7590A690806}" presName="connectorText" presStyleLbl="sibTrans2D1" presStyleIdx="7" presStyleCnt="10"/>
      <dgm:spPr/>
    </dgm:pt>
    <dgm:pt modelId="{2718F14A-7E5B-40FB-AE5D-9FE1D47D646A}" type="pres">
      <dgm:prSet presAssocID="{600B1B5E-069D-4C13-96FD-9E4CC592FD8E}" presName="node" presStyleLbl="node1" presStyleIdx="8" presStyleCnt="10" custScaleX="185871" custRadScaleRad="101024" custRadScaleInc="-11649">
        <dgm:presLayoutVars>
          <dgm:bulletEnabled val="1"/>
        </dgm:presLayoutVars>
      </dgm:prSet>
      <dgm:spPr/>
    </dgm:pt>
    <dgm:pt modelId="{D3AFCD88-DED7-48DF-9104-6BAA8703AAC1}" type="pres">
      <dgm:prSet presAssocID="{AB7695D1-54B2-4E09-9B26-F376C3B3DB56}" presName="sibTrans" presStyleLbl="sibTrans2D1" presStyleIdx="8" presStyleCnt="10"/>
      <dgm:spPr/>
    </dgm:pt>
    <dgm:pt modelId="{B6851C0A-DDED-4CBC-922D-7E202CC605AC}" type="pres">
      <dgm:prSet presAssocID="{AB7695D1-54B2-4E09-9B26-F376C3B3DB56}" presName="connectorText" presStyleLbl="sibTrans2D1" presStyleIdx="8" presStyleCnt="10"/>
      <dgm:spPr/>
    </dgm:pt>
    <dgm:pt modelId="{53A7B194-BAF0-4A88-BA1A-26227F028611}" type="pres">
      <dgm:prSet presAssocID="{C94F6C64-69E1-4A28-BD80-C97200B03A6D}" presName="node" presStyleLbl="node1" presStyleIdx="9" presStyleCnt="10" custScaleX="186254" custRadScaleRad="116010" custRadScaleInc="-32831">
        <dgm:presLayoutVars>
          <dgm:bulletEnabled val="1"/>
        </dgm:presLayoutVars>
      </dgm:prSet>
      <dgm:spPr/>
    </dgm:pt>
    <dgm:pt modelId="{B0FBFFED-8E62-48A4-A595-01C902FB299A}" type="pres">
      <dgm:prSet presAssocID="{5B44E4A4-6559-4786-A590-9B806A8539F9}" presName="sibTrans" presStyleLbl="sibTrans2D1" presStyleIdx="9" presStyleCnt="10"/>
      <dgm:spPr/>
    </dgm:pt>
    <dgm:pt modelId="{DE92C40B-7A38-49E2-9239-4847CC8AB3B1}" type="pres">
      <dgm:prSet presAssocID="{5B44E4A4-6559-4786-A590-9B806A8539F9}" presName="connectorText" presStyleLbl="sibTrans2D1" presStyleIdx="9" presStyleCnt="10"/>
      <dgm:spPr/>
    </dgm:pt>
  </dgm:ptLst>
  <dgm:cxnLst>
    <dgm:cxn modelId="{FF4B6803-D9C2-4ED9-B5A8-B296AD0F1317}" type="presOf" srcId="{FD7E4C3B-3078-42A7-97DD-26DD1EF289AC}" destId="{23C03A33-8CD1-48E5-831E-71EDE9A87865}" srcOrd="0" destOrd="0" presId="urn:microsoft.com/office/officeart/2005/8/layout/cycle2"/>
    <dgm:cxn modelId="{9EFA8D06-137A-461A-B0F7-DA2D219C2D0D}" srcId="{F5BE4DDE-4D38-4783-BC1B-6EA59ECE10B7}" destId="{600B1B5E-069D-4C13-96FD-9E4CC592FD8E}" srcOrd="8" destOrd="0" parTransId="{9AA9E2D5-1C9E-423C-B830-C007223D075D}" sibTransId="{AB7695D1-54B2-4E09-9B26-F376C3B3DB56}"/>
    <dgm:cxn modelId="{90D4B70C-3FDF-434A-8EE6-278DA9CC0FD1}" type="presOf" srcId="{726ADFD0-1C3F-4672-A857-5D8293A86026}" destId="{D6FA10C2-853E-453C-9874-757A3702FE4F}" srcOrd="0" destOrd="0" presId="urn:microsoft.com/office/officeart/2005/8/layout/cycle2"/>
    <dgm:cxn modelId="{4CE6210D-E489-41CD-B0D1-C3907C452834}" type="presOf" srcId="{5B44E4A4-6559-4786-A590-9B806A8539F9}" destId="{B0FBFFED-8E62-48A4-A595-01C902FB299A}" srcOrd="0" destOrd="0" presId="urn:microsoft.com/office/officeart/2005/8/layout/cycle2"/>
    <dgm:cxn modelId="{C2F82416-0561-4FC2-A098-882F694A57C6}" type="presOf" srcId="{AB7695D1-54B2-4E09-9B26-F376C3B3DB56}" destId="{B6851C0A-DDED-4CBC-922D-7E202CC605AC}" srcOrd="1" destOrd="0" presId="urn:microsoft.com/office/officeart/2005/8/layout/cycle2"/>
    <dgm:cxn modelId="{F5B44C16-6682-4668-855D-0FDB9FC9ACC8}" type="presOf" srcId="{F5BE4DDE-4D38-4783-BC1B-6EA59ECE10B7}" destId="{BB12CCC1-197F-458B-879B-7351C14BE0A7}" srcOrd="0" destOrd="0" presId="urn:microsoft.com/office/officeart/2005/8/layout/cycle2"/>
    <dgm:cxn modelId="{4389091F-8524-459E-9FE2-4B7D21B8B632}" srcId="{F5BE4DDE-4D38-4783-BC1B-6EA59ECE10B7}" destId="{C7D98975-8F90-4477-959F-A1E7D9ADEC80}" srcOrd="1" destOrd="0" parTransId="{F6F0C669-2811-4B64-8361-EC8E1041A1FF}" sibTransId="{89A7078F-47FA-440F-8147-73CB40B0D3B8}"/>
    <dgm:cxn modelId="{89580720-ACFE-4EA2-A9F5-23D66630048C}" type="presOf" srcId="{A24B0881-CA15-403F-81DB-A655DB495D6F}" destId="{1EB528A1-BB70-400E-A7C8-9278096D5DC5}" srcOrd="1" destOrd="0" presId="urn:microsoft.com/office/officeart/2005/8/layout/cycle2"/>
    <dgm:cxn modelId="{B7442F24-D260-4EDD-BE99-B4E61E2A1AF0}" srcId="{F5BE4DDE-4D38-4783-BC1B-6EA59ECE10B7}" destId="{7712F411-D4B5-40D4-9409-56D128FD93C7}" srcOrd="4" destOrd="0" parTransId="{94B0E128-198D-47DC-8E4E-002328A9137E}" sibTransId="{FD7E4C3B-3078-42A7-97DD-26DD1EF289AC}"/>
    <dgm:cxn modelId="{861DC832-ACA8-4CAA-B26E-985091452A78}" type="presOf" srcId="{E9D93D53-478D-44BE-A628-D047F0BBFC55}" destId="{731E91E2-42C6-437F-BA00-964CCBF2643B}" srcOrd="0" destOrd="0" presId="urn:microsoft.com/office/officeart/2005/8/layout/cycle2"/>
    <dgm:cxn modelId="{70D6F132-C0D8-4953-A2AC-F6D52E459FB5}" srcId="{F5BE4DDE-4D38-4783-BC1B-6EA59ECE10B7}" destId="{C94F6C64-69E1-4A28-BD80-C97200B03A6D}" srcOrd="9" destOrd="0" parTransId="{EFB2B1DF-56AD-477B-AAF1-6888DD7F5B49}" sibTransId="{5B44E4A4-6559-4786-A590-9B806A8539F9}"/>
    <dgm:cxn modelId="{D8A46E36-0279-4108-B1AD-3CD3883A1C73}" type="presOf" srcId="{2F5EA1B7-608D-4C38-AB55-7EB855BD551C}" destId="{FEB89E35-15DC-49BD-A640-CD694FC4552C}" srcOrd="0" destOrd="0" presId="urn:microsoft.com/office/officeart/2005/8/layout/cycle2"/>
    <dgm:cxn modelId="{A78E945D-B3E2-4EDB-A3F6-7FD0188AAE65}" type="presOf" srcId="{0682B28B-7F82-49F5-9A4C-92A0AFB899FA}" destId="{E321B54E-5F43-44F2-96AE-979476EA5B63}" srcOrd="1" destOrd="0" presId="urn:microsoft.com/office/officeart/2005/8/layout/cycle2"/>
    <dgm:cxn modelId="{69FA5746-AD3D-4FA1-97F2-0E0D311BA23B}" type="presOf" srcId="{4DE2B7A7-4A62-423B-B636-C0A5E11346D9}" destId="{FB2199B6-388E-4F6F-B6B2-327C700FE261}" srcOrd="0" destOrd="0" presId="urn:microsoft.com/office/officeart/2005/8/layout/cycle2"/>
    <dgm:cxn modelId="{B2F4E668-4AE4-41FB-A4F3-93720753AA29}" srcId="{F5BE4DDE-4D38-4783-BC1B-6EA59ECE10B7}" destId="{E9D93D53-478D-44BE-A628-D047F0BBFC55}" srcOrd="5" destOrd="0" parTransId="{5306C3DC-5838-45C7-833C-55A656AF303A}" sibTransId="{4DE2B7A7-4A62-423B-B636-C0A5E11346D9}"/>
    <dgm:cxn modelId="{C4B7D86B-576E-4D9E-83D1-C28E222AE5BF}" type="presOf" srcId="{C81EB23F-D778-4044-829E-0C4AE4362BBC}" destId="{FBA62666-47A7-48A5-ABA6-E3B15C783B6C}" srcOrd="0" destOrd="0" presId="urn:microsoft.com/office/officeart/2005/8/layout/cycle2"/>
    <dgm:cxn modelId="{E4A6CD4D-4C7D-48F2-9C9A-C8E152D21489}" type="presOf" srcId="{FD7E4C3B-3078-42A7-97DD-26DD1EF289AC}" destId="{49316D95-A26E-4BFF-9708-08D1BBEE0793}" srcOrd="1" destOrd="0" presId="urn:microsoft.com/office/officeart/2005/8/layout/cycle2"/>
    <dgm:cxn modelId="{2B447F52-1E39-420F-A390-4AFD2B5D3067}" srcId="{F5BE4DDE-4D38-4783-BC1B-6EA59ECE10B7}" destId="{C81EB23F-D778-4044-829E-0C4AE4362BBC}" srcOrd="2" destOrd="0" parTransId="{3B9C33CF-F1C9-4013-A867-1208C267580F}" sibTransId="{0682B28B-7F82-49F5-9A4C-92A0AFB899FA}"/>
    <dgm:cxn modelId="{42803B7E-31B0-40FC-8FFC-F973CBEE87F1}" type="presOf" srcId="{C7D98975-8F90-4477-959F-A1E7D9ADEC80}" destId="{9DF91F9C-155C-4B95-BC7A-EABBC7948CDD}" srcOrd="0" destOrd="0" presId="urn:microsoft.com/office/officeart/2005/8/layout/cycle2"/>
    <dgm:cxn modelId="{7116F080-3F66-4712-B2A8-43C6BAF2E3A7}" type="presOf" srcId="{0EA70E27-23AC-4A4B-BB99-F7590A690806}" destId="{70120B93-6DBC-401A-BFD7-993CE723D428}" srcOrd="1" destOrd="0" presId="urn:microsoft.com/office/officeart/2005/8/layout/cycle2"/>
    <dgm:cxn modelId="{98DBD283-8CF2-42A7-80C7-D7C90BC34976}" type="presOf" srcId="{600B1B5E-069D-4C13-96FD-9E4CC592FD8E}" destId="{2718F14A-7E5B-40FB-AE5D-9FE1D47D646A}" srcOrd="0" destOrd="0" presId="urn:microsoft.com/office/officeart/2005/8/layout/cycle2"/>
    <dgm:cxn modelId="{0F0E7186-E39E-46F8-85A7-A169E23D52ED}" type="presOf" srcId="{58572705-0A89-42F3-9F04-E4233B2E9B35}" destId="{6F0CAE38-2BE6-4F9A-BAD9-C84E6037CABC}" srcOrd="0" destOrd="0" presId="urn:microsoft.com/office/officeart/2005/8/layout/cycle2"/>
    <dgm:cxn modelId="{BCF13E87-7B23-4C24-9991-D8164B1AA234}" type="presOf" srcId="{89A7078F-47FA-440F-8147-73CB40B0D3B8}" destId="{A054C3F7-0661-4423-B4FB-136CDC325A3B}" srcOrd="1" destOrd="0" presId="urn:microsoft.com/office/officeart/2005/8/layout/cycle2"/>
    <dgm:cxn modelId="{D2FF9B88-6A60-4F5C-8940-79CC18157747}" type="presOf" srcId="{39E3A700-C322-4EED-9BB3-7E0CEBE41FD2}" destId="{B5C0A546-4A34-4B8E-BF33-5866D63CB48B}" srcOrd="0" destOrd="0" presId="urn:microsoft.com/office/officeart/2005/8/layout/cycle2"/>
    <dgm:cxn modelId="{4737E989-8E54-4F5E-875D-6E4B0CD28674}" srcId="{F5BE4DDE-4D38-4783-BC1B-6EA59ECE10B7}" destId="{39E3A700-C322-4EED-9BB3-7E0CEBE41FD2}" srcOrd="7" destOrd="0" parTransId="{41774716-5AB6-4AE7-A398-95DD78875D0E}" sibTransId="{0EA70E27-23AC-4A4B-BB99-F7590A690806}"/>
    <dgm:cxn modelId="{1652398C-B1B0-4DEE-B934-81253D89743B}" type="presOf" srcId="{AB7695D1-54B2-4E09-9B26-F376C3B3DB56}" destId="{D3AFCD88-DED7-48DF-9104-6BAA8703AAC1}" srcOrd="0" destOrd="0" presId="urn:microsoft.com/office/officeart/2005/8/layout/cycle2"/>
    <dgm:cxn modelId="{CC272A8D-0CAB-4E58-9327-EBBB370AA47A}" type="presOf" srcId="{4DE2B7A7-4A62-423B-B636-C0A5E11346D9}" destId="{BFE57C74-3054-4F0D-8DD9-F47E8297AC00}" srcOrd="1" destOrd="0" presId="urn:microsoft.com/office/officeart/2005/8/layout/cycle2"/>
    <dgm:cxn modelId="{F9E9A298-A19B-4BE1-8C42-AD81FE3C54CE}" type="presOf" srcId="{0EA70E27-23AC-4A4B-BB99-F7590A690806}" destId="{69E4597E-325F-40E6-8834-50FF816777D8}" srcOrd="0" destOrd="0" presId="urn:microsoft.com/office/officeart/2005/8/layout/cycle2"/>
    <dgm:cxn modelId="{48A416A1-0703-4049-A0C4-1FE156F8357C}" type="presOf" srcId="{CADDA2AF-B303-49D1-9045-838AD79CA83D}" destId="{A474AD37-CA7D-402C-AD94-AEEA933A97AD}" srcOrd="0" destOrd="0" presId="urn:microsoft.com/office/officeart/2005/8/layout/cycle2"/>
    <dgm:cxn modelId="{D9D8ACAD-1184-47DE-85D4-142EA083E412}" srcId="{F5BE4DDE-4D38-4783-BC1B-6EA59ECE10B7}" destId="{726ADFD0-1C3F-4672-A857-5D8293A86026}" srcOrd="6" destOrd="0" parTransId="{D9CBF4EA-EBB8-4367-A9CE-DEADF5683218}" sibTransId="{CADDA2AF-B303-49D1-9045-838AD79CA83D}"/>
    <dgm:cxn modelId="{012366BB-4CD5-4C77-9220-2D15669278C5}" type="presOf" srcId="{5B44E4A4-6559-4786-A590-9B806A8539F9}" destId="{DE92C40B-7A38-49E2-9239-4847CC8AB3B1}" srcOrd="1" destOrd="0" presId="urn:microsoft.com/office/officeart/2005/8/layout/cycle2"/>
    <dgm:cxn modelId="{EE7A34BD-69F6-49FA-8158-8370820FF0AC}" type="presOf" srcId="{C94F6C64-69E1-4A28-BD80-C97200B03A6D}" destId="{53A7B194-BAF0-4A88-BA1A-26227F028611}" srcOrd="0" destOrd="0" presId="urn:microsoft.com/office/officeart/2005/8/layout/cycle2"/>
    <dgm:cxn modelId="{786D9ABE-9794-4539-9891-9054A85E5306}" type="presOf" srcId="{CADDA2AF-B303-49D1-9045-838AD79CA83D}" destId="{A818083A-51FE-4141-9658-D23AB7FCCC1F}" srcOrd="1" destOrd="0" presId="urn:microsoft.com/office/officeart/2005/8/layout/cycle2"/>
    <dgm:cxn modelId="{2EF5E0CD-5853-4CDC-B437-83E383AA7095}" srcId="{F5BE4DDE-4D38-4783-BC1B-6EA59ECE10B7}" destId="{A4EEF772-52BF-4048-BDB1-A2125245C3B0}" srcOrd="0" destOrd="0" parTransId="{DB2D4765-440D-4277-BF86-C02782D3A3C6}" sibTransId="{2F5EA1B7-608D-4C38-AB55-7EB855BD551C}"/>
    <dgm:cxn modelId="{0A8753D3-D715-49F2-9050-782E3288AE78}" type="presOf" srcId="{0682B28B-7F82-49F5-9A4C-92A0AFB899FA}" destId="{C60B448C-0B09-4D7A-B55F-E4BF7C47D002}" srcOrd="0" destOrd="0" presId="urn:microsoft.com/office/officeart/2005/8/layout/cycle2"/>
    <dgm:cxn modelId="{E43937D6-EBE8-45C9-8289-D4FCA4FED181}" type="presOf" srcId="{A4EEF772-52BF-4048-BDB1-A2125245C3B0}" destId="{1DD996AD-23D7-4333-87D3-FDDD730AEB7C}" srcOrd="0" destOrd="0" presId="urn:microsoft.com/office/officeart/2005/8/layout/cycle2"/>
    <dgm:cxn modelId="{390F0BE0-AD19-422A-B887-9903B760681F}" type="presOf" srcId="{7712F411-D4B5-40D4-9409-56D128FD93C7}" destId="{8C91DAE2-CB63-406B-80AF-972D00F29B8B}" srcOrd="0" destOrd="0" presId="urn:microsoft.com/office/officeart/2005/8/layout/cycle2"/>
    <dgm:cxn modelId="{E6E77CE3-8FB0-4D0D-97B6-0729A7B1CDE2}" srcId="{F5BE4DDE-4D38-4783-BC1B-6EA59ECE10B7}" destId="{58572705-0A89-42F3-9F04-E4233B2E9B35}" srcOrd="3" destOrd="0" parTransId="{7403E399-4907-4729-96C6-FBD63C821771}" sibTransId="{A24B0881-CA15-403F-81DB-A655DB495D6F}"/>
    <dgm:cxn modelId="{85BADBEE-FC30-4093-8C95-C2DDAFDEFD96}" type="presOf" srcId="{A24B0881-CA15-403F-81DB-A655DB495D6F}" destId="{3009A1CC-D724-4277-958F-724364A0F87E}" srcOrd="0" destOrd="0" presId="urn:microsoft.com/office/officeart/2005/8/layout/cycle2"/>
    <dgm:cxn modelId="{E11E9AF7-C935-45FA-B260-1C77070835CF}" type="presOf" srcId="{89A7078F-47FA-440F-8147-73CB40B0D3B8}" destId="{A0F047EF-22F6-4DDA-A978-00CE5BAF0D6B}" srcOrd="0" destOrd="0" presId="urn:microsoft.com/office/officeart/2005/8/layout/cycle2"/>
    <dgm:cxn modelId="{49DAF3FB-3409-4B37-9625-6D00EAC99894}" type="presOf" srcId="{2F5EA1B7-608D-4C38-AB55-7EB855BD551C}" destId="{0C7FDA4E-2685-4F98-8380-B2E09847B6DF}" srcOrd="1" destOrd="0" presId="urn:microsoft.com/office/officeart/2005/8/layout/cycle2"/>
    <dgm:cxn modelId="{43CDE8BE-E532-4083-B80E-2CB43B896612}" type="presParOf" srcId="{BB12CCC1-197F-458B-879B-7351C14BE0A7}" destId="{1DD996AD-23D7-4333-87D3-FDDD730AEB7C}" srcOrd="0" destOrd="0" presId="urn:microsoft.com/office/officeart/2005/8/layout/cycle2"/>
    <dgm:cxn modelId="{411F1218-C3B9-4F67-A31C-D071F81D19FD}" type="presParOf" srcId="{BB12CCC1-197F-458B-879B-7351C14BE0A7}" destId="{FEB89E35-15DC-49BD-A640-CD694FC4552C}" srcOrd="1" destOrd="0" presId="urn:microsoft.com/office/officeart/2005/8/layout/cycle2"/>
    <dgm:cxn modelId="{4FA9D3EE-FAA9-49E9-90AC-BDB3E751F610}" type="presParOf" srcId="{FEB89E35-15DC-49BD-A640-CD694FC4552C}" destId="{0C7FDA4E-2685-4F98-8380-B2E09847B6DF}" srcOrd="0" destOrd="0" presId="urn:microsoft.com/office/officeart/2005/8/layout/cycle2"/>
    <dgm:cxn modelId="{BE4FFE99-CD6A-4E45-A53C-8027CC2FF69F}" type="presParOf" srcId="{BB12CCC1-197F-458B-879B-7351C14BE0A7}" destId="{9DF91F9C-155C-4B95-BC7A-EABBC7948CDD}" srcOrd="2" destOrd="0" presId="urn:microsoft.com/office/officeart/2005/8/layout/cycle2"/>
    <dgm:cxn modelId="{D89C2C37-ACFF-4153-A52E-293315B09189}" type="presParOf" srcId="{BB12CCC1-197F-458B-879B-7351C14BE0A7}" destId="{A0F047EF-22F6-4DDA-A978-00CE5BAF0D6B}" srcOrd="3" destOrd="0" presId="urn:microsoft.com/office/officeart/2005/8/layout/cycle2"/>
    <dgm:cxn modelId="{436C4E33-14D9-4384-8B7F-04084E190436}" type="presParOf" srcId="{A0F047EF-22F6-4DDA-A978-00CE5BAF0D6B}" destId="{A054C3F7-0661-4423-B4FB-136CDC325A3B}" srcOrd="0" destOrd="0" presId="urn:microsoft.com/office/officeart/2005/8/layout/cycle2"/>
    <dgm:cxn modelId="{C44569A0-5710-42D4-8212-3176BE65A67B}" type="presParOf" srcId="{BB12CCC1-197F-458B-879B-7351C14BE0A7}" destId="{FBA62666-47A7-48A5-ABA6-E3B15C783B6C}" srcOrd="4" destOrd="0" presId="urn:microsoft.com/office/officeart/2005/8/layout/cycle2"/>
    <dgm:cxn modelId="{FF949706-943F-43F9-BED3-921EE59A3868}" type="presParOf" srcId="{BB12CCC1-197F-458B-879B-7351C14BE0A7}" destId="{C60B448C-0B09-4D7A-B55F-E4BF7C47D002}" srcOrd="5" destOrd="0" presId="urn:microsoft.com/office/officeart/2005/8/layout/cycle2"/>
    <dgm:cxn modelId="{99EA15EE-6655-4A5D-8C51-CEC055413560}" type="presParOf" srcId="{C60B448C-0B09-4D7A-B55F-E4BF7C47D002}" destId="{E321B54E-5F43-44F2-96AE-979476EA5B63}" srcOrd="0" destOrd="0" presId="urn:microsoft.com/office/officeart/2005/8/layout/cycle2"/>
    <dgm:cxn modelId="{D47319E7-D617-436B-A469-51C7E9101463}" type="presParOf" srcId="{BB12CCC1-197F-458B-879B-7351C14BE0A7}" destId="{6F0CAE38-2BE6-4F9A-BAD9-C84E6037CABC}" srcOrd="6" destOrd="0" presId="urn:microsoft.com/office/officeart/2005/8/layout/cycle2"/>
    <dgm:cxn modelId="{2A25A2D6-374F-41CF-9DA9-ABCED8FBC05B}" type="presParOf" srcId="{BB12CCC1-197F-458B-879B-7351C14BE0A7}" destId="{3009A1CC-D724-4277-958F-724364A0F87E}" srcOrd="7" destOrd="0" presId="urn:microsoft.com/office/officeart/2005/8/layout/cycle2"/>
    <dgm:cxn modelId="{5BF6C7A6-D6FC-420D-8FC3-5FE9E0D1B0D9}" type="presParOf" srcId="{3009A1CC-D724-4277-958F-724364A0F87E}" destId="{1EB528A1-BB70-400E-A7C8-9278096D5DC5}" srcOrd="0" destOrd="0" presId="urn:microsoft.com/office/officeart/2005/8/layout/cycle2"/>
    <dgm:cxn modelId="{D08B1EF9-4AAC-475B-89EE-CF6B1F31DE74}" type="presParOf" srcId="{BB12CCC1-197F-458B-879B-7351C14BE0A7}" destId="{8C91DAE2-CB63-406B-80AF-972D00F29B8B}" srcOrd="8" destOrd="0" presId="urn:microsoft.com/office/officeart/2005/8/layout/cycle2"/>
    <dgm:cxn modelId="{37B191D9-B7C4-4833-8594-5F400E91E215}" type="presParOf" srcId="{BB12CCC1-197F-458B-879B-7351C14BE0A7}" destId="{23C03A33-8CD1-48E5-831E-71EDE9A87865}" srcOrd="9" destOrd="0" presId="urn:microsoft.com/office/officeart/2005/8/layout/cycle2"/>
    <dgm:cxn modelId="{CD2E2CFE-8C16-4E55-BF10-E0C67558A1DA}" type="presParOf" srcId="{23C03A33-8CD1-48E5-831E-71EDE9A87865}" destId="{49316D95-A26E-4BFF-9708-08D1BBEE0793}" srcOrd="0" destOrd="0" presId="urn:microsoft.com/office/officeart/2005/8/layout/cycle2"/>
    <dgm:cxn modelId="{8E05576B-5585-4907-AF14-AD8F4F16F0DC}" type="presParOf" srcId="{BB12CCC1-197F-458B-879B-7351C14BE0A7}" destId="{731E91E2-42C6-437F-BA00-964CCBF2643B}" srcOrd="10" destOrd="0" presId="urn:microsoft.com/office/officeart/2005/8/layout/cycle2"/>
    <dgm:cxn modelId="{1FBC4524-3C8E-498D-9D69-B7E11D03038B}" type="presParOf" srcId="{BB12CCC1-197F-458B-879B-7351C14BE0A7}" destId="{FB2199B6-388E-4F6F-B6B2-327C700FE261}" srcOrd="11" destOrd="0" presId="urn:microsoft.com/office/officeart/2005/8/layout/cycle2"/>
    <dgm:cxn modelId="{2F4D355B-8C24-4C1A-BDAE-8A6720EA6CF0}" type="presParOf" srcId="{FB2199B6-388E-4F6F-B6B2-327C700FE261}" destId="{BFE57C74-3054-4F0D-8DD9-F47E8297AC00}" srcOrd="0" destOrd="0" presId="urn:microsoft.com/office/officeart/2005/8/layout/cycle2"/>
    <dgm:cxn modelId="{CA0EECCB-CCA6-4952-89D5-063740AEAADE}" type="presParOf" srcId="{BB12CCC1-197F-458B-879B-7351C14BE0A7}" destId="{D6FA10C2-853E-453C-9874-757A3702FE4F}" srcOrd="12" destOrd="0" presId="urn:microsoft.com/office/officeart/2005/8/layout/cycle2"/>
    <dgm:cxn modelId="{A4944CF4-F201-491B-8394-57B76027B5BB}" type="presParOf" srcId="{BB12CCC1-197F-458B-879B-7351C14BE0A7}" destId="{A474AD37-CA7D-402C-AD94-AEEA933A97AD}" srcOrd="13" destOrd="0" presId="urn:microsoft.com/office/officeart/2005/8/layout/cycle2"/>
    <dgm:cxn modelId="{B3096BA9-B960-4523-B3A5-483A213C78EE}" type="presParOf" srcId="{A474AD37-CA7D-402C-AD94-AEEA933A97AD}" destId="{A818083A-51FE-4141-9658-D23AB7FCCC1F}" srcOrd="0" destOrd="0" presId="urn:microsoft.com/office/officeart/2005/8/layout/cycle2"/>
    <dgm:cxn modelId="{8BE270D2-8ED3-4377-BBA0-41E076325ABD}" type="presParOf" srcId="{BB12CCC1-197F-458B-879B-7351C14BE0A7}" destId="{B5C0A546-4A34-4B8E-BF33-5866D63CB48B}" srcOrd="14" destOrd="0" presId="urn:microsoft.com/office/officeart/2005/8/layout/cycle2"/>
    <dgm:cxn modelId="{F378D86E-6353-41C8-80C0-BB17945FFDD6}" type="presParOf" srcId="{BB12CCC1-197F-458B-879B-7351C14BE0A7}" destId="{69E4597E-325F-40E6-8834-50FF816777D8}" srcOrd="15" destOrd="0" presId="urn:microsoft.com/office/officeart/2005/8/layout/cycle2"/>
    <dgm:cxn modelId="{35989CAA-922F-4AEF-9BBB-24AD5E7ED626}" type="presParOf" srcId="{69E4597E-325F-40E6-8834-50FF816777D8}" destId="{70120B93-6DBC-401A-BFD7-993CE723D428}" srcOrd="0" destOrd="0" presId="urn:microsoft.com/office/officeart/2005/8/layout/cycle2"/>
    <dgm:cxn modelId="{DE9753D1-9BC3-4EB2-895A-5AD20416F7DE}" type="presParOf" srcId="{BB12CCC1-197F-458B-879B-7351C14BE0A7}" destId="{2718F14A-7E5B-40FB-AE5D-9FE1D47D646A}" srcOrd="16" destOrd="0" presId="urn:microsoft.com/office/officeart/2005/8/layout/cycle2"/>
    <dgm:cxn modelId="{0098BC47-327C-4EF4-BD5B-0BE4C08ECFCA}" type="presParOf" srcId="{BB12CCC1-197F-458B-879B-7351C14BE0A7}" destId="{D3AFCD88-DED7-48DF-9104-6BAA8703AAC1}" srcOrd="17" destOrd="0" presId="urn:microsoft.com/office/officeart/2005/8/layout/cycle2"/>
    <dgm:cxn modelId="{43E6BFAE-EB24-4E78-9355-801F654290BB}" type="presParOf" srcId="{D3AFCD88-DED7-48DF-9104-6BAA8703AAC1}" destId="{B6851C0A-DDED-4CBC-922D-7E202CC605AC}" srcOrd="0" destOrd="0" presId="urn:microsoft.com/office/officeart/2005/8/layout/cycle2"/>
    <dgm:cxn modelId="{DDB8C9A8-77BE-4CB5-9277-1DCF389C10CB}" type="presParOf" srcId="{BB12CCC1-197F-458B-879B-7351C14BE0A7}" destId="{53A7B194-BAF0-4A88-BA1A-26227F028611}" srcOrd="18" destOrd="0" presId="urn:microsoft.com/office/officeart/2005/8/layout/cycle2"/>
    <dgm:cxn modelId="{C8D965D3-49A9-4518-9887-A95055839402}" type="presParOf" srcId="{BB12CCC1-197F-458B-879B-7351C14BE0A7}" destId="{B0FBFFED-8E62-48A4-A595-01C902FB299A}" srcOrd="19" destOrd="0" presId="urn:microsoft.com/office/officeart/2005/8/layout/cycle2"/>
    <dgm:cxn modelId="{C8061526-C209-43ED-B5F4-E08A65A767DE}" type="presParOf" srcId="{B0FBFFED-8E62-48A4-A595-01C902FB299A}" destId="{DE92C40B-7A38-49E2-9239-4847CC8AB3B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996AD-23D7-4333-87D3-FDDD730AEB7C}">
      <dsp:nvSpPr>
        <dsp:cNvPr id="0" name=""/>
        <dsp:cNvSpPr/>
      </dsp:nvSpPr>
      <dsp:spPr>
        <a:xfrm>
          <a:off x="2343451" y="0"/>
          <a:ext cx="1844045" cy="11006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rtlCol="0" anchor="ctr" anchorCtr="0">
          <a:noAutofit/>
        </a:bodyPr>
        <a:lstStyle/>
        <a:p>
          <a:pPr marL="0" lvl="0" indent="0" algn="ctr" defTabSz="711200" rtl="0">
            <a:lnSpc>
              <a:spcPct val="90000"/>
            </a:lnSpc>
            <a:spcBef>
              <a:spcPct val="0"/>
            </a:spcBef>
            <a:spcAft>
              <a:spcPct val="35000"/>
            </a:spcAft>
            <a:buNone/>
          </a:pPr>
          <a:r>
            <a:rPr lang="fr" sz="1600" kern="1200" dirty="0"/>
            <a:t>Ambition</a:t>
          </a:r>
        </a:p>
      </dsp:txBody>
      <dsp:txXfrm>
        <a:off x="2613505" y="161187"/>
        <a:ext cx="1303937" cy="778279"/>
      </dsp:txXfrm>
    </dsp:sp>
    <dsp:sp modelId="{FEB89E35-15DC-49BD-A640-CD694FC4552C}">
      <dsp:nvSpPr>
        <dsp:cNvPr id="0" name=""/>
        <dsp:cNvSpPr/>
      </dsp:nvSpPr>
      <dsp:spPr>
        <a:xfrm rot="558011">
          <a:off x="4228383" y="537257"/>
          <a:ext cx="182961" cy="3714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rtlCol="0" anchor="ctr" anchorCtr="0">
          <a:noAutofit/>
        </a:bodyPr>
        <a:lstStyle/>
        <a:p>
          <a:pPr marL="0" lvl="0" indent="0" algn="ctr" defTabSz="533400" rtl="0">
            <a:lnSpc>
              <a:spcPct val="90000"/>
            </a:lnSpc>
            <a:spcBef>
              <a:spcPct val="0"/>
            </a:spcBef>
            <a:spcAft>
              <a:spcPct val="35000"/>
            </a:spcAft>
            <a:buNone/>
          </a:pPr>
          <a:endParaRPr lang="en-US" sz="1200" kern="1200"/>
        </a:p>
      </dsp:txBody>
      <dsp:txXfrm>
        <a:off x="4228744" y="607116"/>
        <a:ext cx="128073" cy="222882"/>
      </dsp:txXfrm>
    </dsp:sp>
    <dsp:sp modelId="{9DF91F9C-155C-4B95-BC7A-EABBC7948CDD}">
      <dsp:nvSpPr>
        <dsp:cNvPr id="0" name=""/>
        <dsp:cNvSpPr/>
      </dsp:nvSpPr>
      <dsp:spPr>
        <a:xfrm>
          <a:off x="4468261" y="338163"/>
          <a:ext cx="1724426" cy="11006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t>Autonomie</a:t>
          </a:r>
        </a:p>
      </dsp:txBody>
      <dsp:txXfrm>
        <a:off x="4720797" y="499350"/>
        <a:ext cx="1219354" cy="778279"/>
      </dsp:txXfrm>
    </dsp:sp>
    <dsp:sp modelId="{A0F047EF-22F6-4DDA-A978-00CE5BAF0D6B}">
      <dsp:nvSpPr>
        <dsp:cNvPr id="0" name=""/>
        <dsp:cNvSpPr/>
      </dsp:nvSpPr>
      <dsp:spPr>
        <a:xfrm rot="4740200">
          <a:off x="5361091" y="1457317"/>
          <a:ext cx="232018" cy="3714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FR" sz="1200" kern="1200"/>
        </a:p>
      </dsp:txBody>
      <dsp:txXfrm>
        <a:off x="5389255" y="1497448"/>
        <a:ext cx="162413" cy="222882"/>
      </dsp:txXfrm>
    </dsp:sp>
    <dsp:sp modelId="{FBA62666-47A7-48A5-ABA6-E3B15C783B6C}">
      <dsp:nvSpPr>
        <dsp:cNvPr id="0" name=""/>
        <dsp:cNvSpPr/>
      </dsp:nvSpPr>
      <dsp:spPr>
        <a:xfrm>
          <a:off x="4573591" y="1861548"/>
          <a:ext cx="2105814" cy="11006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FR" sz="1500" kern="1200" dirty="0"/>
            <a:t>Travail collaboratif</a:t>
          </a:r>
        </a:p>
      </dsp:txBody>
      <dsp:txXfrm>
        <a:off x="4881980" y="2022735"/>
        <a:ext cx="1489036" cy="778279"/>
      </dsp:txXfrm>
    </dsp:sp>
    <dsp:sp modelId="{C60B448C-0B09-4D7A-B55F-E4BF7C47D002}">
      <dsp:nvSpPr>
        <dsp:cNvPr id="0" name=""/>
        <dsp:cNvSpPr/>
      </dsp:nvSpPr>
      <dsp:spPr>
        <a:xfrm rot="5400000">
          <a:off x="5488154" y="3029663"/>
          <a:ext cx="276688" cy="3714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FR" sz="1200" kern="1200"/>
        </a:p>
      </dsp:txBody>
      <dsp:txXfrm>
        <a:off x="5529657" y="3062454"/>
        <a:ext cx="193682" cy="222882"/>
      </dsp:txXfrm>
    </dsp:sp>
    <dsp:sp modelId="{6F0CAE38-2BE6-4F9A-BAD9-C84E6037CABC}">
      <dsp:nvSpPr>
        <dsp:cNvPr id="0" name=""/>
        <dsp:cNvSpPr/>
      </dsp:nvSpPr>
      <dsp:spPr>
        <a:xfrm>
          <a:off x="4595642" y="3484256"/>
          <a:ext cx="2061711" cy="11006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t>Méthodologie en situation</a:t>
          </a:r>
        </a:p>
      </dsp:txBody>
      <dsp:txXfrm>
        <a:off x="4897573" y="3645443"/>
        <a:ext cx="1457849" cy="778279"/>
      </dsp:txXfrm>
    </dsp:sp>
    <dsp:sp modelId="{3009A1CC-D724-4277-958F-724364A0F87E}">
      <dsp:nvSpPr>
        <dsp:cNvPr id="0" name=""/>
        <dsp:cNvSpPr/>
      </dsp:nvSpPr>
      <dsp:spPr>
        <a:xfrm rot="6309465">
          <a:off x="5342007" y="4557120"/>
          <a:ext cx="185236" cy="3714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FR" sz="1200" kern="1200"/>
        </a:p>
      </dsp:txBody>
      <dsp:txXfrm rot="10800000">
        <a:off x="5377058" y="4604595"/>
        <a:ext cx="129665" cy="222882"/>
      </dsp:txXfrm>
    </dsp:sp>
    <dsp:sp modelId="{8C91DAE2-CB63-406B-80AF-972D00F29B8B}">
      <dsp:nvSpPr>
        <dsp:cNvPr id="0" name=""/>
        <dsp:cNvSpPr/>
      </dsp:nvSpPr>
      <dsp:spPr>
        <a:xfrm>
          <a:off x="4287852" y="4909966"/>
          <a:ext cx="1904835" cy="11006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t>Positionnement</a:t>
          </a:r>
        </a:p>
      </dsp:txBody>
      <dsp:txXfrm>
        <a:off x="4566809" y="5071153"/>
        <a:ext cx="1346921" cy="778279"/>
      </dsp:txXfrm>
    </dsp:sp>
    <dsp:sp modelId="{23C03A33-8CD1-48E5-831E-71EDE9A87865}">
      <dsp:nvSpPr>
        <dsp:cNvPr id="0" name=""/>
        <dsp:cNvSpPr/>
      </dsp:nvSpPr>
      <dsp:spPr>
        <a:xfrm rot="9750205">
          <a:off x="4296407" y="5559719"/>
          <a:ext cx="78509" cy="3714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FR" sz="1200" kern="1200"/>
        </a:p>
      </dsp:txBody>
      <dsp:txXfrm rot="10800000">
        <a:off x="4319415" y="5630472"/>
        <a:ext cx="54956" cy="222882"/>
      </dsp:txXfrm>
    </dsp:sp>
    <dsp:sp modelId="{731E91E2-42C6-437F-BA00-964CCBF2643B}">
      <dsp:nvSpPr>
        <dsp:cNvPr id="0" name=""/>
        <dsp:cNvSpPr/>
      </dsp:nvSpPr>
      <dsp:spPr>
        <a:xfrm>
          <a:off x="2700388" y="5452073"/>
          <a:ext cx="1640358" cy="11006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rtlCol="0" anchor="ctr" anchorCtr="0">
          <a:noAutofit/>
        </a:bodyPr>
        <a:lstStyle/>
        <a:p>
          <a:pPr marL="0" lvl="0" indent="0" algn="ctr" defTabSz="488950" rtl="0">
            <a:lnSpc>
              <a:spcPct val="90000"/>
            </a:lnSpc>
            <a:spcBef>
              <a:spcPct val="0"/>
            </a:spcBef>
            <a:spcAft>
              <a:spcPct val="35000"/>
            </a:spcAft>
            <a:buNone/>
          </a:pPr>
          <a:r>
            <a:rPr lang="fr-FR" sz="1100" kern="1200" dirty="0"/>
            <a:t>Développer le sentiment d’efficacité personnelle</a:t>
          </a:r>
          <a:endParaRPr lang="fr" sz="1100" kern="1200" dirty="0"/>
        </a:p>
      </dsp:txBody>
      <dsp:txXfrm>
        <a:off x="2940613" y="5613260"/>
        <a:ext cx="1159908" cy="778279"/>
      </dsp:txXfrm>
    </dsp:sp>
    <dsp:sp modelId="{FB2199B6-388E-4F6F-B6B2-327C700FE261}">
      <dsp:nvSpPr>
        <dsp:cNvPr id="0" name=""/>
        <dsp:cNvSpPr/>
      </dsp:nvSpPr>
      <dsp:spPr>
        <a:xfrm rot="11723842">
          <a:off x="2486274" y="5559273"/>
          <a:ext cx="199339" cy="3714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rtlCol="0" anchor="ctr" anchorCtr="0">
          <a:noAutofit/>
        </a:bodyPr>
        <a:lstStyle/>
        <a:p>
          <a:pPr marL="0" lvl="0" indent="0" algn="ctr" defTabSz="533400" rtl="0">
            <a:lnSpc>
              <a:spcPct val="90000"/>
            </a:lnSpc>
            <a:spcBef>
              <a:spcPct val="0"/>
            </a:spcBef>
            <a:spcAft>
              <a:spcPct val="35000"/>
            </a:spcAft>
            <a:buNone/>
          </a:pPr>
          <a:endParaRPr lang="en-US" sz="1200" kern="1200"/>
        </a:p>
      </dsp:txBody>
      <dsp:txXfrm rot="10800000">
        <a:off x="2545003" y="5641506"/>
        <a:ext cx="139537" cy="222882"/>
      </dsp:txXfrm>
    </dsp:sp>
    <dsp:sp modelId="{D6FA10C2-853E-453C-9874-757A3702FE4F}">
      <dsp:nvSpPr>
        <dsp:cNvPr id="0" name=""/>
        <dsp:cNvSpPr/>
      </dsp:nvSpPr>
      <dsp:spPr>
        <a:xfrm>
          <a:off x="913935" y="4945779"/>
          <a:ext cx="1536424" cy="11006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rtlCol="0" anchor="ctr" anchorCtr="0">
          <a:noAutofit/>
        </a:bodyPr>
        <a:lstStyle/>
        <a:p>
          <a:pPr marL="0" lvl="0" indent="0" algn="ctr" defTabSz="666750" rtl="0">
            <a:lnSpc>
              <a:spcPct val="90000"/>
            </a:lnSpc>
            <a:spcBef>
              <a:spcPct val="0"/>
            </a:spcBef>
            <a:spcAft>
              <a:spcPct val="35000"/>
            </a:spcAft>
            <a:buNone/>
          </a:pPr>
          <a:r>
            <a:rPr lang="fr-FR" sz="1500" kern="1200" dirty="0"/>
            <a:t>Ancrage disciplinaire</a:t>
          </a:r>
          <a:endParaRPr lang="fr" sz="1500" kern="1200" dirty="0"/>
        </a:p>
      </dsp:txBody>
      <dsp:txXfrm>
        <a:off x="1138939" y="5106966"/>
        <a:ext cx="1086416" cy="778279"/>
      </dsp:txXfrm>
    </dsp:sp>
    <dsp:sp modelId="{A474AD37-CA7D-402C-AD94-AEEA933A97AD}">
      <dsp:nvSpPr>
        <dsp:cNvPr id="0" name=""/>
        <dsp:cNvSpPr/>
      </dsp:nvSpPr>
      <dsp:spPr>
        <a:xfrm rot="13833153">
          <a:off x="981203" y="4633146"/>
          <a:ext cx="287452" cy="3714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rtlCol="0" anchor="ctr" anchorCtr="0">
          <a:noAutofit/>
        </a:bodyPr>
        <a:lstStyle/>
        <a:p>
          <a:pPr marL="0" lvl="0" indent="0" algn="ctr" defTabSz="533400" rtl="0">
            <a:lnSpc>
              <a:spcPct val="90000"/>
            </a:lnSpc>
            <a:spcBef>
              <a:spcPct val="0"/>
            </a:spcBef>
            <a:spcAft>
              <a:spcPct val="35000"/>
            </a:spcAft>
            <a:buNone/>
          </a:pPr>
          <a:endParaRPr lang="en-US" sz="1200" kern="1200"/>
        </a:p>
      </dsp:txBody>
      <dsp:txXfrm rot="10800000">
        <a:off x="1051717" y="4740736"/>
        <a:ext cx="201216" cy="222882"/>
      </dsp:txXfrm>
    </dsp:sp>
    <dsp:sp modelId="{B5C0A546-4A34-4B8E-BF33-5866D63CB48B}">
      <dsp:nvSpPr>
        <dsp:cNvPr id="0" name=""/>
        <dsp:cNvSpPr/>
      </dsp:nvSpPr>
      <dsp:spPr>
        <a:xfrm>
          <a:off x="-446934" y="3553009"/>
          <a:ext cx="1966229" cy="11006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rtlCol="0" anchor="ctr" anchorCtr="0">
          <a:noAutofit/>
        </a:bodyPr>
        <a:lstStyle/>
        <a:p>
          <a:pPr marL="0" lvl="0" indent="0" algn="ctr" defTabSz="666750" rtl="0">
            <a:lnSpc>
              <a:spcPct val="90000"/>
            </a:lnSpc>
            <a:spcBef>
              <a:spcPct val="0"/>
            </a:spcBef>
            <a:spcAft>
              <a:spcPct val="35000"/>
            </a:spcAft>
            <a:buNone/>
          </a:pPr>
          <a:r>
            <a:rPr lang="fr-FR" sz="1500" kern="1200" dirty="0"/>
            <a:t>Compétences transversales</a:t>
          </a:r>
          <a:endParaRPr lang="fr" sz="1500" kern="1200" dirty="0"/>
        </a:p>
      </dsp:txBody>
      <dsp:txXfrm>
        <a:off x="-158986" y="3714196"/>
        <a:ext cx="1390333" cy="778279"/>
      </dsp:txXfrm>
    </dsp:sp>
    <dsp:sp modelId="{69E4597E-325F-40E6-8834-50FF816777D8}">
      <dsp:nvSpPr>
        <dsp:cNvPr id="0" name=""/>
        <dsp:cNvSpPr/>
      </dsp:nvSpPr>
      <dsp:spPr>
        <a:xfrm rot="16200000">
          <a:off x="412392" y="3140718"/>
          <a:ext cx="247575" cy="3714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rtlCol="0" anchor="ctr" anchorCtr="0">
          <a:noAutofit/>
        </a:bodyPr>
        <a:lstStyle/>
        <a:p>
          <a:pPr marL="0" lvl="0" indent="0" algn="ctr" defTabSz="533400" rtl="0">
            <a:lnSpc>
              <a:spcPct val="90000"/>
            </a:lnSpc>
            <a:spcBef>
              <a:spcPct val="0"/>
            </a:spcBef>
            <a:spcAft>
              <a:spcPct val="35000"/>
            </a:spcAft>
            <a:buNone/>
          </a:pPr>
          <a:endParaRPr lang="en-US" sz="1200" kern="1200"/>
        </a:p>
      </dsp:txBody>
      <dsp:txXfrm>
        <a:off x="449528" y="3252148"/>
        <a:ext cx="173303" cy="222882"/>
      </dsp:txXfrm>
    </dsp:sp>
    <dsp:sp modelId="{2718F14A-7E5B-40FB-AE5D-9FE1D47D646A}">
      <dsp:nvSpPr>
        <dsp:cNvPr id="0" name=""/>
        <dsp:cNvSpPr/>
      </dsp:nvSpPr>
      <dsp:spPr>
        <a:xfrm>
          <a:off x="-486717" y="1985232"/>
          <a:ext cx="2045795" cy="11006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rtlCol="0" anchor="ctr" anchorCtr="0">
          <a:noAutofit/>
        </a:bodyPr>
        <a:lstStyle/>
        <a:p>
          <a:pPr marL="0" lvl="0" indent="0" algn="ctr" defTabSz="666750" rtl="0">
            <a:lnSpc>
              <a:spcPct val="90000"/>
            </a:lnSpc>
            <a:spcBef>
              <a:spcPct val="0"/>
            </a:spcBef>
            <a:spcAft>
              <a:spcPct val="35000"/>
            </a:spcAft>
            <a:buNone/>
          </a:pPr>
          <a:r>
            <a:rPr lang="fr-FR" sz="1500" kern="1200" dirty="0"/>
            <a:t>Compétences numériques</a:t>
          </a:r>
          <a:endParaRPr lang="fr" sz="1500" kern="1200" dirty="0"/>
        </a:p>
      </dsp:txBody>
      <dsp:txXfrm>
        <a:off x="-187117" y="2146419"/>
        <a:ext cx="1446595" cy="778279"/>
      </dsp:txXfrm>
    </dsp:sp>
    <dsp:sp modelId="{D3AFCD88-DED7-48DF-9104-6BAA8703AAC1}">
      <dsp:nvSpPr>
        <dsp:cNvPr id="0" name=""/>
        <dsp:cNvSpPr/>
      </dsp:nvSpPr>
      <dsp:spPr>
        <a:xfrm rot="17237881">
          <a:off x="643969" y="1572285"/>
          <a:ext cx="268714" cy="3714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rtlCol="0" anchor="ctr" anchorCtr="0">
          <a:noAutofit/>
        </a:bodyPr>
        <a:lstStyle/>
        <a:p>
          <a:pPr marL="0" lvl="0" indent="0" algn="ctr" defTabSz="533400" rtl="0">
            <a:lnSpc>
              <a:spcPct val="90000"/>
            </a:lnSpc>
            <a:spcBef>
              <a:spcPct val="0"/>
            </a:spcBef>
            <a:spcAft>
              <a:spcPct val="35000"/>
            </a:spcAft>
            <a:buNone/>
          </a:pPr>
          <a:endParaRPr lang="en-US" sz="1200" kern="1200"/>
        </a:p>
      </dsp:txBody>
      <dsp:txXfrm>
        <a:off x="672291" y="1685063"/>
        <a:ext cx="188100" cy="222882"/>
      </dsp:txXfrm>
    </dsp:sp>
    <dsp:sp modelId="{53A7B194-BAF0-4A88-BA1A-26227F028611}">
      <dsp:nvSpPr>
        <dsp:cNvPr id="0" name=""/>
        <dsp:cNvSpPr/>
      </dsp:nvSpPr>
      <dsp:spPr>
        <a:xfrm>
          <a:off x="0" y="415602"/>
          <a:ext cx="2050011" cy="11006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44525">
            <a:lnSpc>
              <a:spcPct val="90000"/>
            </a:lnSpc>
            <a:spcBef>
              <a:spcPct val="0"/>
            </a:spcBef>
            <a:spcAft>
              <a:spcPct val="35000"/>
            </a:spcAft>
            <a:buNone/>
          </a:pPr>
          <a:r>
            <a:rPr lang="fr-FR" sz="1450" kern="1200" dirty="0"/>
            <a:t>Environnements de travail</a:t>
          </a:r>
        </a:p>
      </dsp:txBody>
      <dsp:txXfrm>
        <a:off x="300217" y="576789"/>
        <a:ext cx="1449577" cy="778279"/>
      </dsp:txXfrm>
    </dsp:sp>
    <dsp:sp modelId="{B0FBFFED-8E62-48A4-A595-01C902FB299A}">
      <dsp:nvSpPr>
        <dsp:cNvPr id="0" name=""/>
        <dsp:cNvSpPr/>
      </dsp:nvSpPr>
      <dsp:spPr>
        <a:xfrm rot="20969472">
          <a:off x="2078108" y="565288"/>
          <a:ext cx="210859" cy="3714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FR" sz="1200" kern="1200"/>
        </a:p>
      </dsp:txBody>
      <dsp:txXfrm>
        <a:off x="2078639" y="645351"/>
        <a:ext cx="147601" cy="22288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A58843F-7AD6-40E6-A65A-59E95C7BCEFE}" type="datetime1">
              <a:rPr lang="fr-FR" smtClean="0"/>
              <a:t>11/03/2021</a:t>
            </a:fld>
            <a:endParaRPr lang="fr-FR"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3386A95-D0A4-44B9-98DA-3665758D8262}" type="slidenum">
              <a:rPr lang="fr-FR" smtClean="0"/>
              <a:t>‹N°›</a:t>
            </a:fld>
            <a:endParaRPr lang="fr-FR" dirty="0"/>
          </a:p>
        </p:txBody>
      </p:sp>
    </p:spTree>
    <p:extLst>
      <p:ext uri="{BB962C8B-B14F-4D97-AF65-F5344CB8AC3E}">
        <p14:creationId xmlns:p14="http://schemas.microsoft.com/office/powerpoint/2010/main" val="346984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76B40D-A8C1-4213-BF3B-CC3E48E5818E}" type="datetime1">
              <a:rPr lang="fr-FR" smtClean="0"/>
              <a:pPr/>
              <a:t>11/03/2021</a:t>
            </a:fld>
            <a:endParaRPr lang="fr-FR" dirty="0"/>
          </a:p>
        </p:txBody>
      </p:sp>
      <p:sp>
        <p:nvSpPr>
          <p:cNvPr id="4" name="Espace réservé de l’image des diapositives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fr-FR" dirty="0"/>
          </a:p>
        </p:txBody>
      </p:sp>
      <p:sp>
        <p:nvSpPr>
          <p:cNvPr id="5" name="Espace réservé des not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fr-FR" dirty="0"/>
              <a:t>Modifiez les styles du texte du masque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FC3821A9-1C31-4760-BDBC-9A0BA471B1B7}" type="slidenum">
              <a:rPr lang="fr-FR" smtClean="0"/>
              <a:t>‹N°›</a:t>
            </a:fld>
            <a:endParaRPr lang="fr-FR" dirty="0"/>
          </a:p>
        </p:txBody>
      </p:sp>
    </p:spTree>
    <p:extLst>
      <p:ext uri="{BB962C8B-B14F-4D97-AF65-F5344CB8AC3E}">
        <p14:creationId xmlns:p14="http://schemas.microsoft.com/office/powerpoint/2010/main" val="3322161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rtl="0"/>
            <a:r>
              <a:rPr lang="fr-FR" dirty="0"/>
              <a:t>REMARQUE : pour remplacer une image, sélectionnez-la et supprimez-la. Utilisez ensuite l’icône Insérer une image pour la remplacer par votre propre image.</a:t>
            </a:r>
          </a:p>
        </p:txBody>
      </p:sp>
      <p:sp>
        <p:nvSpPr>
          <p:cNvPr id="4" name="Espace réservé du numéro de diapositive 3"/>
          <p:cNvSpPr>
            <a:spLocks noGrp="1"/>
          </p:cNvSpPr>
          <p:nvPr>
            <p:ph type="sldNum" sz="quarter" idx="10"/>
          </p:nvPr>
        </p:nvSpPr>
        <p:spPr/>
        <p:txBody>
          <a:bodyPr rtlCol="0"/>
          <a:lstStyle/>
          <a:p>
            <a:pPr rtl="0"/>
            <a:fld id="{FC3821A9-1C31-4760-BDBC-9A0BA471B1B7}" type="slidenum">
              <a:rPr lang="fr-FR" smtClean="0"/>
              <a:t>1</a:t>
            </a:fld>
            <a:endParaRPr lang="fr-FR" dirty="0"/>
          </a:p>
        </p:txBody>
      </p:sp>
    </p:spTree>
    <p:extLst>
      <p:ext uri="{BB962C8B-B14F-4D97-AF65-F5344CB8AC3E}">
        <p14:creationId xmlns:p14="http://schemas.microsoft.com/office/powerpoint/2010/main" val="430022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2588" y="685800"/>
            <a:ext cx="6092825" cy="3429000"/>
          </a:xfrm>
        </p:spPr>
      </p:sp>
      <p:sp>
        <p:nvSpPr>
          <p:cNvPr id="3" name="Espace réservé des not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10"/>
          </p:nvPr>
        </p:nvSpPr>
        <p:spPr/>
        <p:txBody>
          <a:bodyPr rtlCol="0"/>
          <a:lstStyle/>
          <a:p>
            <a:pPr rtl="0"/>
            <a:fld id="{3A2CC701-D80A-463B-8415-A85485312088}" type="slidenum">
              <a:rPr lang="fr-FR" smtClean="0"/>
              <a:t>2</a:t>
            </a:fld>
            <a:endParaRPr lang="fr-FR" dirty="0"/>
          </a:p>
        </p:txBody>
      </p:sp>
    </p:spTree>
    <p:extLst>
      <p:ext uri="{BB962C8B-B14F-4D97-AF65-F5344CB8AC3E}">
        <p14:creationId xmlns:p14="http://schemas.microsoft.com/office/powerpoint/2010/main" val="3903279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FC3821A9-1C31-4760-BDBC-9A0BA471B1B7}" type="slidenum">
              <a:rPr lang="fr-FR" smtClean="0"/>
              <a:t>3</a:t>
            </a:fld>
            <a:endParaRPr lang="fr-FR" dirty="0"/>
          </a:p>
        </p:txBody>
      </p:sp>
    </p:spTree>
    <p:extLst>
      <p:ext uri="{BB962C8B-B14F-4D97-AF65-F5344CB8AC3E}">
        <p14:creationId xmlns:p14="http://schemas.microsoft.com/office/powerpoint/2010/main" val="3423327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FC3821A9-1C31-4760-BDBC-9A0BA471B1B7}" type="slidenum">
              <a:rPr lang="fr-FR" smtClean="0"/>
              <a:t>5</a:t>
            </a:fld>
            <a:endParaRPr lang="fr-FR" dirty="0"/>
          </a:p>
        </p:txBody>
      </p:sp>
    </p:spTree>
    <p:extLst>
      <p:ext uri="{BB962C8B-B14F-4D97-AF65-F5344CB8AC3E}">
        <p14:creationId xmlns:p14="http://schemas.microsoft.com/office/powerpoint/2010/main" val="1672977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rtl="0"/>
            <a:fld id="{FC3821A9-1C31-4760-BDBC-9A0BA471B1B7}" type="slidenum">
              <a:rPr lang="fr-FR" smtClean="0"/>
              <a:t>8</a:t>
            </a:fld>
            <a:endParaRPr lang="fr-FR" dirty="0"/>
          </a:p>
        </p:txBody>
      </p:sp>
    </p:spTree>
    <p:extLst>
      <p:ext uri="{BB962C8B-B14F-4D97-AF65-F5344CB8AC3E}">
        <p14:creationId xmlns:p14="http://schemas.microsoft.com/office/powerpoint/2010/main" val="2107108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rtl="0"/>
            <a:fld id="{FC3821A9-1C31-4760-BDBC-9A0BA471B1B7}" type="slidenum">
              <a:rPr lang="fr-FR" smtClean="0"/>
              <a:t>13</a:t>
            </a:fld>
            <a:endParaRPr lang="fr-FR" dirty="0"/>
          </a:p>
        </p:txBody>
      </p:sp>
    </p:spTree>
    <p:extLst>
      <p:ext uri="{BB962C8B-B14F-4D97-AF65-F5344CB8AC3E}">
        <p14:creationId xmlns:p14="http://schemas.microsoft.com/office/powerpoint/2010/main" val="2036633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2412" y="1643064"/>
            <a:ext cx="9144002" cy="2928936"/>
          </a:xfrm>
        </p:spPr>
        <p:txBody>
          <a:bodyPr rtlCol="0">
            <a:noAutofit/>
          </a:bodyPr>
          <a:lstStyle>
            <a:lvl1pPr algn="ctr">
              <a:lnSpc>
                <a:spcPct val="80000"/>
              </a:lnSpc>
              <a:defRPr sz="5600">
                <a:solidFill>
                  <a:schemeClr val="tx1">
                    <a:lumMod val="75000"/>
                    <a:lumOff val="25000"/>
                  </a:schemeClr>
                </a:solidFill>
              </a:defRPr>
            </a:lvl1pPr>
          </a:lstStyle>
          <a:p>
            <a:pPr rtl="0"/>
            <a:r>
              <a:rPr lang="fr-FR"/>
              <a:t>Modifiez le style du titre</a:t>
            </a:r>
            <a:endParaRPr lang="fr-FR" dirty="0"/>
          </a:p>
        </p:txBody>
      </p:sp>
      <p:sp>
        <p:nvSpPr>
          <p:cNvPr id="3" name="Sous-titre 2"/>
          <p:cNvSpPr>
            <a:spLocks noGrp="1"/>
          </p:cNvSpPr>
          <p:nvPr>
            <p:ph type="subTitle" idx="1"/>
          </p:nvPr>
        </p:nvSpPr>
        <p:spPr>
          <a:xfrm>
            <a:off x="1522413" y="4572000"/>
            <a:ext cx="9144000" cy="1066799"/>
          </a:xfrm>
        </p:spPr>
        <p:txBody>
          <a:bodyPr rtlCol="0">
            <a:normAutofit/>
          </a:bodyPr>
          <a:lstStyle>
            <a:lvl1pPr marL="0" indent="0" algn="ctr">
              <a:spcBef>
                <a:spcPts val="0"/>
              </a:spcBef>
              <a:buNone/>
              <a:defRPr sz="2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FR"/>
              <a:t>Modifiez le style des sous-titres du masque</a:t>
            </a:r>
            <a:endParaRPr lang="fr-FR" dirty="0"/>
          </a:p>
        </p:txBody>
      </p:sp>
      <p:sp>
        <p:nvSpPr>
          <p:cNvPr id="5" name="Espace réservé du pied de page 4"/>
          <p:cNvSpPr>
            <a:spLocks noGrp="1"/>
          </p:cNvSpPr>
          <p:nvPr>
            <p:ph type="ftr" sz="quarter" idx="11"/>
          </p:nvPr>
        </p:nvSpPr>
        <p:spPr/>
        <p:txBody>
          <a:bodyPr rtlCol="0"/>
          <a:lstStyle/>
          <a:p>
            <a:pPr rtl="0"/>
            <a:endParaRPr lang="fr-FR" dirty="0"/>
          </a:p>
        </p:txBody>
      </p:sp>
      <p:sp>
        <p:nvSpPr>
          <p:cNvPr id="4" name="Espace réservé de la date 3"/>
          <p:cNvSpPr>
            <a:spLocks noGrp="1"/>
          </p:cNvSpPr>
          <p:nvPr>
            <p:ph type="dt" sz="half" idx="10"/>
          </p:nvPr>
        </p:nvSpPr>
        <p:spPr/>
        <p:txBody>
          <a:bodyPr rtlCol="0"/>
          <a:lstStyle>
            <a:lvl1pPr>
              <a:defRPr/>
            </a:lvl1pPr>
          </a:lstStyle>
          <a:p>
            <a:fld id="{86648D97-6047-4EA4-81A5-C316686A28EC}" type="datetime1">
              <a:rPr lang="fr-FR" smtClean="0"/>
              <a:pPr/>
              <a:t>11/03/2021</a:t>
            </a:fld>
            <a:endParaRPr lang="fr-FR" dirty="0"/>
          </a:p>
        </p:txBody>
      </p:sp>
      <p:sp>
        <p:nvSpPr>
          <p:cNvPr id="6" name="Espace réservé du numéro de diapositive 5"/>
          <p:cNvSpPr>
            <a:spLocks noGrp="1"/>
          </p:cNvSpPr>
          <p:nvPr>
            <p:ph type="sldNum" sz="quarter" idx="12"/>
          </p:nvPr>
        </p:nvSpPr>
        <p:spPr/>
        <p:txBody>
          <a:bodyPr rtlCol="0"/>
          <a:lstStyle/>
          <a:p>
            <a:pPr rtl="0"/>
            <a:fld id="{F25A965E-3C11-4F28-82DC-E30D63FAC43C}" type="slidenum">
              <a:rPr lang="fr-FR" smtClean="0"/>
              <a:t>‹N°›</a:t>
            </a:fld>
            <a:endParaRPr lang="fr-FR" dirty="0"/>
          </a:p>
        </p:txBody>
      </p:sp>
    </p:spTree>
    <p:extLst>
      <p:ext uri="{BB962C8B-B14F-4D97-AF65-F5344CB8AC3E}">
        <p14:creationId xmlns:p14="http://schemas.microsoft.com/office/powerpoint/2010/main" val="99259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rtlCol="0"/>
          <a:lstStyle/>
          <a:p>
            <a:pPr rtl="0"/>
            <a:endParaRPr lang="fr-FR" dirty="0"/>
          </a:p>
        </p:txBody>
      </p:sp>
      <p:sp>
        <p:nvSpPr>
          <p:cNvPr id="2" name="Espace réservé de la date 1"/>
          <p:cNvSpPr>
            <a:spLocks noGrp="1"/>
          </p:cNvSpPr>
          <p:nvPr>
            <p:ph type="dt" sz="half" idx="10"/>
          </p:nvPr>
        </p:nvSpPr>
        <p:spPr/>
        <p:txBody>
          <a:bodyPr rtlCol="0"/>
          <a:lstStyle>
            <a:lvl1pPr>
              <a:defRPr/>
            </a:lvl1pPr>
          </a:lstStyle>
          <a:p>
            <a:fld id="{4A455CE1-39D3-4C45-8B15-76193B050F23}" type="datetime1">
              <a:rPr lang="fr-FR" smtClean="0"/>
              <a:pPr/>
              <a:t>11/03/2021</a:t>
            </a:fld>
            <a:endParaRPr lang="fr-FR" dirty="0"/>
          </a:p>
        </p:txBody>
      </p:sp>
      <p:sp>
        <p:nvSpPr>
          <p:cNvPr id="4" name="Espace réservé du numéro de diapositive 3"/>
          <p:cNvSpPr>
            <a:spLocks noGrp="1"/>
          </p:cNvSpPr>
          <p:nvPr>
            <p:ph type="sldNum" sz="quarter" idx="12"/>
          </p:nvPr>
        </p:nvSpPr>
        <p:spPr/>
        <p:txBody>
          <a:bodyPr rtlCol="0"/>
          <a:lstStyle/>
          <a:p>
            <a:pPr rtl="0"/>
            <a:fld id="{F25A965E-3C11-4F28-82DC-E30D63FAC43C}" type="slidenum">
              <a:rPr lang="fr-FR" smtClean="0"/>
              <a:t>‹N°›</a:t>
            </a:fld>
            <a:endParaRPr lang="fr-FR" dirty="0"/>
          </a:p>
        </p:txBody>
      </p:sp>
    </p:spTree>
    <p:extLst>
      <p:ext uri="{BB962C8B-B14F-4D97-AF65-F5344CB8AC3E}">
        <p14:creationId xmlns:p14="http://schemas.microsoft.com/office/powerpoint/2010/main" val="354325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923212" y="1462088"/>
            <a:ext cx="3124201" cy="1966912"/>
          </a:xfrm>
        </p:spPr>
        <p:txBody>
          <a:bodyPr rtlCol="0" anchor="b">
            <a:normAutofit/>
          </a:bodyPr>
          <a:lstStyle>
            <a:lvl1pPr algn="l">
              <a:defRPr sz="3600" b="0"/>
            </a:lvl1pPr>
          </a:lstStyle>
          <a:p>
            <a:pPr rtl="0"/>
            <a:r>
              <a:rPr lang="fr-FR"/>
              <a:t>Modifiez le style du titre</a:t>
            </a:r>
            <a:endParaRPr lang="fr-FR" dirty="0"/>
          </a:p>
        </p:txBody>
      </p:sp>
      <p:sp>
        <p:nvSpPr>
          <p:cNvPr id="3" name="Espace réservé du contenu 2"/>
          <p:cNvSpPr>
            <a:spLocks noGrp="1"/>
          </p:cNvSpPr>
          <p:nvPr>
            <p:ph idx="1"/>
          </p:nvPr>
        </p:nvSpPr>
        <p:spPr>
          <a:xfrm>
            <a:off x="1141413" y="685800"/>
            <a:ext cx="6477000" cy="54864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r-FR"/>
              <a:t>Modifiez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u texte 3"/>
          <p:cNvSpPr>
            <a:spLocks noGrp="1"/>
          </p:cNvSpPr>
          <p:nvPr>
            <p:ph type="body" sz="half" idx="2"/>
          </p:nvPr>
        </p:nvSpPr>
        <p:spPr>
          <a:xfrm>
            <a:off x="7923211" y="3429000"/>
            <a:ext cx="3124201" cy="1828800"/>
          </a:xfrm>
        </p:spPr>
        <p:txBody>
          <a:bodyPr rtlCol="0">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a:t>Modifiez les styles du texte du masque</a:t>
            </a:r>
          </a:p>
        </p:txBody>
      </p:sp>
      <p:sp>
        <p:nvSpPr>
          <p:cNvPr id="6" name="Espace réservé du pied de page 5"/>
          <p:cNvSpPr>
            <a:spLocks noGrp="1"/>
          </p:cNvSpPr>
          <p:nvPr>
            <p:ph type="ftr" sz="quarter" idx="11"/>
          </p:nvPr>
        </p:nvSpPr>
        <p:spPr/>
        <p:txBody>
          <a:bodyPr rtlCol="0"/>
          <a:lstStyle/>
          <a:p>
            <a:pPr rtl="0"/>
            <a:endParaRPr lang="fr-FR" dirty="0"/>
          </a:p>
        </p:txBody>
      </p:sp>
      <p:sp>
        <p:nvSpPr>
          <p:cNvPr id="5" name="Espace réservé de la date 4"/>
          <p:cNvSpPr>
            <a:spLocks noGrp="1"/>
          </p:cNvSpPr>
          <p:nvPr>
            <p:ph type="dt" sz="half" idx="10"/>
          </p:nvPr>
        </p:nvSpPr>
        <p:spPr/>
        <p:txBody>
          <a:bodyPr rtlCol="0"/>
          <a:lstStyle>
            <a:lvl1pPr>
              <a:defRPr/>
            </a:lvl1pPr>
          </a:lstStyle>
          <a:p>
            <a:fld id="{AF6E448A-1A1F-44B3-8EB8-5916342DBC75}" type="datetime1">
              <a:rPr lang="fr-FR" smtClean="0"/>
              <a:pPr/>
              <a:t>11/03/2021</a:t>
            </a:fld>
            <a:endParaRPr lang="fr-FR" dirty="0"/>
          </a:p>
        </p:txBody>
      </p:sp>
      <p:sp>
        <p:nvSpPr>
          <p:cNvPr id="7" name="Espace réservé du numéro de diapositive 6"/>
          <p:cNvSpPr>
            <a:spLocks noGrp="1"/>
          </p:cNvSpPr>
          <p:nvPr>
            <p:ph type="sldNum" sz="quarter" idx="12"/>
          </p:nvPr>
        </p:nvSpPr>
        <p:spPr/>
        <p:txBody>
          <a:bodyPr rtlCol="0"/>
          <a:lstStyle/>
          <a:p>
            <a:pPr rtl="0"/>
            <a:fld id="{F25A965E-3C11-4F28-82DC-E30D63FAC43C}" type="slidenum">
              <a:rPr lang="fr-FR" smtClean="0"/>
              <a:t>‹N°›</a:t>
            </a:fld>
            <a:endParaRPr lang="fr-FR" dirty="0"/>
          </a:p>
        </p:txBody>
      </p:sp>
    </p:spTree>
    <p:extLst>
      <p:ext uri="{BB962C8B-B14F-4D97-AF65-F5344CB8AC3E}">
        <p14:creationId xmlns:p14="http://schemas.microsoft.com/office/powerpoint/2010/main" val="70639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0" name="Rectangle 9"/>
          <p:cNvSpPr/>
          <p:nvPr/>
        </p:nvSpPr>
        <p:spPr bwMode="gray">
          <a:xfrm>
            <a:off x="7313612" y="0"/>
            <a:ext cx="4191002" cy="6858000"/>
          </a:xfrm>
          <a:prstGeom prst="rect">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cxnSp>
        <p:nvCxnSpPr>
          <p:cNvPr id="11" name="Connecteur droit 10"/>
          <p:cNvCxnSpPr/>
          <p:nvPr/>
        </p:nvCxnSpPr>
        <p:spPr>
          <a:xfrm>
            <a:off x="74660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Connecteur droit 8"/>
          <p:cNvCxnSpPr/>
          <p:nvPr/>
        </p:nvCxnSpPr>
        <p:spPr>
          <a:xfrm>
            <a:off x="113522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2" name="Titre 1"/>
          <p:cNvSpPr>
            <a:spLocks noGrp="1"/>
          </p:cNvSpPr>
          <p:nvPr>
            <p:ph type="title"/>
          </p:nvPr>
        </p:nvSpPr>
        <p:spPr>
          <a:xfrm>
            <a:off x="7923212" y="1643063"/>
            <a:ext cx="3124201" cy="2776537"/>
          </a:xfrm>
        </p:spPr>
        <p:txBody>
          <a:bodyPr rtlCol="0" anchor="b">
            <a:normAutofit/>
          </a:bodyPr>
          <a:lstStyle>
            <a:lvl1pPr algn="l">
              <a:defRPr sz="3600" b="0"/>
            </a:lvl1pPr>
          </a:lstStyle>
          <a:p>
            <a:pPr rtl="0"/>
            <a:r>
              <a:rPr lang="fr-FR"/>
              <a:t>Modifiez le style du titre</a:t>
            </a:r>
            <a:endParaRPr lang="fr-FR" dirty="0"/>
          </a:p>
        </p:txBody>
      </p:sp>
      <p:sp>
        <p:nvSpPr>
          <p:cNvPr id="15" name="Rectangle 14"/>
          <p:cNvSpPr/>
          <p:nvPr/>
        </p:nvSpPr>
        <p:spPr bwMode="gray">
          <a:xfrm rot="120000">
            <a:off x="654916" y="532501"/>
            <a:ext cx="6103614" cy="5715899"/>
          </a:xfrm>
          <a:prstGeom prst="rect">
            <a:avLst/>
          </a:prstGeom>
          <a:solidFill>
            <a:schemeClr val="bg1"/>
          </a:solidFill>
          <a:ln w="190500">
            <a:noFill/>
            <a:miter lim="800000"/>
          </a:ln>
          <a:effectLst>
            <a:outerShdw blurRad="88900" algn="ctr" rotWithShape="0">
              <a:schemeClr val="accent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3" name="Espace réservé d’image 2" descr="Espace réservé vide pour ajouter une image. Cliquez sur l’espace réservé et sélectionnez l’image à ajouter."/>
          <p:cNvSpPr>
            <a:spLocks noGrp="1"/>
          </p:cNvSpPr>
          <p:nvPr>
            <p:ph type="pic" idx="1"/>
          </p:nvPr>
        </p:nvSpPr>
        <p:spPr bwMode="gray">
          <a:xfrm>
            <a:off x="745586" y="609600"/>
            <a:ext cx="5914664" cy="5562600"/>
          </a:xfrm>
          <a:solidFill>
            <a:srgbClr val="FFFFFF">
              <a:shade val="85000"/>
            </a:srgbClr>
          </a:solidFill>
          <a:ln w="152400" cap="flat" cmpd="sng">
            <a:solidFill>
              <a:srgbClr val="FFFFFF"/>
            </a:solidFill>
            <a:miter lim="800000"/>
          </a:ln>
          <a:effectLst>
            <a:outerShdw blurRad="88900" sx="101000" sy="101000" algn="tl" rotWithShape="0">
              <a:schemeClr val="accent1">
                <a:lumMod val="50000"/>
                <a:alpha val="15000"/>
              </a:schemeClr>
            </a:outerShdw>
          </a:effectLst>
          <a:scene3d>
            <a:camera prst="orthographicFront"/>
            <a:lightRig rig="twoPt" dir="t">
              <a:rot lat="0" lon="0" rev="7200000"/>
            </a:lightRig>
          </a:scene3d>
          <a:sp3d prstMaterial="matte">
            <a:bevelT w="25400" h="19050"/>
            <a:contourClr>
              <a:srgbClr val="FFFFFF"/>
            </a:contourClr>
          </a:sp3d>
        </p:spPr>
        <p:txBody>
          <a:bodyPr tIns="457200" rtlCol="0">
            <a:normAutofit/>
          </a:bodyPr>
          <a:lstStyle>
            <a:lvl1pPr marL="0" marR="0" indent="0" algn="ctr" defTabSz="914400" rtl="0" eaLnBrk="1" fontAlgn="auto" latinLnBrk="0" hangingPunct="1">
              <a:lnSpc>
                <a:spcPct val="90000"/>
              </a:lnSpc>
              <a:spcBef>
                <a:spcPts val="1800"/>
              </a:spcBef>
              <a:spcAft>
                <a:spcPts val="0"/>
              </a:spcAft>
              <a:buClr>
                <a:schemeClr val="tx1"/>
              </a:buClr>
              <a:buSzTx/>
              <a:buFont typeface="Arial"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a:t>Cliquez sur l'icône pour ajouter une image</a:t>
            </a:r>
            <a:endParaRPr lang="fr" dirty="0"/>
          </a:p>
        </p:txBody>
      </p:sp>
      <p:sp>
        <p:nvSpPr>
          <p:cNvPr id="4" name="Espace réservé du texte 3"/>
          <p:cNvSpPr>
            <a:spLocks noGrp="1"/>
          </p:cNvSpPr>
          <p:nvPr>
            <p:ph type="body" sz="half" idx="2"/>
          </p:nvPr>
        </p:nvSpPr>
        <p:spPr>
          <a:xfrm>
            <a:off x="7923212" y="4423913"/>
            <a:ext cx="3124201" cy="1748287"/>
          </a:xfrm>
        </p:spPr>
        <p:txBody>
          <a:bodyPr rtlCol="0">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a:t>Modifiez les styles du texte du masque</a:t>
            </a:r>
          </a:p>
        </p:txBody>
      </p:sp>
      <p:sp>
        <p:nvSpPr>
          <p:cNvPr id="13" name="Espace réservé du pied de page 12"/>
          <p:cNvSpPr>
            <a:spLocks noGrp="1"/>
          </p:cNvSpPr>
          <p:nvPr>
            <p:ph type="ftr" sz="quarter" idx="11"/>
          </p:nvPr>
        </p:nvSpPr>
        <p:spPr/>
        <p:txBody>
          <a:bodyPr rtlCol="0"/>
          <a:lstStyle/>
          <a:p>
            <a:pPr rtl="0"/>
            <a:endParaRPr lang="fr-FR" dirty="0"/>
          </a:p>
        </p:txBody>
      </p:sp>
      <p:sp>
        <p:nvSpPr>
          <p:cNvPr id="12" name="Espace réservé de la date 11"/>
          <p:cNvSpPr>
            <a:spLocks noGrp="1"/>
          </p:cNvSpPr>
          <p:nvPr>
            <p:ph type="dt" sz="half" idx="10"/>
          </p:nvPr>
        </p:nvSpPr>
        <p:spPr/>
        <p:txBody>
          <a:bodyPr rtlCol="0"/>
          <a:lstStyle>
            <a:lvl1pPr>
              <a:defRPr/>
            </a:lvl1pPr>
          </a:lstStyle>
          <a:p>
            <a:fld id="{0D354342-26C4-4A1C-B966-A3A68148873A}" type="datetime1">
              <a:rPr lang="fr-FR" smtClean="0"/>
              <a:pPr/>
              <a:t>11/03/2021</a:t>
            </a:fld>
            <a:endParaRPr lang="fr-FR" dirty="0"/>
          </a:p>
        </p:txBody>
      </p:sp>
      <p:sp>
        <p:nvSpPr>
          <p:cNvPr id="14" name="Espace réservé du numéro de diapositive 13"/>
          <p:cNvSpPr>
            <a:spLocks noGrp="1"/>
          </p:cNvSpPr>
          <p:nvPr>
            <p:ph type="sldNum" sz="quarter" idx="12"/>
          </p:nvPr>
        </p:nvSpPr>
        <p:spPr/>
        <p:txBody>
          <a:bodyPr rtlCol="0"/>
          <a:lstStyle/>
          <a:p>
            <a:pPr rtl="0"/>
            <a:fld id="{F25A965E-3C11-4F28-82DC-E30D63FAC43C}" type="slidenum">
              <a:rPr lang="fr-FR" smtClean="0"/>
              <a:pPr rtl="0"/>
              <a:t>‹N°›</a:t>
            </a:fld>
            <a:endParaRPr lang="fr-FR" dirty="0"/>
          </a:p>
        </p:txBody>
      </p:sp>
    </p:spTree>
    <p:extLst>
      <p:ext uri="{BB962C8B-B14F-4D97-AF65-F5344CB8AC3E}">
        <p14:creationId xmlns:p14="http://schemas.microsoft.com/office/powerpoint/2010/main" val="295547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fr-FR" dirty="0"/>
          </a:p>
        </p:txBody>
      </p:sp>
      <p:sp>
        <p:nvSpPr>
          <p:cNvPr id="3" name="Espace réservé du texte vertical 2"/>
          <p:cNvSpPr>
            <a:spLocks noGrp="1"/>
          </p:cNvSpPr>
          <p:nvPr>
            <p:ph type="body" orient="vert" idx="1"/>
          </p:nvPr>
        </p:nvSpPr>
        <p:spPr/>
        <p:txBody>
          <a:bodyPr vert="eaVert" rtlCol="0"/>
          <a:lstStyle/>
          <a:p>
            <a:pPr lvl="0" rtl="0"/>
            <a:r>
              <a:rPr lang="fr-FR"/>
              <a:t>Modifiez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5" name="Espace réservé du pied de page 4"/>
          <p:cNvSpPr>
            <a:spLocks noGrp="1"/>
          </p:cNvSpPr>
          <p:nvPr>
            <p:ph type="ftr" sz="quarter" idx="11"/>
          </p:nvPr>
        </p:nvSpPr>
        <p:spPr/>
        <p:txBody>
          <a:bodyPr rtlCol="0"/>
          <a:lstStyle/>
          <a:p>
            <a:pPr rtl="0"/>
            <a:endParaRPr lang="fr-FR" dirty="0"/>
          </a:p>
        </p:txBody>
      </p:sp>
      <p:sp>
        <p:nvSpPr>
          <p:cNvPr id="4" name="Espace réservé de la date 3"/>
          <p:cNvSpPr>
            <a:spLocks noGrp="1"/>
          </p:cNvSpPr>
          <p:nvPr>
            <p:ph type="dt" sz="half" idx="10"/>
          </p:nvPr>
        </p:nvSpPr>
        <p:spPr/>
        <p:txBody>
          <a:bodyPr rtlCol="0"/>
          <a:lstStyle>
            <a:lvl1pPr>
              <a:defRPr/>
            </a:lvl1pPr>
          </a:lstStyle>
          <a:p>
            <a:fld id="{5BCE1689-4D26-4267-BF9E-C6C2319B42B7}" type="datetime1">
              <a:rPr lang="fr-FR" smtClean="0"/>
              <a:pPr/>
              <a:t>11/03/2021</a:t>
            </a:fld>
            <a:endParaRPr lang="fr-FR" dirty="0"/>
          </a:p>
        </p:txBody>
      </p:sp>
      <p:sp>
        <p:nvSpPr>
          <p:cNvPr id="6" name="Espace réservé du numéro de diapositive 5"/>
          <p:cNvSpPr>
            <a:spLocks noGrp="1"/>
          </p:cNvSpPr>
          <p:nvPr>
            <p:ph type="sldNum" sz="quarter" idx="12"/>
          </p:nvPr>
        </p:nvSpPr>
        <p:spPr/>
        <p:txBody>
          <a:bodyPr rtlCol="0"/>
          <a:lstStyle/>
          <a:p>
            <a:pPr rtl="0"/>
            <a:fld id="{F25A965E-3C11-4F28-82DC-E30D63FAC43C}" type="slidenum">
              <a:rPr lang="fr-FR" smtClean="0"/>
              <a:t>‹N°›</a:t>
            </a:fld>
            <a:endParaRPr lang="fr-FR" dirty="0"/>
          </a:p>
        </p:txBody>
      </p:sp>
    </p:spTree>
    <p:extLst>
      <p:ext uri="{BB962C8B-B14F-4D97-AF65-F5344CB8AC3E}">
        <p14:creationId xmlns:p14="http://schemas.microsoft.com/office/powerpoint/2010/main" val="303487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218612" y="685801"/>
            <a:ext cx="1828801" cy="5486400"/>
          </a:xfrm>
        </p:spPr>
        <p:txBody>
          <a:bodyPr vert="eaVert" rtlCol="0"/>
          <a:lstStyle/>
          <a:p>
            <a:pPr rtl="0"/>
            <a:r>
              <a:rPr lang="fr-FR"/>
              <a:t>Modifiez le style du titre</a:t>
            </a:r>
            <a:endParaRPr lang="fr-FR" dirty="0"/>
          </a:p>
        </p:txBody>
      </p:sp>
      <p:sp>
        <p:nvSpPr>
          <p:cNvPr id="3" name="Espace réservé du texte vertical 2"/>
          <p:cNvSpPr>
            <a:spLocks noGrp="1"/>
          </p:cNvSpPr>
          <p:nvPr>
            <p:ph type="body" orient="vert" idx="1"/>
          </p:nvPr>
        </p:nvSpPr>
        <p:spPr>
          <a:xfrm>
            <a:off x="1141413" y="685800"/>
            <a:ext cx="7924799" cy="5486400"/>
          </a:xfrm>
        </p:spPr>
        <p:txBody>
          <a:bodyPr vert="eaVert" rtlCol="0"/>
          <a:lstStyle/>
          <a:p>
            <a:pPr lvl="0" rtl="0"/>
            <a:r>
              <a:rPr lang="fr-FR"/>
              <a:t>Modifiez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5" name="Espace réservé du pied de page 4"/>
          <p:cNvSpPr>
            <a:spLocks noGrp="1"/>
          </p:cNvSpPr>
          <p:nvPr>
            <p:ph type="ftr" sz="quarter" idx="11"/>
          </p:nvPr>
        </p:nvSpPr>
        <p:spPr/>
        <p:txBody>
          <a:bodyPr rtlCol="0"/>
          <a:lstStyle/>
          <a:p>
            <a:pPr rtl="0"/>
            <a:endParaRPr lang="fr-FR" dirty="0"/>
          </a:p>
        </p:txBody>
      </p:sp>
      <p:sp>
        <p:nvSpPr>
          <p:cNvPr id="4" name="Espace réservé de la date 3"/>
          <p:cNvSpPr>
            <a:spLocks noGrp="1"/>
          </p:cNvSpPr>
          <p:nvPr>
            <p:ph type="dt" sz="half" idx="10"/>
          </p:nvPr>
        </p:nvSpPr>
        <p:spPr/>
        <p:txBody>
          <a:bodyPr rtlCol="0"/>
          <a:lstStyle>
            <a:lvl1pPr>
              <a:defRPr/>
            </a:lvl1pPr>
          </a:lstStyle>
          <a:p>
            <a:fld id="{E8C4493F-823F-47E9-90B6-181E5DFF5435}" type="datetime1">
              <a:rPr lang="fr-FR" smtClean="0"/>
              <a:pPr/>
              <a:t>11/03/2021</a:t>
            </a:fld>
            <a:endParaRPr lang="fr-FR" dirty="0"/>
          </a:p>
        </p:txBody>
      </p:sp>
      <p:sp>
        <p:nvSpPr>
          <p:cNvPr id="6" name="Espace réservé du numéro de diapositive 5"/>
          <p:cNvSpPr>
            <a:spLocks noGrp="1"/>
          </p:cNvSpPr>
          <p:nvPr>
            <p:ph type="sldNum" sz="quarter" idx="12"/>
          </p:nvPr>
        </p:nvSpPr>
        <p:spPr/>
        <p:txBody>
          <a:bodyPr rtlCol="0"/>
          <a:lstStyle/>
          <a:p>
            <a:pPr rtl="0"/>
            <a:fld id="{F25A965E-3C11-4F28-82DC-E30D63FAC43C}" type="slidenum">
              <a:rPr lang="fr-FR" smtClean="0"/>
              <a:t>‹N°›</a:t>
            </a:fld>
            <a:endParaRPr lang="fr-FR" dirty="0"/>
          </a:p>
        </p:txBody>
      </p:sp>
    </p:spTree>
    <p:extLst>
      <p:ext uri="{BB962C8B-B14F-4D97-AF65-F5344CB8AC3E}">
        <p14:creationId xmlns:p14="http://schemas.microsoft.com/office/powerpoint/2010/main" val="121322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iapositive de titre avec images">
    <p:spTree>
      <p:nvGrpSpPr>
        <p:cNvPr id="1" name=""/>
        <p:cNvGrpSpPr/>
        <p:nvPr/>
      </p:nvGrpSpPr>
      <p:grpSpPr>
        <a:xfrm>
          <a:off x="0" y="0"/>
          <a:ext cx="0" cy="0"/>
          <a:chOff x="0" y="0"/>
          <a:chExt cx="0" cy="0"/>
        </a:xfrm>
      </p:grpSpPr>
      <p:sp>
        <p:nvSpPr>
          <p:cNvPr id="2" name="Titre 1"/>
          <p:cNvSpPr>
            <a:spLocks noGrp="1"/>
          </p:cNvSpPr>
          <p:nvPr>
            <p:ph type="ctrTitle"/>
          </p:nvPr>
        </p:nvSpPr>
        <p:spPr>
          <a:xfrm>
            <a:off x="1522412" y="4843464"/>
            <a:ext cx="9144002" cy="947736"/>
          </a:xfrm>
        </p:spPr>
        <p:txBody>
          <a:bodyPr rtlCol="0">
            <a:normAutofit/>
          </a:bodyPr>
          <a:lstStyle>
            <a:lvl1pPr algn="ctr">
              <a:lnSpc>
                <a:spcPct val="80000"/>
              </a:lnSpc>
              <a:defRPr sz="5600">
                <a:solidFill>
                  <a:schemeClr val="tx1">
                    <a:lumMod val="75000"/>
                    <a:lumOff val="25000"/>
                  </a:schemeClr>
                </a:solidFill>
              </a:defRPr>
            </a:lvl1pPr>
          </a:lstStyle>
          <a:p>
            <a:pPr rtl="0"/>
            <a:r>
              <a:rPr lang="fr-FR"/>
              <a:t>Modifiez le style du titre</a:t>
            </a:r>
            <a:endParaRPr lang="fr-FR" dirty="0"/>
          </a:p>
        </p:txBody>
      </p:sp>
      <p:sp>
        <p:nvSpPr>
          <p:cNvPr id="3" name="Sous-titre 2"/>
          <p:cNvSpPr>
            <a:spLocks noGrp="1"/>
          </p:cNvSpPr>
          <p:nvPr>
            <p:ph type="subTitle" idx="1"/>
          </p:nvPr>
        </p:nvSpPr>
        <p:spPr>
          <a:xfrm>
            <a:off x="1522413" y="5791200"/>
            <a:ext cx="9144000" cy="457200"/>
          </a:xfrm>
        </p:spPr>
        <p:txBody>
          <a:bodyPr wrap="square" rtlCol="0">
            <a:normAutofit/>
          </a:bodyPr>
          <a:lstStyle>
            <a:lvl1pPr marL="0" indent="0" algn="ctr">
              <a:spcBef>
                <a:spcPts val="0"/>
              </a:spcBef>
              <a:buNone/>
              <a:defRPr sz="2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FR"/>
              <a:t>Modifiez le style des sous-titres du masque</a:t>
            </a:r>
            <a:endParaRPr lang="fr-FR" dirty="0"/>
          </a:p>
        </p:txBody>
      </p:sp>
      <p:sp>
        <p:nvSpPr>
          <p:cNvPr id="8" name="Rectangle 7"/>
          <p:cNvSpPr/>
          <p:nvPr/>
        </p:nvSpPr>
        <p:spPr bwMode="gray">
          <a:xfrm rot="185582">
            <a:off x="1414576" y="762623"/>
            <a:ext cx="2947013"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11" name="Espace réservé d’image 10" descr="Espace réservé vide pour ajouter une image. Cliquez sur l’espace réservé, puis sélectionnez l’image à ajouter."/>
          <p:cNvSpPr>
            <a:spLocks noGrp="1"/>
          </p:cNvSpPr>
          <p:nvPr>
            <p:ph type="pic" sz="quarter" idx="13"/>
          </p:nvPr>
        </p:nvSpPr>
        <p:spPr bwMode="gray">
          <a:xfrm>
            <a:off x="1634550" y="917753"/>
            <a:ext cx="2592388" cy="3314700"/>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rtlCol="0"/>
          <a:lstStyle>
            <a:lvl1pPr marL="45720" indent="0" algn="ctr" rtl="0">
              <a:buNone/>
              <a:defRPr/>
            </a:lvl1pPr>
          </a:lstStyle>
          <a:p>
            <a:pPr rtl="0"/>
            <a:r>
              <a:rPr lang="fr-FR"/>
              <a:t>Cliquez sur l'icône pour ajouter une image</a:t>
            </a:r>
            <a:endParaRPr lang="fr" dirty="0"/>
          </a:p>
        </p:txBody>
      </p:sp>
      <p:sp>
        <p:nvSpPr>
          <p:cNvPr id="7" name="Rectangle 6"/>
          <p:cNvSpPr/>
          <p:nvPr/>
        </p:nvSpPr>
        <p:spPr bwMode="gray">
          <a:xfrm rot="120000">
            <a:off x="4600738" y="740343"/>
            <a:ext cx="2947013"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12" name="Espace réservé d’image 10" descr="Espace réservé vide pour ajouter une image. Cliquez sur l’espace réservé, puis sélectionnez l’image à ajouter."/>
          <p:cNvSpPr>
            <a:spLocks noGrp="1"/>
          </p:cNvSpPr>
          <p:nvPr>
            <p:ph type="pic" sz="quarter" idx="14"/>
          </p:nvPr>
        </p:nvSpPr>
        <p:spPr bwMode="gray">
          <a:xfrm>
            <a:off x="4787507" y="917753"/>
            <a:ext cx="2592388" cy="3314700"/>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rtlCol="0"/>
          <a:lstStyle>
            <a:lvl1pPr marL="45720" indent="0" algn="ctr" rtl="0">
              <a:buNone/>
              <a:defRPr/>
            </a:lvl1pPr>
          </a:lstStyle>
          <a:p>
            <a:pPr rtl="0"/>
            <a:r>
              <a:rPr lang="fr-FR"/>
              <a:t>Cliquez sur l'icône pour ajouter une image</a:t>
            </a:r>
            <a:endParaRPr lang="fr" dirty="0"/>
          </a:p>
        </p:txBody>
      </p:sp>
      <p:sp>
        <p:nvSpPr>
          <p:cNvPr id="9" name="Rectangle 8"/>
          <p:cNvSpPr/>
          <p:nvPr/>
        </p:nvSpPr>
        <p:spPr bwMode="gray">
          <a:xfrm rot="21480000">
            <a:off x="7775260" y="727477"/>
            <a:ext cx="2947013"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13" name="Espace réservé d’image 10" descr="Espace réservé vide pour ajouter une image. Cliquez sur l’espace réservé et sélectionnez l’image à ajouter."/>
          <p:cNvSpPr>
            <a:spLocks noGrp="1"/>
          </p:cNvSpPr>
          <p:nvPr>
            <p:ph type="pic" sz="quarter" idx="15"/>
          </p:nvPr>
        </p:nvSpPr>
        <p:spPr bwMode="gray">
          <a:xfrm>
            <a:off x="7940463" y="917753"/>
            <a:ext cx="2592388" cy="3314701"/>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rtlCol="0"/>
          <a:lstStyle>
            <a:lvl1pPr marL="45720" indent="0" algn="ctr" rtl="0">
              <a:buNone/>
              <a:defRPr/>
            </a:lvl1pPr>
          </a:lstStyle>
          <a:p>
            <a:pPr rtl="0"/>
            <a:r>
              <a:rPr lang="fr-FR"/>
              <a:t>Cliquez sur l'icône pour ajouter une image</a:t>
            </a:r>
            <a:endParaRPr lang="fr" dirty="0"/>
          </a:p>
        </p:txBody>
      </p:sp>
      <p:sp>
        <p:nvSpPr>
          <p:cNvPr id="5" name="Espace réservé du pied de page 4"/>
          <p:cNvSpPr>
            <a:spLocks noGrp="1"/>
          </p:cNvSpPr>
          <p:nvPr>
            <p:ph type="ftr" sz="quarter" idx="11"/>
          </p:nvPr>
        </p:nvSpPr>
        <p:spPr/>
        <p:txBody>
          <a:bodyPr rtlCol="0"/>
          <a:lstStyle/>
          <a:p>
            <a:pPr rtl="0"/>
            <a:endParaRPr lang="fr-FR" dirty="0"/>
          </a:p>
        </p:txBody>
      </p:sp>
      <p:sp>
        <p:nvSpPr>
          <p:cNvPr id="4" name="Espace réservé de la date 3"/>
          <p:cNvSpPr>
            <a:spLocks noGrp="1"/>
          </p:cNvSpPr>
          <p:nvPr>
            <p:ph type="dt" sz="half" idx="10"/>
          </p:nvPr>
        </p:nvSpPr>
        <p:spPr/>
        <p:txBody>
          <a:bodyPr rtlCol="0"/>
          <a:lstStyle>
            <a:lvl1pPr>
              <a:defRPr/>
            </a:lvl1pPr>
          </a:lstStyle>
          <a:p>
            <a:fld id="{A03FC5F7-A0FB-44CD-AF7C-CE374E4A65BF}" type="datetime1">
              <a:rPr lang="fr-FR" smtClean="0"/>
              <a:pPr/>
              <a:t>11/03/2021</a:t>
            </a:fld>
            <a:endParaRPr lang="fr-FR" dirty="0"/>
          </a:p>
        </p:txBody>
      </p:sp>
      <p:sp>
        <p:nvSpPr>
          <p:cNvPr id="6" name="Espace réservé du numéro de diapositive 5"/>
          <p:cNvSpPr>
            <a:spLocks noGrp="1"/>
          </p:cNvSpPr>
          <p:nvPr>
            <p:ph type="sldNum" sz="quarter" idx="12"/>
          </p:nvPr>
        </p:nvSpPr>
        <p:spPr/>
        <p:txBody>
          <a:bodyPr rtlCol="0"/>
          <a:lstStyle/>
          <a:p>
            <a:pPr rtl="0"/>
            <a:fld id="{F25A965E-3C11-4F28-82DC-E30D63FAC43C}" type="slidenum">
              <a:rPr lang="fr-FR" smtClean="0"/>
              <a:t>‹N°›</a:t>
            </a:fld>
            <a:endParaRPr lang="fr-FR" dirty="0"/>
          </a:p>
        </p:txBody>
      </p:sp>
    </p:spTree>
    <p:extLst>
      <p:ext uri="{BB962C8B-B14F-4D97-AF65-F5344CB8AC3E}">
        <p14:creationId xmlns:p14="http://schemas.microsoft.com/office/powerpoint/2010/main" val="311100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sitive de titre secondaire avec images">
    <p:spTree>
      <p:nvGrpSpPr>
        <p:cNvPr id="1" name=""/>
        <p:cNvGrpSpPr/>
        <p:nvPr/>
      </p:nvGrpSpPr>
      <p:grpSpPr>
        <a:xfrm>
          <a:off x="0" y="0"/>
          <a:ext cx="0" cy="0"/>
          <a:chOff x="0" y="0"/>
          <a:chExt cx="0" cy="0"/>
        </a:xfrm>
      </p:grpSpPr>
      <p:sp>
        <p:nvSpPr>
          <p:cNvPr id="2" name="Titre 1"/>
          <p:cNvSpPr>
            <a:spLocks noGrp="1"/>
          </p:cNvSpPr>
          <p:nvPr>
            <p:ph type="ctrTitle"/>
          </p:nvPr>
        </p:nvSpPr>
        <p:spPr>
          <a:xfrm>
            <a:off x="1522413" y="4843464"/>
            <a:ext cx="9144002" cy="947736"/>
          </a:xfrm>
        </p:spPr>
        <p:txBody>
          <a:bodyPr rtlCol="0">
            <a:normAutofit/>
          </a:bodyPr>
          <a:lstStyle>
            <a:lvl1pPr algn="ctr">
              <a:lnSpc>
                <a:spcPct val="80000"/>
              </a:lnSpc>
              <a:defRPr sz="5600">
                <a:solidFill>
                  <a:schemeClr val="tx1">
                    <a:lumMod val="75000"/>
                    <a:lumOff val="25000"/>
                  </a:schemeClr>
                </a:solidFill>
              </a:defRPr>
            </a:lvl1pPr>
          </a:lstStyle>
          <a:p>
            <a:pPr rtl="0"/>
            <a:r>
              <a:rPr lang="fr-FR"/>
              <a:t>Modifiez le style du titre</a:t>
            </a:r>
            <a:endParaRPr lang="fr-FR" dirty="0"/>
          </a:p>
        </p:txBody>
      </p:sp>
      <p:sp>
        <p:nvSpPr>
          <p:cNvPr id="3" name="Sous-titre 2"/>
          <p:cNvSpPr>
            <a:spLocks noGrp="1"/>
          </p:cNvSpPr>
          <p:nvPr>
            <p:ph type="subTitle" idx="1"/>
          </p:nvPr>
        </p:nvSpPr>
        <p:spPr>
          <a:xfrm>
            <a:off x="1522413" y="5791200"/>
            <a:ext cx="9144000" cy="457200"/>
          </a:xfrm>
        </p:spPr>
        <p:txBody>
          <a:bodyPr wrap="square" rtlCol="0">
            <a:normAutofit/>
          </a:bodyPr>
          <a:lstStyle>
            <a:lvl1pPr marL="0" indent="0" algn="ctr">
              <a:spcBef>
                <a:spcPts val="0"/>
              </a:spcBef>
              <a:buNone/>
              <a:defRPr sz="2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FR"/>
              <a:t>Modifiez le style des sous-titres du masque</a:t>
            </a:r>
            <a:endParaRPr lang="fr-FR" dirty="0"/>
          </a:p>
        </p:txBody>
      </p:sp>
      <p:sp>
        <p:nvSpPr>
          <p:cNvPr id="11" name="Espace réservé d’image 10" descr="Espace réservé vide pour ajouter une image. Cliquez sur l’espace réservé, puis sélectionnez l’image à ajouter."/>
          <p:cNvSpPr>
            <a:spLocks noGrp="1"/>
          </p:cNvSpPr>
          <p:nvPr>
            <p:ph type="pic" sz="quarter" idx="13"/>
          </p:nvPr>
        </p:nvSpPr>
        <p:spPr>
          <a:xfrm>
            <a:off x="1853090"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tIns="457200" rtlCol="0"/>
          <a:lstStyle>
            <a:lvl1pPr marL="0" indent="0" algn="ctr" rtl="0">
              <a:buNone/>
              <a:defRPr/>
            </a:lvl1pPr>
          </a:lstStyle>
          <a:p>
            <a:pPr rtl="0"/>
            <a:r>
              <a:rPr lang="fr-FR"/>
              <a:t>Cliquez sur l'icône pour ajouter une image</a:t>
            </a:r>
            <a:endParaRPr lang="fr" dirty="0"/>
          </a:p>
        </p:txBody>
      </p:sp>
      <p:sp>
        <p:nvSpPr>
          <p:cNvPr id="12" name="Espace réservé d’image 10" descr="Espace réservé vide pour ajouter une image. Cliquez sur l’espace réservé, puis sélectionnez l’image à ajouter."/>
          <p:cNvSpPr>
            <a:spLocks noGrp="1"/>
          </p:cNvSpPr>
          <p:nvPr>
            <p:ph type="pic" sz="quarter" idx="14"/>
          </p:nvPr>
        </p:nvSpPr>
        <p:spPr>
          <a:xfrm>
            <a:off x="4722812"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vert="horz" lIns="91440" tIns="457200" rIns="91440" bIns="45720" rtlCol="0">
            <a:normAutofit/>
          </a:bodyPr>
          <a:lstStyle>
            <a:lvl1pPr marL="0" indent="-228600" algn="ctr" rtl="0">
              <a:buNone/>
              <a:defRPr/>
            </a:lvl1pPr>
          </a:lstStyle>
          <a:p>
            <a:pPr rtl="0"/>
            <a:r>
              <a:rPr lang="fr-FR"/>
              <a:t>Cliquez sur l'icône pour ajouter une image</a:t>
            </a:r>
            <a:endParaRPr lang="fr" dirty="0"/>
          </a:p>
        </p:txBody>
      </p:sp>
      <p:sp>
        <p:nvSpPr>
          <p:cNvPr id="13" name="Espace réservé d’image 10" descr="Espace réservé vide pour ajouter une image. Cliquez sur l’espace réservé et sélectionnez l’image à ajouter."/>
          <p:cNvSpPr>
            <a:spLocks noGrp="1"/>
          </p:cNvSpPr>
          <p:nvPr>
            <p:ph type="pic" sz="quarter" idx="15"/>
          </p:nvPr>
        </p:nvSpPr>
        <p:spPr>
          <a:xfrm>
            <a:off x="7592534"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vert="horz" lIns="91440" tIns="457200" rIns="91440" bIns="45720" rtlCol="0">
            <a:normAutofit/>
          </a:bodyPr>
          <a:lstStyle>
            <a:lvl1pPr marL="0" indent="-228600" algn="ctr" rtl="0">
              <a:buNone/>
              <a:defRPr/>
            </a:lvl1pPr>
          </a:lstStyle>
          <a:p>
            <a:pPr rtl="0"/>
            <a:r>
              <a:rPr lang="fr-FR"/>
              <a:t>Cliquez sur l'icône pour ajouter une image</a:t>
            </a:r>
            <a:endParaRPr lang="fr" dirty="0"/>
          </a:p>
        </p:txBody>
      </p:sp>
      <p:sp>
        <p:nvSpPr>
          <p:cNvPr id="5" name="Espace réservé du pied de page 4"/>
          <p:cNvSpPr>
            <a:spLocks noGrp="1"/>
          </p:cNvSpPr>
          <p:nvPr>
            <p:ph type="ftr" sz="quarter" idx="11"/>
          </p:nvPr>
        </p:nvSpPr>
        <p:spPr/>
        <p:txBody>
          <a:bodyPr rtlCol="0"/>
          <a:lstStyle/>
          <a:p>
            <a:pPr rtl="0"/>
            <a:endParaRPr lang="fr-FR" dirty="0"/>
          </a:p>
        </p:txBody>
      </p:sp>
      <p:sp>
        <p:nvSpPr>
          <p:cNvPr id="4" name="Espace réservé de la date 3"/>
          <p:cNvSpPr>
            <a:spLocks noGrp="1"/>
          </p:cNvSpPr>
          <p:nvPr>
            <p:ph type="dt" sz="half" idx="10"/>
          </p:nvPr>
        </p:nvSpPr>
        <p:spPr/>
        <p:txBody>
          <a:bodyPr rtlCol="0"/>
          <a:lstStyle>
            <a:lvl1pPr>
              <a:defRPr/>
            </a:lvl1pPr>
          </a:lstStyle>
          <a:p>
            <a:fld id="{52964E18-5325-41C0-80E5-095CE82AFC75}" type="datetime1">
              <a:rPr lang="fr-FR" smtClean="0"/>
              <a:pPr/>
              <a:t>11/03/2021</a:t>
            </a:fld>
            <a:endParaRPr lang="fr-FR" dirty="0"/>
          </a:p>
        </p:txBody>
      </p:sp>
      <p:sp>
        <p:nvSpPr>
          <p:cNvPr id="6" name="Espace réservé du numéro de diapositive 5"/>
          <p:cNvSpPr>
            <a:spLocks noGrp="1"/>
          </p:cNvSpPr>
          <p:nvPr>
            <p:ph type="sldNum" sz="quarter" idx="12"/>
          </p:nvPr>
        </p:nvSpPr>
        <p:spPr/>
        <p:txBody>
          <a:bodyPr rtlCol="0"/>
          <a:lstStyle/>
          <a:p>
            <a:pPr rtl="0"/>
            <a:fld id="{F25A965E-3C11-4F28-82DC-E30D63FAC43C}" type="slidenum">
              <a:rPr lang="fr-FR" smtClean="0"/>
              <a:t>‹N°›</a:t>
            </a:fld>
            <a:endParaRPr lang="fr-FR" dirty="0"/>
          </a:p>
        </p:txBody>
      </p:sp>
    </p:spTree>
    <p:extLst>
      <p:ext uri="{BB962C8B-B14F-4D97-AF65-F5344CB8AC3E}">
        <p14:creationId xmlns:p14="http://schemas.microsoft.com/office/powerpoint/2010/main" val="364260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fr-FR" dirty="0"/>
          </a:p>
        </p:txBody>
      </p:sp>
      <p:sp>
        <p:nvSpPr>
          <p:cNvPr id="3" name="Espace réservé du contenu 2"/>
          <p:cNvSpPr>
            <a:spLocks noGrp="1"/>
          </p:cNvSpPr>
          <p:nvPr>
            <p:ph idx="1"/>
          </p:nvPr>
        </p:nvSpPr>
        <p:spPr/>
        <p:txBody>
          <a:bodyPr rtlCol="0"/>
          <a:lstStyle>
            <a:lvl5pPr>
              <a:defRPr/>
            </a:lvl5pPr>
          </a:lstStyle>
          <a:p>
            <a:pPr lvl="0" rtl="0"/>
            <a:r>
              <a:rPr lang="fr-FR"/>
              <a:t>Modifiez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5" name="Espace réservé du pied de page 4"/>
          <p:cNvSpPr>
            <a:spLocks noGrp="1"/>
          </p:cNvSpPr>
          <p:nvPr>
            <p:ph type="ftr" sz="quarter" idx="11"/>
          </p:nvPr>
        </p:nvSpPr>
        <p:spPr/>
        <p:txBody>
          <a:bodyPr rtlCol="0"/>
          <a:lstStyle/>
          <a:p>
            <a:pPr rtl="0"/>
            <a:endParaRPr lang="fr-FR" dirty="0"/>
          </a:p>
        </p:txBody>
      </p:sp>
      <p:sp>
        <p:nvSpPr>
          <p:cNvPr id="4" name="Espace réservé de la date 3"/>
          <p:cNvSpPr>
            <a:spLocks noGrp="1"/>
          </p:cNvSpPr>
          <p:nvPr>
            <p:ph type="dt" sz="half" idx="10"/>
          </p:nvPr>
        </p:nvSpPr>
        <p:spPr/>
        <p:txBody>
          <a:bodyPr rtlCol="0"/>
          <a:lstStyle>
            <a:lvl1pPr>
              <a:defRPr/>
            </a:lvl1pPr>
          </a:lstStyle>
          <a:p>
            <a:fld id="{0AB8E6FA-483C-4046-8884-20412DC0454A}" type="datetime1">
              <a:rPr lang="fr-FR" smtClean="0"/>
              <a:pPr/>
              <a:t>11/03/2021</a:t>
            </a:fld>
            <a:endParaRPr lang="fr-FR" dirty="0"/>
          </a:p>
        </p:txBody>
      </p:sp>
      <p:sp>
        <p:nvSpPr>
          <p:cNvPr id="6" name="Espace réservé du numéro de diapositive 5"/>
          <p:cNvSpPr>
            <a:spLocks noGrp="1"/>
          </p:cNvSpPr>
          <p:nvPr>
            <p:ph type="sldNum" sz="quarter" idx="12"/>
          </p:nvPr>
        </p:nvSpPr>
        <p:spPr/>
        <p:txBody>
          <a:bodyPr rtlCol="0"/>
          <a:lstStyle/>
          <a:p>
            <a:pPr rtl="0"/>
            <a:fld id="{F25A965E-3C11-4F28-82DC-E30D63FAC43C}" type="slidenum">
              <a:rPr lang="fr-FR" smtClean="0"/>
              <a:t>‹N°›</a:t>
            </a:fld>
            <a:endParaRPr lang="fr-FR" dirty="0"/>
          </a:p>
        </p:txBody>
      </p:sp>
    </p:spTree>
    <p:extLst>
      <p:ext uri="{BB962C8B-B14F-4D97-AF65-F5344CB8AC3E}">
        <p14:creationId xmlns:p14="http://schemas.microsoft.com/office/powerpoint/2010/main" val="217188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re et contenu avec image">
    <p:spTree>
      <p:nvGrpSpPr>
        <p:cNvPr id="1" name=""/>
        <p:cNvGrpSpPr/>
        <p:nvPr/>
      </p:nvGrpSpPr>
      <p:grpSpPr>
        <a:xfrm>
          <a:off x="0" y="0"/>
          <a:ext cx="0" cy="0"/>
          <a:chOff x="0" y="0"/>
          <a:chExt cx="0" cy="0"/>
        </a:xfrm>
      </p:grpSpPr>
      <p:sp>
        <p:nvSpPr>
          <p:cNvPr id="7" name="Rectangle à coins arrondis 6"/>
          <p:cNvSpPr/>
          <p:nvPr/>
        </p:nvSpPr>
        <p:spPr bwMode="gray">
          <a:xfrm>
            <a:off x="2159492" y="0"/>
            <a:ext cx="9345120" cy="6858000"/>
          </a:xfrm>
          <a:prstGeom prst="roundRect">
            <a:avLst>
              <a:gd name="adj" fmla="val 0"/>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re 1"/>
          <p:cNvSpPr>
            <a:spLocks noGrp="1"/>
          </p:cNvSpPr>
          <p:nvPr>
            <p:ph type="title"/>
          </p:nvPr>
        </p:nvSpPr>
        <p:spPr>
          <a:xfrm>
            <a:off x="2995612" y="319088"/>
            <a:ext cx="7670802" cy="1143000"/>
          </a:xfrm>
        </p:spPr>
        <p:txBody>
          <a:bodyPr rtlCol="0"/>
          <a:lstStyle/>
          <a:p>
            <a:pPr rtl="0"/>
            <a:r>
              <a:rPr lang="fr-FR"/>
              <a:t>Modifiez le style du titre</a:t>
            </a:r>
            <a:endParaRPr lang="fr-FR" dirty="0"/>
          </a:p>
        </p:txBody>
      </p:sp>
      <p:sp>
        <p:nvSpPr>
          <p:cNvPr id="12" name="Rectangle 11"/>
          <p:cNvSpPr/>
          <p:nvPr/>
        </p:nvSpPr>
        <p:spPr bwMode="gray">
          <a:xfrm rot="21379692">
            <a:off x="322262" y="211183"/>
            <a:ext cx="1542449" cy="2051702"/>
          </a:xfrm>
          <a:prstGeom prst="rect">
            <a:avLst/>
          </a:prstGeom>
          <a:solidFill>
            <a:schemeClr val="bg1"/>
          </a:solidFill>
          <a:ln w="190500">
            <a:noFill/>
            <a:miter lim="800000"/>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14" name="Espace réservé d’image 13" descr="Espace réservé vide pour ajouter une image. Cliquez sur l’espace réservé et sélectionnez l’image à ajouter."/>
          <p:cNvSpPr>
            <a:spLocks noGrp="1"/>
          </p:cNvSpPr>
          <p:nvPr>
            <p:ph type="pic" sz="quarter" idx="13"/>
          </p:nvPr>
        </p:nvSpPr>
        <p:spPr bwMode="gray">
          <a:xfrm rot="180000">
            <a:off x="357415" y="280969"/>
            <a:ext cx="1446157" cy="1965874"/>
          </a:xfrm>
          <a:solidFill>
            <a:schemeClr val="bg1">
              <a:lumMod val="95000"/>
            </a:schemeClr>
          </a:solidFill>
          <a:ln w="76200">
            <a:solidFill>
              <a:schemeClr val="bg1"/>
            </a:solidFill>
            <a:miter lim="800000"/>
          </a:ln>
          <a:effectLst>
            <a:outerShdw blurRad="63500" algn="ctr" rotWithShape="0">
              <a:prstClr val="black">
                <a:alpha val="20000"/>
              </a:prstClr>
            </a:outerShdw>
          </a:effectLst>
        </p:spPr>
        <p:txBody>
          <a:bodyPr tIns="182880" rtlCol="0">
            <a:normAutofit/>
          </a:bodyPr>
          <a:lstStyle>
            <a:lvl1pPr marL="45720" indent="0" algn="ctr" rtl="0">
              <a:buNone/>
              <a:defRPr sz="1600"/>
            </a:lvl1pPr>
          </a:lstStyle>
          <a:p>
            <a:pPr rtl="0"/>
            <a:r>
              <a:rPr lang="fr-FR"/>
              <a:t>Cliquez sur l'icône pour ajouter une image</a:t>
            </a:r>
            <a:endParaRPr lang="fr" dirty="0"/>
          </a:p>
        </p:txBody>
      </p:sp>
      <p:sp>
        <p:nvSpPr>
          <p:cNvPr id="3" name="Espace réservé du contenu 2"/>
          <p:cNvSpPr>
            <a:spLocks noGrp="1"/>
          </p:cNvSpPr>
          <p:nvPr>
            <p:ph idx="1"/>
          </p:nvPr>
        </p:nvSpPr>
        <p:spPr>
          <a:xfrm>
            <a:off x="2995612" y="1643063"/>
            <a:ext cx="7670802" cy="4529137"/>
          </a:xfrm>
        </p:spPr>
        <p:txBody>
          <a:bodyPr rtlCol="0"/>
          <a:lstStyle>
            <a:lvl5pPr>
              <a:defRPr/>
            </a:lvl5pPr>
          </a:lstStyle>
          <a:p>
            <a:pPr lvl="0" rtl="0"/>
            <a:r>
              <a:rPr lang="fr-FR"/>
              <a:t>Modifiez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cxnSp>
        <p:nvCxnSpPr>
          <p:cNvPr id="8" name="Connecteur droit 7"/>
          <p:cNvCxnSpPr/>
          <p:nvPr/>
        </p:nvCxnSpPr>
        <p:spPr>
          <a:xfrm>
            <a:off x="23098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Connecteur droit 8"/>
          <p:cNvCxnSpPr/>
          <p:nvPr/>
        </p:nvCxnSpPr>
        <p:spPr>
          <a:xfrm>
            <a:off x="113522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5" name="Espace réservé du pied de page 4"/>
          <p:cNvSpPr>
            <a:spLocks noGrp="1"/>
          </p:cNvSpPr>
          <p:nvPr>
            <p:ph type="ftr" sz="quarter" idx="11"/>
          </p:nvPr>
        </p:nvSpPr>
        <p:spPr/>
        <p:txBody>
          <a:bodyPr rtlCol="0"/>
          <a:lstStyle/>
          <a:p>
            <a:pPr rtl="0"/>
            <a:endParaRPr lang="fr-FR" dirty="0"/>
          </a:p>
        </p:txBody>
      </p:sp>
      <p:sp>
        <p:nvSpPr>
          <p:cNvPr id="4" name="Espace réservé de la date 3"/>
          <p:cNvSpPr>
            <a:spLocks noGrp="1"/>
          </p:cNvSpPr>
          <p:nvPr>
            <p:ph type="dt" sz="half" idx="10"/>
          </p:nvPr>
        </p:nvSpPr>
        <p:spPr/>
        <p:txBody>
          <a:bodyPr rtlCol="0"/>
          <a:lstStyle>
            <a:lvl1pPr>
              <a:defRPr/>
            </a:lvl1pPr>
          </a:lstStyle>
          <a:p>
            <a:fld id="{2FC6922E-F321-4752-9373-C0AE06BE4E32}" type="datetime1">
              <a:rPr lang="fr-FR" smtClean="0"/>
              <a:pPr/>
              <a:t>11/03/2021</a:t>
            </a:fld>
            <a:endParaRPr lang="fr-FR" dirty="0"/>
          </a:p>
        </p:txBody>
      </p:sp>
      <p:sp>
        <p:nvSpPr>
          <p:cNvPr id="6" name="Espace réservé du numéro de diapositive 5"/>
          <p:cNvSpPr>
            <a:spLocks noGrp="1"/>
          </p:cNvSpPr>
          <p:nvPr>
            <p:ph type="sldNum" sz="quarter" idx="12"/>
          </p:nvPr>
        </p:nvSpPr>
        <p:spPr/>
        <p:txBody>
          <a:bodyPr rtlCol="0"/>
          <a:lstStyle/>
          <a:p>
            <a:pPr rtl="0"/>
            <a:fld id="{F25A965E-3C11-4F28-82DC-E30D63FAC43C}" type="slidenum">
              <a:rPr lang="fr-FR" smtClean="0"/>
              <a:t>‹N°›</a:t>
            </a:fld>
            <a:endParaRPr lang="fr-FR" dirty="0"/>
          </a:p>
        </p:txBody>
      </p:sp>
    </p:spTree>
    <p:extLst>
      <p:ext uri="{BB962C8B-B14F-4D97-AF65-F5344CB8AC3E}">
        <p14:creationId xmlns:p14="http://schemas.microsoft.com/office/powerpoint/2010/main" val="22659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522413" y="1643064"/>
            <a:ext cx="9144002" cy="2928936"/>
          </a:xfrm>
        </p:spPr>
        <p:txBody>
          <a:bodyPr rtlCol="0" anchor="b">
            <a:normAutofit/>
          </a:bodyPr>
          <a:lstStyle>
            <a:lvl1pPr algn="ctr">
              <a:lnSpc>
                <a:spcPct val="80000"/>
              </a:lnSpc>
              <a:defRPr sz="5600" b="0" cap="none" baseline="0">
                <a:solidFill>
                  <a:schemeClr val="tx1">
                    <a:lumMod val="75000"/>
                    <a:lumOff val="25000"/>
                  </a:schemeClr>
                </a:solidFill>
              </a:defRPr>
            </a:lvl1pPr>
          </a:lstStyle>
          <a:p>
            <a:pPr rtl="0"/>
            <a:r>
              <a:rPr lang="fr-FR"/>
              <a:t>Modifiez le style du titre</a:t>
            </a:r>
            <a:endParaRPr lang="fr-FR" dirty="0"/>
          </a:p>
        </p:txBody>
      </p:sp>
      <p:sp>
        <p:nvSpPr>
          <p:cNvPr id="3" name="Espace réservé du texte 2"/>
          <p:cNvSpPr>
            <a:spLocks noGrp="1"/>
          </p:cNvSpPr>
          <p:nvPr>
            <p:ph type="body" idx="1"/>
          </p:nvPr>
        </p:nvSpPr>
        <p:spPr>
          <a:xfrm>
            <a:off x="1522413" y="4572000"/>
            <a:ext cx="9144000" cy="1066799"/>
          </a:xfrm>
        </p:spPr>
        <p:txBody>
          <a:bodyPr rtlCol="0" anchor="t">
            <a:normAutofit/>
          </a:bodyPr>
          <a:lstStyle>
            <a:lvl1pPr marL="0" indent="0" algn="ctr">
              <a:spcBef>
                <a:spcPts val="0"/>
              </a:spcBef>
              <a:buNone/>
              <a:defRPr sz="24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a:t>Modifiez les styles du texte du masque</a:t>
            </a:r>
          </a:p>
        </p:txBody>
      </p:sp>
      <p:sp>
        <p:nvSpPr>
          <p:cNvPr id="5" name="Espace réservé du pied de page 4"/>
          <p:cNvSpPr>
            <a:spLocks noGrp="1"/>
          </p:cNvSpPr>
          <p:nvPr>
            <p:ph type="ftr" sz="quarter" idx="11"/>
          </p:nvPr>
        </p:nvSpPr>
        <p:spPr/>
        <p:txBody>
          <a:bodyPr rtlCol="0"/>
          <a:lstStyle/>
          <a:p>
            <a:pPr rtl="0"/>
            <a:endParaRPr lang="fr-FR" dirty="0"/>
          </a:p>
        </p:txBody>
      </p:sp>
      <p:sp>
        <p:nvSpPr>
          <p:cNvPr id="4" name="Espace réservé de la date 3"/>
          <p:cNvSpPr>
            <a:spLocks noGrp="1"/>
          </p:cNvSpPr>
          <p:nvPr>
            <p:ph type="dt" sz="half" idx="10"/>
          </p:nvPr>
        </p:nvSpPr>
        <p:spPr/>
        <p:txBody>
          <a:bodyPr rtlCol="0"/>
          <a:lstStyle>
            <a:lvl1pPr>
              <a:defRPr/>
            </a:lvl1pPr>
          </a:lstStyle>
          <a:p>
            <a:fld id="{7C2046F8-6878-42E3-9D55-8442C217A759}" type="datetime1">
              <a:rPr lang="fr-FR" smtClean="0"/>
              <a:pPr/>
              <a:t>11/03/2021</a:t>
            </a:fld>
            <a:endParaRPr lang="fr-FR" dirty="0"/>
          </a:p>
        </p:txBody>
      </p:sp>
      <p:sp>
        <p:nvSpPr>
          <p:cNvPr id="6" name="Espace réservé du numéro de diapositive 5"/>
          <p:cNvSpPr>
            <a:spLocks noGrp="1"/>
          </p:cNvSpPr>
          <p:nvPr>
            <p:ph type="sldNum" sz="quarter" idx="12"/>
          </p:nvPr>
        </p:nvSpPr>
        <p:spPr/>
        <p:txBody>
          <a:bodyPr rtlCol="0"/>
          <a:lstStyle/>
          <a:p>
            <a:pPr rtl="0"/>
            <a:fld id="{F25A965E-3C11-4F28-82DC-E30D63FAC43C}" type="slidenum">
              <a:rPr lang="fr-FR" smtClean="0"/>
              <a:t>‹N°›</a:t>
            </a:fld>
            <a:endParaRPr lang="fr-FR" dirty="0"/>
          </a:p>
        </p:txBody>
      </p:sp>
    </p:spTree>
    <p:extLst>
      <p:ext uri="{BB962C8B-B14F-4D97-AF65-F5344CB8AC3E}">
        <p14:creationId xmlns:p14="http://schemas.microsoft.com/office/powerpoint/2010/main" val="293233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fr-FR" dirty="0"/>
          </a:p>
        </p:txBody>
      </p:sp>
      <p:sp>
        <p:nvSpPr>
          <p:cNvPr id="3" name="Espace réservé du contenu 2"/>
          <p:cNvSpPr>
            <a:spLocks noGrp="1"/>
          </p:cNvSpPr>
          <p:nvPr>
            <p:ph sz="half" idx="1"/>
          </p:nvPr>
        </p:nvSpPr>
        <p:spPr>
          <a:xfrm>
            <a:off x="1522412" y="1643063"/>
            <a:ext cx="4480560" cy="4529137"/>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r-FR"/>
              <a:t>Modifiez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u contenu 3"/>
          <p:cNvSpPr>
            <a:spLocks noGrp="1"/>
          </p:cNvSpPr>
          <p:nvPr>
            <p:ph sz="half" idx="2"/>
          </p:nvPr>
        </p:nvSpPr>
        <p:spPr>
          <a:xfrm>
            <a:off x="6185854" y="1643063"/>
            <a:ext cx="4480560" cy="4529137"/>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r-FR"/>
              <a:t>Modifiez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6" name="Espace réservé du pied de page 5"/>
          <p:cNvSpPr>
            <a:spLocks noGrp="1"/>
          </p:cNvSpPr>
          <p:nvPr>
            <p:ph type="ftr" sz="quarter" idx="11"/>
          </p:nvPr>
        </p:nvSpPr>
        <p:spPr/>
        <p:txBody>
          <a:bodyPr rtlCol="0"/>
          <a:lstStyle/>
          <a:p>
            <a:pPr rtl="0"/>
            <a:endParaRPr lang="fr-FR" dirty="0"/>
          </a:p>
        </p:txBody>
      </p:sp>
      <p:sp>
        <p:nvSpPr>
          <p:cNvPr id="5" name="Espace réservé de la date 4"/>
          <p:cNvSpPr>
            <a:spLocks noGrp="1"/>
          </p:cNvSpPr>
          <p:nvPr>
            <p:ph type="dt" sz="half" idx="10"/>
          </p:nvPr>
        </p:nvSpPr>
        <p:spPr/>
        <p:txBody>
          <a:bodyPr rtlCol="0"/>
          <a:lstStyle>
            <a:lvl1pPr>
              <a:defRPr/>
            </a:lvl1pPr>
          </a:lstStyle>
          <a:p>
            <a:fld id="{56B0B105-2AB8-4093-BCD2-F1D2C04486F0}" type="datetime1">
              <a:rPr lang="fr-FR" smtClean="0"/>
              <a:pPr/>
              <a:t>11/03/2021</a:t>
            </a:fld>
            <a:endParaRPr lang="fr-FR" dirty="0"/>
          </a:p>
        </p:txBody>
      </p:sp>
      <p:sp>
        <p:nvSpPr>
          <p:cNvPr id="7" name="Espace réservé du numéro de diapositive 6"/>
          <p:cNvSpPr>
            <a:spLocks noGrp="1"/>
          </p:cNvSpPr>
          <p:nvPr>
            <p:ph type="sldNum" sz="quarter" idx="12"/>
          </p:nvPr>
        </p:nvSpPr>
        <p:spPr/>
        <p:txBody>
          <a:bodyPr rtlCol="0"/>
          <a:lstStyle/>
          <a:p>
            <a:pPr rtl="0"/>
            <a:fld id="{F25A965E-3C11-4F28-82DC-E30D63FAC43C}" type="slidenum">
              <a:rPr lang="fr-FR" smtClean="0"/>
              <a:t>‹N°›</a:t>
            </a:fld>
            <a:endParaRPr lang="fr-FR" dirty="0"/>
          </a:p>
        </p:txBody>
      </p:sp>
    </p:spTree>
    <p:extLst>
      <p:ext uri="{BB962C8B-B14F-4D97-AF65-F5344CB8AC3E}">
        <p14:creationId xmlns:p14="http://schemas.microsoft.com/office/powerpoint/2010/main" val="420626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a:defRPr/>
            </a:lvl1pPr>
          </a:lstStyle>
          <a:p>
            <a:pPr rtl="0"/>
            <a:r>
              <a:rPr lang="fr-FR"/>
              <a:t>Modifiez le style du titre</a:t>
            </a:r>
            <a:endParaRPr lang="fr-FR" dirty="0"/>
          </a:p>
        </p:txBody>
      </p:sp>
      <p:sp>
        <p:nvSpPr>
          <p:cNvPr id="3" name="Espace réservé du texte 2"/>
          <p:cNvSpPr>
            <a:spLocks noGrp="1"/>
          </p:cNvSpPr>
          <p:nvPr>
            <p:ph type="body" idx="1"/>
          </p:nvPr>
        </p:nvSpPr>
        <p:spPr>
          <a:xfrm>
            <a:off x="1522414" y="1624372"/>
            <a:ext cx="4480560" cy="737828"/>
          </a:xfrm>
        </p:spPr>
        <p:txBody>
          <a:bodyPr rtlCol="0" anchor="ctr"/>
          <a:lstStyle>
            <a:lvl1pPr marL="0" indent="0">
              <a:spcBef>
                <a:spcPts val="0"/>
              </a:spcBef>
              <a:buNone/>
              <a:defRPr sz="24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Modifiez les styles du texte du masque</a:t>
            </a:r>
          </a:p>
        </p:txBody>
      </p:sp>
      <p:sp>
        <p:nvSpPr>
          <p:cNvPr id="4" name="Espace réservé du contenu 3"/>
          <p:cNvSpPr>
            <a:spLocks noGrp="1"/>
          </p:cNvSpPr>
          <p:nvPr>
            <p:ph sz="half" idx="2"/>
          </p:nvPr>
        </p:nvSpPr>
        <p:spPr>
          <a:xfrm>
            <a:off x="1522414" y="2438400"/>
            <a:ext cx="4480560" cy="3733799"/>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r-FR"/>
              <a:t>Modifiez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5" name="Espace réservé du texte 4"/>
          <p:cNvSpPr>
            <a:spLocks noGrp="1"/>
          </p:cNvSpPr>
          <p:nvPr>
            <p:ph type="body" sz="quarter" idx="3"/>
          </p:nvPr>
        </p:nvSpPr>
        <p:spPr>
          <a:xfrm>
            <a:off x="6185854" y="1624372"/>
            <a:ext cx="4480560" cy="737828"/>
          </a:xfrm>
        </p:spPr>
        <p:txBody>
          <a:bodyPr rtlCol="0" anchor="ctr"/>
          <a:lstStyle>
            <a:lvl1pPr marL="0" indent="0">
              <a:spcBef>
                <a:spcPts val="0"/>
              </a:spcBef>
              <a:buNone/>
              <a:defRPr sz="24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Modifiez les styles du texte du masque</a:t>
            </a:r>
          </a:p>
        </p:txBody>
      </p:sp>
      <p:sp>
        <p:nvSpPr>
          <p:cNvPr id="6" name="Espace réservé du contenu 5"/>
          <p:cNvSpPr>
            <a:spLocks noGrp="1"/>
          </p:cNvSpPr>
          <p:nvPr>
            <p:ph sz="quarter" idx="4"/>
          </p:nvPr>
        </p:nvSpPr>
        <p:spPr>
          <a:xfrm>
            <a:off x="6185854" y="2438400"/>
            <a:ext cx="4480560" cy="3733799"/>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r-FR"/>
              <a:t>Modifiez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8" name="Espace réservé du pied de page 7"/>
          <p:cNvSpPr>
            <a:spLocks noGrp="1"/>
          </p:cNvSpPr>
          <p:nvPr>
            <p:ph type="ftr" sz="quarter" idx="11"/>
          </p:nvPr>
        </p:nvSpPr>
        <p:spPr/>
        <p:txBody>
          <a:bodyPr rtlCol="0"/>
          <a:lstStyle/>
          <a:p>
            <a:pPr rtl="0"/>
            <a:endParaRPr lang="fr-FR" dirty="0"/>
          </a:p>
        </p:txBody>
      </p:sp>
      <p:sp>
        <p:nvSpPr>
          <p:cNvPr id="7" name="Espace réservé de la date 6"/>
          <p:cNvSpPr>
            <a:spLocks noGrp="1"/>
          </p:cNvSpPr>
          <p:nvPr>
            <p:ph type="dt" sz="half" idx="10"/>
          </p:nvPr>
        </p:nvSpPr>
        <p:spPr/>
        <p:txBody>
          <a:bodyPr rtlCol="0"/>
          <a:lstStyle>
            <a:lvl1pPr>
              <a:defRPr/>
            </a:lvl1pPr>
          </a:lstStyle>
          <a:p>
            <a:fld id="{F61E679D-33FA-4EE8-87AC-BD21BEA3769E}" type="datetime1">
              <a:rPr lang="fr-FR" smtClean="0"/>
              <a:pPr/>
              <a:t>11/03/2021</a:t>
            </a:fld>
            <a:endParaRPr lang="fr-FR" dirty="0"/>
          </a:p>
        </p:txBody>
      </p:sp>
      <p:sp>
        <p:nvSpPr>
          <p:cNvPr id="9" name="Espace réservé du numéro de diapositive 8"/>
          <p:cNvSpPr>
            <a:spLocks noGrp="1"/>
          </p:cNvSpPr>
          <p:nvPr>
            <p:ph type="sldNum" sz="quarter" idx="12"/>
          </p:nvPr>
        </p:nvSpPr>
        <p:spPr/>
        <p:txBody>
          <a:bodyPr rtlCol="0"/>
          <a:lstStyle/>
          <a:p>
            <a:pPr rtl="0"/>
            <a:fld id="{F25A965E-3C11-4F28-82DC-E30D63FAC43C}" type="slidenum">
              <a:rPr lang="fr-FR" smtClean="0"/>
              <a:t>‹N°›</a:t>
            </a:fld>
            <a:endParaRPr lang="fr-FR" dirty="0"/>
          </a:p>
        </p:txBody>
      </p:sp>
    </p:spTree>
    <p:extLst>
      <p:ext uri="{BB962C8B-B14F-4D97-AF65-F5344CB8AC3E}">
        <p14:creationId xmlns:p14="http://schemas.microsoft.com/office/powerpoint/2010/main" val="342443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fr-FR" dirty="0"/>
          </a:p>
        </p:txBody>
      </p:sp>
      <p:sp>
        <p:nvSpPr>
          <p:cNvPr id="4" name="Espace réservé du pied de page 3"/>
          <p:cNvSpPr>
            <a:spLocks noGrp="1"/>
          </p:cNvSpPr>
          <p:nvPr>
            <p:ph type="ftr" sz="quarter" idx="11"/>
          </p:nvPr>
        </p:nvSpPr>
        <p:spPr/>
        <p:txBody>
          <a:bodyPr rtlCol="0"/>
          <a:lstStyle/>
          <a:p>
            <a:pPr rtl="0"/>
            <a:endParaRPr lang="fr-FR" dirty="0"/>
          </a:p>
        </p:txBody>
      </p:sp>
      <p:sp>
        <p:nvSpPr>
          <p:cNvPr id="3" name="Espace réservé de la date 2"/>
          <p:cNvSpPr>
            <a:spLocks noGrp="1"/>
          </p:cNvSpPr>
          <p:nvPr>
            <p:ph type="dt" sz="half" idx="10"/>
          </p:nvPr>
        </p:nvSpPr>
        <p:spPr/>
        <p:txBody>
          <a:bodyPr rtlCol="0"/>
          <a:lstStyle>
            <a:lvl1pPr>
              <a:defRPr/>
            </a:lvl1pPr>
          </a:lstStyle>
          <a:p>
            <a:fld id="{4DDDB8DE-7A4D-4DE6-881C-3899131547E0}" type="datetime1">
              <a:rPr lang="fr-FR" smtClean="0"/>
              <a:pPr/>
              <a:t>11/03/2021</a:t>
            </a:fld>
            <a:endParaRPr lang="fr-FR" dirty="0"/>
          </a:p>
        </p:txBody>
      </p:sp>
      <p:sp>
        <p:nvSpPr>
          <p:cNvPr id="5" name="Espace réservé du numéro de diapositive 4"/>
          <p:cNvSpPr>
            <a:spLocks noGrp="1"/>
          </p:cNvSpPr>
          <p:nvPr>
            <p:ph type="sldNum" sz="quarter" idx="12"/>
          </p:nvPr>
        </p:nvSpPr>
        <p:spPr/>
        <p:txBody>
          <a:bodyPr rtlCol="0"/>
          <a:lstStyle/>
          <a:p>
            <a:pPr rtl="0"/>
            <a:fld id="{F25A965E-3C11-4F28-82DC-E30D63FAC43C}" type="slidenum">
              <a:rPr lang="fr-FR" smtClean="0"/>
              <a:t>‹N°›</a:t>
            </a:fld>
            <a:endParaRPr lang="fr-FR" dirty="0"/>
          </a:p>
        </p:txBody>
      </p:sp>
    </p:spTree>
    <p:extLst>
      <p:ext uri="{BB962C8B-B14F-4D97-AF65-F5344CB8AC3E}">
        <p14:creationId xmlns:p14="http://schemas.microsoft.com/office/powerpoint/2010/main" val="84429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gray">
          <a:xfrm>
            <a:off x="684211" y="0"/>
            <a:ext cx="10820402" cy="6858000"/>
          </a:xfrm>
          <a:prstGeom prst="rect">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cxnSp>
        <p:nvCxnSpPr>
          <p:cNvPr id="8" name="Connecteur droit 7"/>
          <p:cNvCxnSpPr/>
          <p:nvPr/>
        </p:nvCxnSpPr>
        <p:spPr>
          <a:xfrm>
            <a:off x="8366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Connecteur droit 8"/>
          <p:cNvCxnSpPr/>
          <p:nvPr/>
        </p:nvCxnSpPr>
        <p:spPr>
          <a:xfrm>
            <a:off x="113522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2" name="Espace réservé du titre 1"/>
          <p:cNvSpPr>
            <a:spLocks noGrp="1"/>
          </p:cNvSpPr>
          <p:nvPr>
            <p:ph type="title"/>
          </p:nvPr>
        </p:nvSpPr>
        <p:spPr>
          <a:xfrm>
            <a:off x="1522414" y="319088"/>
            <a:ext cx="9144000" cy="1143000"/>
          </a:xfrm>
          <a:prstGeom prst="rect">
            <a:avLst/>
          </a:prstGeom>
        </p:spPr>
        <p:txBody>
          <a:bodyPr vert="horz" lIns="91440" tIns="45720" rIns="91440" bIns="45720" rtlCol="0" anchor="b">
            <a:normAutofit/>
          </a:bodyPr>
          <a:lstStyle/>
          <a:p>
            <a:pPr rtl="0"/>
            <a:r>
              <a:rPr lang="fr-FR" dirty="0"/>
              <a:t>Modifiez le style du titre</a:t>
            </a:r>
          </a:p>
        </p:txBody>
      </p:sp>
      <p:sp>
        <p:nvSpPr>
          <p:cNvPr id="3" name="Espace réservé du texte 2"/>
          <p:cNvSpPr>
            <a:spLocks noGrp="1"/>
          </p:cNvSpPr>
          <p:nvPr>
            <p:ph type="body" idx="1"/>
          </p:nvPr>
        </p:nvSpPr>
        <p:spPr>
          <a:xfrm>
            <a:off x="1522414" y="1643063"/>
            <a:ext cx="9144000" cy="4529137"/>
          </a:xfrm>
          <a:prstGeom prst="rect">
            <a:avLst/>
          </a:prstGeom>
        </p:spPr>
        <p:txBody>
          <a:bodyPr vert="horz" lIns="91440" tIns="45720" rIns="91440" bIns="45720" rtlCol="0">
            <a:normAutofit/>
          </a:bodyPr>
          <a:lstStyle/>
          <a:p>
            <a:pPr lvl="0" rtl="0"/>
            <a:r>
              <a:rPr lang="fr-FR" dirty="0"/>
              <a:t>Modifiez les styles du texte du masque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sp>
        <p:nvSpPr>
          <p:cNvPr id="5" name="Espace réservé du pied de page 4"/>
          <p:cNvSpPr>
            <a:spLocks noGrp="1"/>
          </p:cNvSpPr>
          <p:nvPr>
            <p:ph type="ftr" sz="quarter" idx="3"/>
          </p:nvPr>
        </p:nvSpPr>
        <p:spPr>
          <a:xfrm>
            <a:off x="1507885" y="6400801"/>
            <a:ext cx="6796327" cy="276226"/>
          </a:xfrm>
          <a:prstGeom prst="rect">
            <a:avLst/>
          </a:prstGeom>
        </p:spPr>
        <p:txBody>
          <a:bodyPr vert="horz" lIns="91440" tIns="45720" rIns="91440" bIns="45720" rtlCol="0" anchor="ctr"/>
          <a:lstStyle>
            <a:lvl1pPr algn="l">
              <a:defRPr sz="1100">
                <a:solidFill>
                  <a:schemeClr val="tx1"/>
                </a:solidFill>
              </a:defRPr>
            </a:lvl1pPr>
          </a:lstStyle>
          <a:p>
            <a:pPr rtl="0"/>
            <a:endParaRPr lang="fr-FR" dirty="0"/>
          </a:p>
        </p:txBody>
      </p:sp>
      <p:sp>
        <p:nvSpPr>
          <p:cNvPr id="4" name="Espace réservé de la date 3"/>
          <p:cNvSpPr>
            <a:spLocks noGrp="1"/>
          </p:cNvSpPr>
          <p:nvPr>
            <p:ph type="dt" sz="half" idx="2"/>
          </p:nvPr>
        </p:nvSpPr>
        <p:spPr>
          <a:xfrm>
            <a:off x="8456612" y="6400801"/>
            <a:ext cx="1167659" cy="276226"/>
          </a:xfrm>
          <a:prstGeom prst="rect">
            <a:avLst/>
          </a:prstGeom>
        </p:spPr>
        <p:txBody>
          <a:bodyPr vert="horz" lIns="91440" tIns="45720" rIns="91440" bIns="45720" rtlCol="0" anchor="ctr"/>
          <a:lstStyle>
            <a:lvl1pPr algn="r">
              <a:defRPr sz="1100">
                <a:solidFill>
                  <a:schemeClr val="tx1"/>
                </a:solidFill>
              </a:defRPr>
            </a:lvl1pPr>
          </a:lstStyle>
          <a:p>
            <a:fld id="{27F871A6-BCAD-4D64-866E-10AE3C729B17}" type="datetime1">
              <a:rPr lang="fr-FR" smtClean="0"/>
              <a:pPr/>
              <a:t>11/03/2021</a:t>
            </a:fld>
            <a:endParaRPr lang="fr-FR" dirty="0"/>
          </a:p>
        </p:txBody>
      </p:sp>
      <p:sp>
        <p:nvSpPr>
          <p:cNvPr id="6" name="Espace réservé du numéro de diapositive 5"/>
          <p:cNvSpPr>
            <a:spLocks noGrp="1"/>
          </p:cNvSpPr>
          <p:nvPr>
            <p:ph type="sldNum" sz="quarter" idx="4"/>
          </p:nvPr>
        </p:nvSpPr>
        <p:spPr>
          <a:xfrm>
            <a:off x="9752012" y="6400801"/>
            <a:ext cx="914402" cy="276226"/>
          </a:xfrm>
          <a:prstGeom prst="rect">
            <a:avLst/>
          </a:prstGeom>
        </p:spPr>
        <p:txBody>
          <a:bodyPr vert="horz" lIns="91440" tIns="45720" rIns="91440" bIns="45720" rtlCol="0" anchor="ctr"/>
          <a:lstStyle>
            <a:lvl1pPr algn="r">
              <a:defRPr sz="1100">
                <a:solidFill>
                  <a:schemeClr val="tx1"/>
                </a:solidFill>
              </a:defRPr>
            </a:lvl1pPr>
          </a:lstStyle>
          <a:p>
            <a:pPr rtl="0"/>
            <a:fld id="{F25A965E-3C11-4F28-82DC-E30D63FAC43C}" type="slidenum">
              <a:rPr lang="fr-FR" smtClean="0"/>
              <a:pPr rtl="0"/>
              <a:t>‹N°›</a:t>
            </a:fld>
            <a:endParaRPr lang="fr-FR" dirty="0"/>
          </a:p>
        </p:txBody>
      </p:sp>
    </p:spTree>
    <p:extLst>
      <p:ext uri="{BB962C8B-B14F-4D97-AF65-F5344CB8AC3E}">
        <p14:creationId xmlns:p14="http://schemas.microsoft.com/office/powerpoint/2010/main" val="264783986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50" r:id="rId4"/>
    <p:sldLayoutId id="214748366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3600" kern="1200">
          <a:solidFill>
            <a:schemeClr val="tx1">
              <a:lumMod val="75000"/>
              <a:lumOff val="2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tx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pix.fr/"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ZdPkq74muro&amp;t=159s"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1485900" y="5085184"/>
            <a:ext cx="9144002" cy="947736"/>
          </a:xfrm>
        </p:spPr>
        <p:txBody>
          <a:bodyPr rtlCol="0">
            <a:normAutofit fontScale="90000"/>
          </a:bodyPr>
          <a:lstStyle/>
          <a:p>
            <a:r>
              <a:rPr lang="fr-FR" dirty="0"/>
              <a:t>Chef d’Œuvre 1ère Bac Pro RESTAURATION</a:t>
            </a:r>
          </a:p>
        </p:txBody>
      </p:sp>
      <p:sp>
        <p:nvSpPr>
          <p:cNvPr id="5" name="Sous-titre 4"/>
          <p:cNvSpPr>
            <a:spLocks noGrp="1"/>
          </p:cNvSpPr>
          <p:nvPr>
            <p:ph type="subTitle" idx="1"/>
          </p:nvPr>
        </p:nvSpPr>
        <p:spPr>
          <a:xfrm>
            <a:off x="1557908" y="6021288"/>
            <a:ext cx="9144000" cy="457200"/>
          </a:xfrm>
        </p:spPr>
        <p:txBody>
          <a:bodyPr rtlCol="0">
            <a:normAutofit fontScale="85000" lnSpcReduction="10000"/>
          </a:bodyPr>
          <a:lstStyle/>
          <a:p>
            <a:pPr rtl="0"/>
            <a:r>
              <a:rPr lang="fr-FR" dirty="0"/>
              <a:t>Lycée Professionnel Jean Vigo – Boulevard du Puits de Calès – 12100 MILLAU</a:t>
            </a:r>
          </a:p>
        </p:txBody>
      </p:sp>
      <p:pic>
        <p:nvPicPr>
          <p:cNvPr id="8" name="Espace réservé d’image 7" descr="Photo en gros plan de bâtons de cannelle et de pommes à côté d’une pile d’assiettes et de fourchettes sur une table"/>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a:stretch>
            <a:fillRect/>
          </a:stretch>
        </p:blipFill>
        <p:spPr/>
      </p:pic>
      <p:pic>
        <p:nvPicPr>
          <p:cNvPr id="3" name="Espace réservé pour une image  2"/>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1180" b="1180"/>
          <a:stretch>
            <a:fillRect/>
          </a:stretch>
        </p:blipFill>
        <p:spPr/>
      </p:pic>
      <p:pic>
        <p:nvPicPr>
          <p:cNvPr id="10" name="Espace réservé pour une image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498" r="498"/>
          <a:stretch>
            <a:fillRect/>
          </a:stretch>
        </p:blipFill>
        <p:spPr/>
      </p:pic>
    </p:spTree>
    <p:extLst>
      <p:ext uri="{BB962C8B-B14F-4D97-AF65-F5344CB8AC3E}">
        <p14:creationId xmlns:p14="http://schemas.microsoft.com/office/powerpoint/2010/main" val="307381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29916" y="116632"/>
            <a:ext cx="9144000" cy="733648"/>
          </a:xfrm>
        </p:spPr>
        <p:txBody>
          <a:bodyPr rtlCol="0"/>
          <a:lstStyle/>
          <a:p>
            <a:pPr rtl="0"/>
            <a:r>
              <a:rPr lang="fr-FR" dirty="0"/>
              <a:t>Inauguration du jardin aromatique </a:t>
            </a:r>
          </a:p>
        </p:txBody>
      </p:sp>
      <p:sp>
        <p:nvSpPr>
          <p:cNvPr id="3" name="ZoneTexte 2"/>
          <p:cNvSpPr txBox="1"/>
          <p:nvPr/>
        </p:nvSpPr>
        <p:spPr>
          <a:xfrm>
            <a:off x="1629916" y="836712"/>
            <a:ext cx="9217024" cy="646331"/>
          </a:xfrm>
          <a:prstGeom prst="rect">
            <a:avLst/>
          </a:prstGeom>
          <a:noFill/>
        </p:spPr>
        <p:txBody>
          <a:bodyPr wrap="square" rtlCol="0">
            <a:spAutoFit/>
          </a:bodyPr>
          <a:lstStyle/>
          <a:p>
            <a:r>
              <a:rPr lang="fr-FR" b="1" u="sng" dirty="0"/>
              <a:t>Réception du Comité de Jumelage Millau / Bridlington</a:t>
            </a:r>
            <a:r>
              <a:rPr lang="fr-FR" b="1" dirty="0"/>
              <a:t>:</a:t>
            </a:r>
          </a:p>
          <a:p>
            <a:endParaRPr lang="fr-FR" dirty="0"/>
          </a:p>
        </p:txBody>
      </p:sp>
      <p:sp>
        <p:nvSpPr>
          <p:cNvPr id="4" name="Rectangle à coins arrondis 3"/>
          <p:cNvSpPr/>
          <p:nvPr/>
        </p:nvSpPr>
        <p:spPr>
          <a:xfrm>
            <a:off x="1485900" y="5048703"/>
            <a:ext cx="9361040" cy="170080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400" b="1" u="sng" dirty="0">
                <a:solidFill>
                  <a:srgbClr val="FF0000"/>
                </a:solidFill>
              </a:rPr>
              <a:t>Insertion des Langues Vivantes</a:t>
            </a:r>
            <a:r>
              <a:rPr lang="fr-FR" sz="2400" b="1" dirty="0">
                <a:solidFill>
                  <a:srgbClr val="FF0000"/>
                </a:solidFill>
              </a:rPr>
              <a:t>: </a:t>
            </a:r>
            <a:br>
              <a:rPr lang="fr-FR" sz="2400" b="1" dirty="0">
                <a:solidFill>
                  <a:srgbClr val="FF0000"/>
                </a:solidFill>
              </a:rPr>
            </a:br>
            <a:r>
              <a:rPr lang="fr-FR" dirty="0"/>
              <a:t>=&gt; </a:t>
            </a:r>
            <a:r>
              <a:rPr lang="fr-FR" b="1" dirty="0"/>
              <a:t>Réaliser un service en anglais</a:t>
            </a:r>
            <a:br>
              <a:rPr lang="fr-FR" dirty="0"/>
            </a:br>
            <a:r>
              <a:rPr lang="fr-FR" dirty="0"/>
              <a:t>-Le comité de jumelage de la ville organise régulièrement des échanges de conversation en anglais avec ses adhérents. C’est l’occasion pour nos élèves de s’exprimer exclusivement en anglais, tant en salle qu’en cuisine avec le professeur de DNL cuisine.</a:t>
            </a:r>
          </a:p>
          <a:p>
            <a:endParaRPr lang="fr-FR" dirty="0"/>
          </a:p>
        </p:txBody>
      </p:sp>
      <p:graphicFrame>
        <p:nvGraphicFramePr>
          <p:cNvPr id="7" name="Tableau 6">
            <a:extLst>
              <a:ext uri="{FF2B5EF4-FFF2-40B4-BE49-F238E27FC236}">
                <a16:creationId xmlns:a16="http://schemas.microsoft.com/office/drawing/2014/main" id="{13FB6D98-8B7C-4753-908C-8CC3051A1BB4}"/>
              </a:ext>
            </a:extLst>
          </p:cNvPr>
          <p:cNvGraphicFramePr>
            <a:graphicFrameLocks noGrp="1"/>
          </p:cNvGraphicFramePr>
          <p:nvPr>
            <p:extLst>
              <p:ext uri="{D42A27DB-BD31-4B8C-83A1-F6EECF244321}">
                <p14:modId xmlns:p14="http://schemas.microsoft.com/office/powerpoint/2010/main" val="907448646"/>
              </p:ext>
            </p:extLst>
          </p:nvPr>
        </p:nvGraphicFramePr>
        <p:xfrm>
          <a:off x="1053852" y="1998934"/>
          <a:ext cx="10081122" cy="2870226"/>
        </p:xfrm>
        <a:graphic>
          <a:graphicData uri="http://schemas.openxmlformats.org/drawingml/2006/table">
            <a:tbl>
              <a:tblPr firstRow="1" firstCol="1" bandRow="1">
                <a:tableStyleId>{5C22544A-7EE6-4342-B048-85BDC9FD1C3A}</a:tableStyleId>
              </a:tblPr>
              <a:tblGrid>
                <a:gridCol w="2015882">
                  <a:extLst>
                    <a:ext uri="{9D8B030D-6E8A-4147-A177-3AD203B41FA5}">
                      <a16:colId xmlns:a16="http://schemas.microsoft.com/office/drawing/2014/main" val="2709490776"/>
                    </a:ext>
                  </a:extLst>
                </a:gridCol>
                <a:gridCol w="2015882">
                  <a:extLst>
                    <a:ext uri="{9D8B030D-6E8A-4147-A177-3AD203B41FA5}">
                      <a16:colId xmlns:a16="http://schemas.microsoft.com/office/drawing/2014/main" val="3044166421"/>
                    </a:ext>
                  </a:extLst>
                </a:gridCol>
                <a:gridCol w="2015882">
                  <a:extLst>
                    <a:ext uri="{9D8B030D-6E8A-4147-A177-3AD203B41FA5}">
                      <a16:colId xmlns:a16="http://schemas.microsoft.com/office/drawing/2014/main" val="2837442905"/>
                    </a:ext>
                  </a:extLst>
                </a:gridCol>
                <a:gridCol w="2016738">
                  <a:extLst>
                    <a:ext uri="{9D8B030D-6E8A-4147-A177-3AD203B41FA5}">
                      <a16:colId xmlns:a16="http://schemas.microsoft.com/office/drawing/2014/main" val="578492937"/>
                    </a:ext>
                  </a:extLst>
                </a:gridCol>
                <a:gridCol w="2016738">
                  <a:extLst>
                    <a:ext uri="{9D8B030D-6E8A-4147-A177-3AD203B41FA5}">
                      <a16:colId xmlns:a16="http://schemas.microsoft.com/office/drawing/2014/main" val="1646002408"/>
                    </a:ext>
                  </a:extLst>
                </a:gridCol>
              </a:tblGrid>
              <a:tr h="351085">
                <a:tc>
                  <a:txBody>
                    <a:bodyPr/>
                    <a:lstStyle/>
                    <a:p>
                      <a:pPr algn="ctr">
                        <a:lnSpc>
                          <a:spcPct val="115000"/>
                        </a:lnSpc>
                        <a:spcAft>
                          <a:spcPts val="1000"/>
                        </a:spcAft>
                      </a:pPr>
                      <a:r>
                        <a:rPr lang="fr-FR" sz="900" dirty="0">
                          <a:effectLst/>
                          <a:latin typeface="Calibri" panose="020F0502020204030204" pitchFamily="34" charset="0"/>
                          <a:ea typeface="Calibri" panose="020F0502020204030204" pitchFamily="34" charset="0"/>
                          <a:cs typeface="Times New Roman" panose="02020603050405020304" pitchFamily="18" charset="0"/>
                        </a:rPr>
                        <a:t>EVENEMENT ENVISAGE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450" marR="56450" marT="0" marB="0"/>
                </a:tc>
                <a:tc>
                  <a:txBody>
                    <a:bodyPr/>
                    <a:lstStyle/>
                    <a:p>
                      <a:pPr algn="ctr">
                        <a:lnSpc>
                          <a:spcPct val="115000"/>
                        </a:lnSpc>
                        <a:spcAft>
                          <a:spcPts val="1000"/>
                        </a:spcAft>
                      </a:pPr>
                      <a:r>
                        <a:rPr lang="fr-FR" sz="900" dirty="0">
                          <a:effectLst/>
                          <a:latin typeface="Calibri" panose="020F0502020204030204" pitchFamily="34" charset="0"/>
                          <a:ea typeface="Calibri" panose="020F0502020204030204" pitchFamily="34" charset="0"/>
                          <a:cs typeface="Times New Roman" panose="02020603050405020304" pitchFamily="18" charset="0"/>
                        </a:rPr>
                        <a:t>Contacts à envisager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450" marR="56450" marT="0" marB="0"/>
                </a:tc>
                <a:tc>
                  <a:txBody>
                    <a:bodyPr/>
                    <a:lstStyle/>
                    <a:p>
                      <a:pPr algn="ctr">
                        <a:lnSpc>
                          <a:spcPct val="115000"/>
                        </a:lnSpc>
                        <a:spcAft>
                          <a:spcPts val="1000"/>
                        </a:spcAft>
                      </a:pPr>
                      <a:r>
                        <a:rPr lang="fr-FR" sz="900" dirty="0">
                          <a:effectLst/>
                        </a:rPr>
                        <a:t>Création des menus en anglais  incluant des aromates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450" marR="56450" marT="0" marB="0"/>
                </a:tc>
                <a:tc>
                  <a:txBody>
                    <a:bodyPr/>
                    <a:lstStyle/>
                    <a:p>
                      <a:pPr algn="ctr">
                        <a:lnSpc>
                          <a:spcPct val="115000"/>
                        </a:lnSpc>
                        <a:spcAft>
                          <a:spcPts val="1000"/>
                        </a:spcAft>
                      </a:pPr>
                      <a:r>
                        <a:rPr lang="fr-FR" sz="900">
                          <a:effectLst/>
                        </a:rPr>
                        <a:t>Réception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6450" marR="56450" marT="0" marB="0"/>
                </a:tc>
                <a:tc>
                  <a:txBody>
                    <a:bodyPr/>
                    <a:lstStyle/>
                    <a:p>
                      <a:pPr algn="ctr">
                        <a:lnSpc>
                          <a:spcPct val="115000"/>
                        </a:lnSpc>
                        <a:spcAft>
                          <a:spcPts val="1000"/>
                        </a:spcAft>
                      </a:pPr>
                      <a:r>
                        <a:rPr lang="fr-FR" sz="900" dirty="0">
                          <a:effectLst/>
                          <a:latin typeface="Calibri" panose="020F0502020204030204" pitchFamily="34" charset="0"/>
                          <a:ea typeface="Calibri" panose="020F0502020204030204" pitchFamily="34" charset="0"/>
                          <a:cs typeface="Times New Roman" panose="02020603050405020304" pitchFamily="18" charset="0"/>
                        </a:rPr>
                        <a:t>Préparation linguistique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450" marR="56450" marT="0" marB="0"/>
                </a:tc>
                <a:extLst>
                  <a:ext uri="{0D108BD9-81ED-4DB2-BD59-A6C34878D82A}">
                    <a16:rowId xmlns:a16="http://schemas.microsoft.com/office/drawing/2014/main" val="404287073"/>
                  </a:ext>
                </a:extLst>
              </a:tr>
              <a:tr h="2519141">
                <a:tc>
                  <a:txBody>
                    <a:bodyPr/>
                    <a:lstStyle/>
                    <a:p>
                      <a:pPr algn="l">
                        <a:lnSpc>
                          <a:spcPct val="115000"/>
                        </a:lnSpc>
                        <a:spcAft>
                          <a:spcPts val="1000"/>
                        </a:spcAft>
                      </a:pPr>
                      <a:r>
                        <a:rPr lang="fr-FR" sz="900" dirty="0">
                          <a:effectLst/>
                          <a:latin typeface="+mn-lt"/>
                        </a:rPr>
                        <a:t>-Organiser la réception du Comité de jumelage de la ville afin d’inaugurer le jardin aromatique</a:t>
                      </a:r>
                      <a:endParaRPr lang="en-US" sz="900" dirty="0">
                        <a:effectLst/>
                        <a:latin typeface="+mn-lt"/>
                        <a:ea typeface="Calibri" panose="020F0502020204030204" pitchFamily="34" charset="0"/>
                        <a:cs typeface="Times New Roman" panose="02020603050405020304" pitchFamily="18" charset="0"/>
                      </a:endParaRPr>
                    </a:p>
                  </a:txBody>
                  <a:tcPr marL="56450" marR="56450" marT="0" marB="0"/>
                </a:tc>
                <a:tc>
                  <a:txBody>
                    <a:bodyPr/>
                    <a:lstStyle/>
                    <a:p>
                      <a:pPr algn="l">
                        <a:lnSpc>
                          <a:spcPct val="115000"/>
                        </a:lnSpc>
                        <a:spcAft>
                          <a:spcPts val="1000"/>
                        </a:spcAft>
                      </a:pPr>
                      <a:r>
                        <a:rPr lang="fr-FR" sz="900" dirty="0">
                          <a:effectLst/>
                          <a:latin typeface="+mn-lt"/>
                          <a:ea typeface="Calibri" panose="020F0502020204030204" pitchFamily="34" charset="0"/>
                          <a:cs typeface="Times New Roman" panose="02020603050405020304" pitchFamily="18" charset="0"/>
                        </a:rPr>
                        <a:t>-Rentrer en contact avec le Comité de jumelage Millau / Bridlington</a:t>
                      </a:r>
                      <a:br>
                        <a:rPr lang="fr-FR" sz="900" dirty="0">
                          <a:effectLst/>
                          <a:latin typeface="+mn-lt"/>
                          <a:ea typeface="Calibri" panose="020F0502020204030204" pitchFamily="34" charset="0"/>
                          <a:cs typeface="Times New Roman" panose="02020603050405020304" pitchFamily="18" charset="0"/>
                        </a:rPr>
                      </a:br>
                      <a:br>
                        <a:rPr lang="fr-FR" sz="900" dirty="0">
                          <a:effectLst/>
                          <a:latin typeface="+mn-lt"/>
                          <a:ea typeface="Calibri" panose="020F0502020204030204" pitchFamily="34" charset="0"/>
                          <a:cs typeface="Times New Roman" panose="02020603050405020304" pitchFamily="18" charset="0"/>
                        </a:rPr>
                      </a:br>
                      <a:r>
                        <a:rPr lang="fr-FR" sz="900" dirty="0">
                          <a:effectLst/>
                          <a:latin typeface="+mn-lt"/>
                          <a:ea typeface="Calibri" panose="020F0502020204030204" pitchFamily="34" charset="0"/>
                          <a:cs typeface="Times New Roman" panose="02020603050405020304" pitchFamily="18" charset="0"/>
                        </a:rPr>
                        <a:t>-Définir un nombre de convives (en tenant compte de la situation sanitaire)</a:t>
                      </a:r>
                      <a:br>
                        <a:rPr lang="fr-FR" sz="900" dirty="0">
                          <a:effectLst/>
                          <a:latin typeface="+mn-lt"/>
                          <a:ea typeface="Calibri" panose="020F0502020204030204" pitchFamily="34" charset="0"/>
                          <a:cs typeface="Times New Roman" panose="02020603050405020304" pitchFamily="18" charset="0"/>
                        </a:rPr>
                      </a:br>
                      <a:br>
                        <a:rPr lang="fr-FR" sz="900" dirty="0">
                          <a:effectLst/>
                          <a:latin typeface="+mn-lt"/>
                          <a:ea typeface="Calibri" panose="020F0502020204030204" pitchFamily="34" charset="0"/>
                          <a:cs typeface="Times New Roman" panose="02020603050405020304" pitchFamily="18" charset="0"/>
                        </a:rPr>
                      </a:br>
                      <a:r>
                        <a:rPr lang="fr-FR" sz="900" dirty="0">
                          <a:effectLst/>
                          <a:latin typeface="+mn-lt"/>
                          <a:ea typeface="Calibri" panose="020F0502020204030204" pitchFamily="34" charset="0"/>
                          <a:cs typeface="Times New Roman" panose="02020603050405020304" pitchFamily="18" charset="0"/>
                        </a:rPr>
                        <a:t>-Convenir d’une date et d’une heure pour la réception</a:t>
                      </a:r>
                      <a:endParaRPr lang="en-US" sz="900" dirty="0">
                        <a:effectLst/>
                        <a:latin typeface="+mn-lt"/>
                        <a:ea typeface="Calibri" panose="020F0502020204030204" pitchFamily="34" charset="0"/>
                        <a:cs typeface="Times New Roman" panose="02020603050405020304" pitchFamily="18" charset="0"/>
                      </a:endParaRPr>
                    </a:p>
                  </a:txBody>
                  <a:tcPr marL="56450" marR="56450" marT="0" marB="0"/>
                </a:tc>
                <a:tc>
                  <a:txBody>
                    <a:bodyPr/>
                    <a:lstStyle/>
                    <a:p>
                      <a:pPr algn="l">
                        <a:lnSpc>
                          <a:spcPct val="115000"/>
                        </a:lnSpc>
                        <a:spcAft>
                          <a:spcPts val="1000"/>
                        </a:spcAft>
                      </a:pPr>
                      <a:r>
                        <a:rPr lang="fr-FR" sz="900" u="sng" dirty="0">
                          <a:effectLst/>
                          <a:latin typeface="+mn-lt"/>
                        </a:rPr>
                        <a:t>Création d’un menu à partir d’aromates (idées envisagées par les élèves</a:t>
                      </a:r>
                      <a:r>
                        <a:rPr lang="fr-FR" sz="900" u="none" dirty="0">
                          <a:effectLst/>
                          <a:latin typeface="+mn-lt"/>
                        </a:rPr>
                        <a:t>):</a:t>
                      </a:r>
                      <a:br>
                        <a:rPr lang="fr-FR" sz="900" dirty="0">
                          <a:effectLst/>
                          <a:latin typeface="+mn-lt"/>
                        </a:rPr>
                      </a:br>
                      <a:br>
                        <a:rPr lang="fr-FR" sz="900" dirty="0">
                          <a:effectLst/>
                          <a:latin typeface="+mn-lt"/>
                        </a:rPr>
                      </a:br>
                      <a:r>
                        <a:rPr lang="fr-FR" sz="900" dirty="0">
                          <a:effectLst/>
                          <a:latin typeface="+mn-lt"/>
                        </a:rPr>
                        <a:t>-Cocktail noix de coco / menthe (avec et sans alcool) ou mojito</a:t>
                      </a:r>
                      <a:br>
                        <a:rPr lang="fr-FR" sz="900" dirty="0">
                          <a:effectLst/>
                          <a:latin typeface="+mn-lt"/>
                        </a:rPr>
                      </a:br>
                      <a:br>
                        <a:rPr lang="fr-FR" sz="900" dirty="0">
                          <a:effectLst/>
                          <a:latin typeface="+mn-lt"/>
                        </a:rPr>
                      </a:br>
                      <a:r>
                        <a:rPr lang="fr-FR" sz="900" dirty="0">
                          <a:effectLst/>
                          <a:latin typeface="+mn-lt"/>
                        </a:rPr>
                        <a:t>-</a:t>
                      </a:r>
                      <a:r>
                        <a:rPr lang="fr-FR" sz="900" u="sng" dirty="0">
                          <a:effectLst/>
                          <a:latin typeface="+mn-lt"/>
                        </a:rPr>
                        <a:t>Entrée </a:t>
                      </a:r>
                      <a:r>
                        <a:rPr lang="fr-FR" sz="900" dirty="0">
                          <a:effectLst/>
                          <a:latin typeface="+mn-lt"/>
                        </a:rPr>
                        <a:t>: Samossa de bœuf aux épices indiennes</a:t>
                      </a:r>
                      <a:br>
                        <a:rPr lang="fr-FR" sz="900" dirty="0">
                          <a:effectLst/>
                          <a:latin typeface="+mn-lt"/>
                        </a:rPr>
                      </a:br>
                      <a:br>
                        <a:rPr lang="fr-FR" sz="900" dirty="0">
                          <a:effectLst/>
                          <a:latin typeface="+mn-lt"/>
                        </a:rPr>
                      </a:br>
                      <a:r>
                        <a:rPr lang="fr-FR" sz="900" dirty="0">
                          <a:effectLst/>
                          <a:latin typeface="+mn-lt"/>
                        </a:rPr>
                        <a:t>-</a:t>
                      </a:r>
                      <a:r>
                        <a:rPr lang="fr-FR" sz="900" u="sng" dirty="0">
                          <a:effectLst/>
                          <a:latin typeface="+mn-lt"/>
                        </a:rPr>
                        <a:t>Plat</a:t>
                      </a:r>
                      <a:r>
                        <a:rPr lang="fr-FR" sz="900" dirty="0">
                          <a:effectLst/>
                          <a:latin typeface="+mn-lt"/>
                        </a:rPr>
                        <a:t> : Purée d’artichaut / Filet mignon de porc</a:t>
                      </a:r>
                      <a:br>
                        <a:rPr lang="fr-FR" sz="900" dirty="0">
                          <a:effectLst/>
                          <a:latin typeface="+mn-lt"/>
                        </a:rPr>
                      </a:br>
                      <a:br>
                        <a:rPr lang="fr-FR" sz="900" dirty="0">
                          <a:effectLst/>
                          <a:latin typeface="+mn-lt"/>
                        </a:rPr>
                      </a:br>
                      <a:r>
                        <a:rPr lang="fr-FR" sz="900" dirty="0">
                          <a:effectLst/>
                          <a:latin typeface="+mn-lt"/>
                        </a:rPr>
                        <a:t>-</a:t>
                      </a:r>
                      <a:r>
                        <a:rPr lang="fr-FR" sz="900" u="sng" dirty="0">
                          <a:effectLst/>
                          <a:latin typeface="+mn-lt"/>
                        </a:rPr>
                        <a:t>Dessert</a:t>
                      </a:r>
                      <a:r>
                        <a:rPr lang="fr-FR" sz="900" dirty="0">
                          <a:effectLst/>
                          <a:latin typeface="+mn-lt"/>
                        </a:rPr>
                        <a:t> : Fondant au chocolat avec sorbet à la verveine + tuile au thym</a:t>
                      </a:r>
                      <a:endParaRPr lang="en-US" sz="900" dirty="0">
                        <a:effectLst/>
                        <a:latin typeface="+mn-lt"/>
                        <a:ea typeface="Calibri" panose="020F0502020204030204" pitchFamily="34" charset="0"/>
                        <a:cs typeface="Times New Roman" panose="02020603050405020304" pitchFamily="18" charset="0"/>
                      </a:endParaRPr>
                    </a:p>
                  </a:txBody>
                  <a:tcPr marL="56450" marR="56450" marT="0" marB="0"/>
                </a:tc>
                <a:tc>
                  <a:txBody>
                    <a:bodyPr/>
                    <a:lstStyle/>
                    <a:p>
                      <a:pPr algn="l">
                        <a:lnSpc>
                          <a:spcPct val="115000"/>
                        </a:lnSpc>
                        <a:spcAft>
                          <a:spcPts val="1000"/>
                        </a:spcAft>
                      </a:pPr>
                      <a:r>
                        <a:rPr lang="fr-FR" sz="900" dirty="0">
                          <a:effectLst/>
                          <a:latin typeface="+mn-lt"/>
                        </a:rPr>
                        <a:t>-Plan de salle (étiquettes nominatives)</a:t>
                      </a:r>
                      <a:br>
                        <a:rPr lang="fr-FR" sz="900" dirty="0">
                          <a:effectLst/>
                          <a:latin typeface="+mn-lt"/>
                        </a:rPr>
                      </a:br>
                      <a:br>
                        <a:rPr lang="fr-FR" sz="900" dirty="0">
                          <a:effectLst/>
                          <a:latin typeface="+mn-lt"/>
                        </a:rPr>
                      </a:br>
                      <a:r>
                        <a:rPr lang="fr-FR" sz="900" dirty="0">
                          <a:effectLst/>
                          <a:latin typeface="+mn-lt"/>
                        </a:rPr>
                        <a:t>-Carte des menus à rédiger en anglais</a:t>
                      </a:r>
                      <a:br>
                        <a:rPr lang="fr-FR" sz="900" dirty="0">
                          <a:effectLst/>
                          <a:latin typeface="+mn-lt"/>
                        </a:rPr>
                      </a:br>
                      <a:br>
                        <a:rPr lang="fr-FR" sz="900" dirty="0">
                          <a:effectLst/>
                          <a:latin typeface="+mn-lt"/>
                        </a:rPr>
                      </a:br>
                      <a:r>
                        <a:rPr lang="fr-FR" sz="900" dirty="0">
                          <a:effectLst/>
                          <a:latin typeface="+mn-lt"/>
                        </a:rPr>
                        <a:t>-Décoration de la salle à thème (monde anglophone)</a:t>
                      </a:r>
                      <a:endParaRPr lang="en-US" sz="900" dirty="0">
                        <a:effectLst/>
                        <a:latin typeface="+mn-lt"/>
                        <a:ea typeface="Calibri" panose="020F0502020204030204" pitchFamily="34" charset="0"/>
                        <a:cs typeface="Times New Roman" panose="02020603050405020304" pitchFamily="18" charset="0"/>
                      </a:endParaRPr>
                    </a:p>
                  </a:txBody>
                  <a:tcPr marL="56450" marR="56450"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fr-FR" sz="900" dirty="0">
                          <a:effectLst/>
                          <a:latin typeface="+mn-lt"/>
                        </a:rPr>
                        <a:t>-Revoir les incontournables du service en anglais</a:t>
                      </a:r>
                      <a:br>
                        <a:rPr lang="fr-FR" sz="900" dirty="0">
                          <a:effectLst/>
                          <a:latin typeface="+mn-lt"/>
                        </a:rPr>
                      </a:br>
                      <a:br>
                        <a:rPr lang="fr-FR" sz="900" dirty="0">
                          <a:effectLst/>
                          <a:latin typeface="+mn-lt"/>
                        </a:rPr>
                      </a:br>
                      <a:r>
                        <a:rPr lang="fr-FR" sz="900" dirty="0">
                          <a:effectLst/>
                          <a:latin typeface="+mn-lt"/>
                        </a:rPr>
                        <a:t>-Revoir les incontournables de la cuisine en anglais</a:t>
                      </a:r>
                      <a:endParaRPr lang="en-US" sz="900" dirty="0">
                        <a:effectLst/>
                        <a:latin typeface="+mn-lt"/>
                        <a:ea typeface="Calibri" panose="020F0502020204030204" pitchFamily="34" charset="0"/>
                        <a:cs typeface="Times New Roman" panose="02020603050405020304" pitchFamily="18" charset="0"/>
                      </a:endParaRPr>
                    </a:p>
                    <a:p>
                      <a:pPr algn="l">
                        <a:lnSpc>
                          <a:spcPct val="115000"/>
                        </a:lnSpc>
                        <a:spcAft>
                          <a:spcPts val="1000"/>
                        </a:spcAft>
                      </a:pPr>
                      <a:endParaRPr lang="en-US" sz="900" dirty="0">
                        <a:effectLst/>
                        <a:latin typeface="+mn-lt"/>
                        <a:ea typeface="Calibri" panose="020F0502020204030204" pitchFamily="34" charset="0"/>
                        <a:cs typeface="Times New Roman" panose="02020603050405020304" pitchFamily="18" charset="0"/>
                      </a:endParaRPr>
                    </a:p>
                  </a:txBody>
                  <a:tcPr marL="56450" marR="56450" marT="0" marB="0"/>
                </a:tc>
                <a:extLst>
                  <a:ext uri="{0D108BD9-81ED-4DB2-BD59-A6C34878D82A}">
                    <a16:rowId xmlns:a16="http://schemas.microsoft.com/office/drawing/2014/main" val="2161064841"/>
                  </a:ext>
                </a:extLst>
              </a:tr>
            </a:tbl>
          </a:graphicData>
        </a:graphic>
      </p:graphicFrame>
      <p:pic>
        <p:nvPicPr>
          <p:cNvPr id="3074" name="Picture 2">
            <a:extLst>
              <a:ext uri="{FF2B5EF4-FFF2-40B4-BE49-F238E27FC236}">
                <a16:creationId xmlns:a16="http://schemas.microsoft.com/office/drawing/2014/main" id="{C8143BCC-7D21-41D5-AC63-E0DF239396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4732" y="120712"/>
            <a:ext cx="2302852" cy="143200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2FFFAAAC-B7E2-4DD2-B3B9-F2251846C91C}"/>
              </a:ext>
            </a:extLst>
          </p:cNvPr>
          <p:cNvPicPr>
            <a:picLocks noChangeAspect="1"/>
          </p:cNvPicPr>
          <p:nvPr/>
        </p:nvPicPr>
        <p:blipFill>
          <a:blip r:embed="rId3"/>
          <a:stretch>
            <a:fillRect/>
          </a:stretch>
        </p:blipFill>
        <p:spPr>
          <a:xfrm>
            <a:off x="3646140" y="1261606"/>
            <a:ext cx="4379853" cy="642509"/>
          </a:xfrm>
          <a:prstGeom prst="rect">
            <a:avLst/>
          </a:prstGeom>
        </p:spPr>
      </p:pic>
    </p:spTree>
    <p:extLst>
      <p:ext uri="{BB962C8B-B14F-4D97-AF65-F5344CB8AC3E}">
        <p14:creationId xmlns:p14="http://schemas.microsoft.com/office/powerpoint/2010/main" val="1144475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65800" y="-109261"/>
            <a:ext cx="9144000" cy="733648"/>
          </a:xfrm>
        </p:spPr>
        <p:txBody>
          <a:bodyPr rtlCol="0"/>
          <a:lstStyle/>
          <a:p>
            <a:pPr rtl="0"/>
            <a:r>
              <a:rPr lang="fr-FR" dirty="0"/>
              <a:t>Mobilité virtuelle </a:t>
            </a:r>
          </a:p>
        </p:txBody>
      </p:sp>
      <p:sp>
        <p:nvSpPr>
          <p:cNvPr id="3" name="ZoneTexte 2"/>
          <p:cNvSpPr txBox="1"/>
          <p:nvPr/>
        </p:nvSpPr>
        <p:spPr>
          <a:xfrm>
            <a:off x="1665800" y="500481"/>
            <a:ext cx="7272808" cy="1200329"/>
          </a:xfrm>
          <a:prstGeom prst="rect">
            <a:avLst/>
          </a:prstGeom>
          <a:noFill/>
        </p:spPr>
        <p:txBody>
          <a:bodyPr wrap="square" rtlCol="0">
            <a:spAutoFit/>
          </a:bodyPr>
          <a:lstStyle/>
          <a:p>
            <a:r>
              <a:rPr lang="fr-FR" b="1" dirty="0">
                <a:solidFill>
                  <a:schemeClr val="accent5">
                    <a:lumMod val="60000"/>
                    <a:lumOff val="40000"/>
                  </a:schemeClr>
                </a:solidFill>
              </a:rPr>
              <a:t>« Taste but don’t waste! »: </a:t>
            </a:r>
            <a:r>
              <a:rPr lang="fr-FR" b="1" u="sng" dirty="0"/>
              <a:t>Donner une dimension internationale au projet et organiser un échange linguistique avec une classe étrangère autour d’une thématique commune</a:t>
            </a:r>
            <a:endParaRPr lang="fr-FR" b="1" dirty="0"/>
          </a:p>
          <a:p>
            <a:endParaRPr lang="fr-FR" dirty="0"/>
          </a:p>
        </p:txBody>
      </p:sp>
      <p:sp>
        <p:nvSpPr>
          <p:cNvPr id="4" name="Rectangle à coins arrondis 3"/>
          <p:cNvSpPr/>
          <p:nvPr/>
        </p:nvSpPr>
        <p:spPr>
          <a:xfrm>
            <a:off x="549795" y="5272109"/>
            <a:ext cx="10873208" cy="151216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400" b="1" u="sng" dirty="0">
                <a:solidFill>
                  <a:srgbClr val="FF0000"/>
                </a:solidFill>
              </a:rPr>
              <a:t>Insertion des Langues Vivantes</a:t>
            </a:r>
            <a:r>
              <a:rPr lang="fr-FR" sz="1400" b="1" dirty="0">
                <a:solidFill>
                  <a:srgbClr val="FF0000"/>
                </a:solidFill>
              </a:rPr>
              <a:t>: </a:t>
            </a:r>
            <a:br>
              <a:rPr lang="fr-FR" sz="1400" b="1" dirty="0">
                <a:solidFill>
                  <a:srgbClr val="FF0000"/>
                </a:solidFill>
              </a:rPr>
            </a:br>
            <a:r>
              <a:rPr lang="fr-FR" sz="1400" dirty="0"/>
              <a:t>=&gt; </a:t>
            </a:r>
            <a:r>
              <a:rPr lang="fr-FR" sz="1400" b="1" dirty="0"/>
              <a:t>Etablir un échange avec des pairs étrangers</a:t>
            </a:r>
            <a:br>
              <a:rPr lang="fr-FR" sz="1400" dirty="0"/>
            </a:br>
            <a:r>
              <a:rPr lang="fr-FR" sz="1400" dirty="0"/>
              <a:t>-Entrer en contact avec une classe étrangère qui travaille également sur le développement durable (environnement / zéro déchet) ainsi que l’alimentation (ici, les plantes aromatiques) et communiquer en LV.</a:t>
            </a:r>
            <a:br>
              <a:rPr lang="fr-FR" sz="1400" dirty="0"/>
            </a:br>
            <a:r>
              <a:rPr lang="fr-FR" sz="1400" dirty="0"/>
              <a:t>-Envisager la co-construction d’une production commune et ainsi, mettre en avant les compétences de médiation des nouveaux programmes de la TVP (coopération / collaboration /aide / entraide / tutorat, etc..). </a:t>
            </a:r>
          </a:p>
          <a:p>
            <a:endParaRPr lang="fr-FR" dirty="0"/>
          </a:p>
        </p:txBody>
      </p:sp>
      <p:graphicFrame>
        <p:nvGraphicFramePr>
          <p:cNvPr id="7" name="Tableau 6">
            <a:extLst>
              <a:ext uri="{FF2B5EF4-FFF2-40B4-BE49-F238E27FC236}">
                <a16:creationId xmlns:a16="http://schemas.microsoft.com/office/drawing/2014/main" id="{13FB6D98-8B7C-4753-908C-8CC3051A1BB4}"/>
              </a:ext>
            </a:extLst>
          </p:cNvPr>
          <p:cNvGraphicFramePr>
            <a:graphicFrameLocks noGrp="1"/>
          </p:cNvGraphicFramePr>
          <p:nvPr>
            <p:extLst>
              <p:ext uri="{D42A27DB-BD31-4B8C-83A1-F6EECF244321}">
                <p14:modId xmlns:p14="http://schemas.microsoft.com/office/powerpoint/2010/main" val="3654636458"/>
              </p:ext>
            </p:extLst>
          </p:nvPr>
        </p:nvGraphicFramePr>
        <p:xfrm>
          <a:off x="117748" y="1502341"/>
          <a:ext cx="11953327" cy="3670681"/>
        </p:xfrm>
        <a:graphic>
          <a:graphicData uri="http://schemas.openxmlformats.org/drawingml/2006/table">
            <a:tbl>
              <a:tblPr firstRow="1" firstCol="1" bandRow="1">
                <a:tableStyleId>{5C22544A-7EE6-4342-B048-85BDC9FD1C3A}</a:tableStyleId>
              </a:tblPr>
              <a:tblGrid>
                <a:gridCol w="989765">
                  <a:extLst>
                    <a:ext uri="{9D8B030D-6E8A-4147-A177-3AD203B41FA5}">
                      <a16:colId xmlns:a16="http://schemas.microsoft.com/office/drawing/2014/main" val="2709490776"/>
                    </a:ext>
                  </a:extLst>
                </a:gridCol>
                <a:gridCol w="913631">
                  <a:extLst>
                    <a:ext uri="{9D8B030D-6E8A-4147-A177-3AD203B41FA5}">
                      <a16:colId xmlns:a16="http://schemas.microsoft.com/office/drawing/2014/main" val="1801174243"/>
                    </a:ext>
                  </a:extLst>
                </a:gridCol>
                <a:gridCol w="2588619">
                  <a:extLst>
                    <a:ext uri="{9D8B030D-6E8A-4147-A177-3AD203B41FA5}">
                      <a16:colId xmlns:a16="http://schemas.microsoft.com/office/drawing/2014/main" val="3044166421"/>
                    </a:ext>
                  </a:extLst>
                </a:gridCol>
                <a:gridCol w="3671233">
                  <a:extLst>
                    <a:ext uri="{9D8B030D-6E8A-4147-A177-3AD203B41FA5}">
                      <a16:colId xmlns:a16="http://schemas.microsoft.com/office/drawing/2014/main" val="2837442905"/>
                    </a:ext>
                  </a:extLst>
                </a:gridCol>
                <a:gridCol w="2022065">
                  <a:extLst>
                    <a:ext uri="{9D8B030D-6E8A-4147-A177-3AD203B41FA5}">
                      <a16:colId xmlns:a16="http://schemas.microsoft.com/office/drawing/2014/main" val="578492937"/>
                    </a:ext>
                  </a:extLst>
                </a:gridCol>
                <a:gridCol w="1768014">
                  <a:extLst>
                    <a:ext uri="{9D8B030D-6E8A-4147-A177-3AD203B41FA5}">
                      <a16:colId xmlns:a16="http://schemas.microsoft.com/office/drawing/2014/main" val="1646002408"/>
                    </a:ext>
                  </a:extLst>
                </a:gridCol>
              </a:tblGrid>
              <a:tr h="508683">
                <a:tc>
                  <a:txBody>
                    <a:bodyPr/>
                    <a:lstStyle/>
                    <a:p>
                      <a:pPr algn="ctr">
                        <a:lnSpc>
                          <a:spcPct val="115000"/>
                        </a:lnSpc>
                        <a:spcAft>
                          <a:spcPts val="1000"/>
                        </a:spcAft>
                      </a:pPr>
                      <a:r>
                        <a:rPr lang="fr-FR" sz="900" dirty="0">
                          <a:effectLst/>
                          <a:latin typeface="Calibri" panose="020F0502020204030204" pitchFamily="34" charset="0"/>
                          <a:ea typeface="Calibri" panose="020F0502020204030204" pitchFamily="34" charset="0"/>
                          <a:cs typeface="Times New Roman" panose="02020603050405020304" pitchFamily="18" charset="0"/>
                        </a:rPr>
                        <a:t>MOBILITE VIRTUELLE ENVISAGEE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450" marR="56450" marT="0" marB="0"/>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fr-FR" sz="900" dirty="0" err="1">
                          <a:effectLst/>
                          <a:latin typeface="Calibri" panose="020F0502020204030204" pitchFamily="34" charset="0"/>
                          <a:ea typeface="Calibri" panose="020F0502020204030204" pitchFamily="34" charset="0"/>
                          <a:cs typeface="Times New Roman" panose="02020603050405020304" pitchFamily="18" charset="0"/>
                        </a:rPr>
                        <a:t>Pré-requis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450" marR="56450" marT="0" marB="0"/>
                </a:tc>
                <a:tc>
                  <a:txBody>
                    <a:bodyPr/>
                    <a:lstStyle/>
                    <a:p>
                      <a:pPr algn="ctr">
                        <a:lnSpc>
                          <a:spcPct val="115000"/>
                        </a:lnSpc>
                        <a:spcAft>
                          <a:spcPts val="1000"/>
                        </a:spcAft>
                      </a:pPr>
                      <a:r>
                        <a:rPr lang="fr-FR" sz="900" dirty="0">
                          <a:effectLst/>
                          <a:latin typeface="Calibri" panose="020F0502020204030204" pitchFamily="34" charset="0"/>
                          <a:ea typeface="Calibri" panose="020F0502020204030204" pitchFamily="34" charset="0"/>
                          <a:cs typeface="Times New Roman" panose="02020603050405020304" pitchFamily="18" charset="0"/>
                        </a:rPr>
                        <a:t>Prise de contact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450" marR="56450" marT="0" marB="0"/>
                </a:tc>
                <a:tc>
                  <a:txBody>
                    <a:bodyPr/>
                    <a:lstStyle/>
                    <a:p>
                      <a:pPr algn="ctr">
                        <a:lnSpc>
                          <a:spcPct val="115000"/>
                        </a:lnSpc>
                        <a:spcAft>
                          <a:spcPts val="1000"/>
                        </a:spcAft>
                      </a:pPr>
                      <a:r>
                        <a:rPr lang="fr-FR" sz="900" dirty="0">
                          <a:effectLst/>
                          <a:latin typeface="Calibri" panose="020F0502020204030204" pitchFamily="34" charset="0"/>
                          <a:ea typeface="Calibri" panose="020F0502020204030204" pitchFamily="34" charset="0"/>
                          <a:cs typeface="Times New Roman" panose="02020603050405020304" pitchFamily="18" charset="0"/>
                        </a:rPr>
                        <a:t>Niveau 1 de la collaboration: produire des ressources pour le partenaire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450" marR="56450" marT="0" marB="0"/>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fr-FR" sz="900" dirty="0">
                          <a:effectLst/>
                          <a:latin typeface="Calibri" panose="020F0502020204030204" pitchFamily="34" charset="0"/>
                          <a:ea typeface="Calibri" panose="020F0502020204030204" pitchFamily="34" charset="0"/>
                          <a:cs typeface="Times New Roman" panose="02020603050405020304" pitchFamily="18" charset="0"/>
                        </a:rPr>
                        <a:t>Niveau 2 de la collaboration: travail partagé où les élèves réinvestissent leurs connaissances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450" marR="56450" marT="0" marB="0"/>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fr-FR" sz="900" dirty="0">
                          <a:effectLst/>
                          <a:latin typeface="Calibri" panose="020F0502020204030204" pitchFamily="34" charset="0"/>
                          <a:ea typeface="Calibri" panose="020F0502020204030204" pitchFamily="34" charset="0"/>
                          <a:cs typeface="Times New Roman" panose="02020603050405020304" pitchFamily="18" charset="0"/>
                        </a:rPr>
                        <a:t>Niveau 3 de la collaboration: les élèves piochent dans les productions des uns et des autres et envisagent une co-construction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450" marR="56450" marT="0" marB="0"/>
                </a:tc>
                <a:extLst>
                  <a:ext uri="{0D108BD9-81ED-4DB2-BD59-A6C34878D82A}">
                    <a16:rowId xmlns:a16="http://schemas.microsoft.com/office/drawing/2014/main" val="404287073"/>
                  </a:ext>
                </a:extLst>
              </a:tr>
              <a:tr h="2753022">
                <a:tc>
                  <a:txBody>
                    <a:bodyPr/>
                    <a:lstStyle/>
                    <a:p>
                      <a:pPr algn="l">
                        <a:lnSpc>
                          <a:spcPct val="115000"/>
                        </a:lnSpc>
                        <a:spcAft>
                          <a:spcPts val="1000"/>
                        </a:spcAft>
                      </a:pPr>
                      <a:r>
                        <a:rPr lang="fr-FR" sz="900" dirty="0">
                          <a:effectLst/>
                          <a:latin typeface="+mn-lt"/>
                          <a:ea typeface="Calibri" panose="020F0502020204030204" pitchFamily="34" charset="0"/>
                          <a:cs typeface="Times New Roman" panose="02020603050405020304" pitchFamily="18" charset="0"/>
                        </a:rPr>
                        <a:t>-Organiser un échange linguistique avec une classe étrangère sensible à la cause du développement durable et de l’alimentation (plantes aromatiques)</a:t>
                      </a:r>
                      <a:endParaRPr lang="en-US" sz="900" dirty="0">
                        <a:effectLst/>
                        <a:latin typeface="+mn-lt"/>
                        <a:ea typeface="Calibri" panose="020F0502020204030204" pitchFamily="34" charset="0"/>
                        <a:cs typeface="Times New Roman" panose="02020603050405020304" pitchFamily="18" charset="0"/>
                      </a:endParaRPr>
                    </a:p>
                  </a:txBody>
                  <a:tcPr marL="56450" marR="56450"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fr-FR" sz="900" dirty="0">
                          <a:effectLst/>
                          <a:latin typeface="+mn-lt"/>
                        </a:rPr>
                        <a:t>-</a:t>
                      </a:r>
                      <a:r>
                        <a:rPr lang="fr-FR" sz="900" b="1" dirty="0">
                          <a:effectLst/>
                          <a:latin typeface="+mn-lt"/>
                        </a:rPr>
                        <a:t>Préparation linguistique </a:t>
                      </a:r>
                      <a:r>
                        <a:rPr lang="fr-FR" sz="900" dirty="0">
                          <a:effectLst/>
                          <a:latin typeface="+mn-lt"/>
                        </a:rPr>
                        <a:t>en vue de l’échange organisée en Accompagnement Personnalisé </a:t>
                      </a:r>
                      <a:r>
                        <a:rPr lang="fr-FR" sz="900" b="1" dirty="0">
                          <a:effectLst/>
                          <a:latin typeface="+mn-lt"/>
                        </a:rPr>
                        <a:t>(« </a:t>
                      </a:r>
                      <a:r>
                        <a:rPr lang="fr-FR" sz="900" b="1" dirty="0" err="1">
                          <a:effectLst/>
                          <a:latin typeface="+mn-lt"/>
                        </a:rPr>
                        <a:t>Starting</a:t>
                      </a:r>
                      <a:r>
                        <a:rPr lang="fr-FR" sz="900" b="1" dirty="0">
                          <a:effectLst/>
                          <a:latin typeface="+mn-lt"/>
                        </a:rPr>
                        <a:t> kit for conversation exchange »)</a:t>
                      </a:r>
                      <a:endParaRPr lang="en-US" sz="900" b="1" dirty="0">
                        <a:effectLst/>
                        <a:latin typeface="+mn-lt"/>
                        <a:ea typeface="Calibri" panose="020F0502020204030204" pitchFamily="34" charset="0"/>
                        <a:cs typeface="Times New Roman" panose="02020603050405020304" pitchFamily="18" charset="0"/>
                      </a:endParaRPr>
                    </a:p>
                    <a:p>
                      <a:pPr algn="l">
                        <a:lnSpc>
                          <a:spcPct val="115000"/>
                        </a:lnSpc>
                        <a:spcAft>
                          <a:spcPts val="1000"/>
                        </a:spcAft>
                      </a:pPr>
                      <a:endParaRPr lang="en-US" sz="900" dirty="0">
                        <a:effectLst/>
                        <a:latin typeface="+mn-lt"/>
                        <a:ea typeface="Calibri" panose="020F0502020204030204" pitchFamily="34" charset="0"/>
                        <a:cs typeface="Times New Roman" panose="02020603050405020304" pitchFamily="18" charset="0"/>
                      </a:endParaRPr>
                    </a:p>
                  </a:txBody>
                  <a:tcPr marL="56450" marR="56450" marT="0" marB="0"/>
                </a:tc>
                <a:tc>
                  <a:txBody>
                    <a:bodyPr/>
                    <a:lstStyle/>
                    <a:p>
                      <a:pPr algn="l">
                        <a:lnSpc>
                          <a:spcPct val="115000"/>
                        </a:lnSpc>
                        <a:spcAft>
                          <a:spcPts val="1000"/>
                        </a:spcAft>
                      </a:pPr>
                      <a:r>
                        <a:rPr lang="fr-FR" sz="900" dirty="0">
                          <a:effectLst/>
                          <a:latin typeface="+mn-lt"/>
                          <a:ea typeface="Calibri" panose="020F0502020204030204" pitchFamily="34" charset="0"/>
                          <a:cs typeface="Times New Roman" panose="02020603050405020304" pitchFamily="18" charset="0"/>
                        </a:rPr>
                        <a:t>-</a:t>
                      </a:r>
                      <a:r>
                        <a:rPr lang="fr-FR" sz="900" u="sng" dirty="0">
                          <a:effectLst/>
                          <a:latin typeface="+mn-lt"/>
                          <a:ea typeface="Calibri" panose="020F0502020204030204" pitchFamily="34" charset="0"/>
                          <a:cs typeface="Times New Roman" panose="02020603050405020304" pitchFamily="18" charset="0"/>
                        </a:rPr>
                        <a:t>Prise de contact avec la classe étrangère en Visio</a:t>
                      </a:r>
                      <a:r>
                        <a:rPr lang="fr-FR" sz="900" dirty="0">
                          <a:effectLst/>
                          <a:latin typeface="+mn-lt"/>
                          <a:ea typeface="Calibri" panose="020F0502020204030204" pitchFamily="34" charset="0"/>
                          <a:cs typeface="Times New Roman" panose="02020603050405020304" pitchFamily="18" charset="0"/>
                        </a:rPr>
                        <a:t>:</a:t>
                      </a:r>
                      <a:br>
                        <a:rPr lang="fr-FR" sz="900" dirty="0">
                          <a:effectLst/>
                          <a:latin typeface="+mn-lt"/>
                          <a:ea typeface="Calibri" panose="020F0502020204030204" pitchFamily="34" charset="0"/>
                          <a:cs typeface="Times New Roman" panose="02020603050405020304" pitchFamily="18" charset="0"/>
                        </a:rPr>
                      </a:br>
                      <a:r>
                        <a:rPr lang="fr-FR" sz="900" dirty="0">
                          <a:effectLst/>
                          <a:latin typeface="+mn-lt"/>
                          <a:ea typeface="Calibri" panose="020F0502020204030204" pitchFamily="34" charset="0"/>
                          <a:cs typeface="Times New Roman" panose="02020603050405020304" pitchFamily="18" charset="0"/>
                        </a:rPr>
                        <a:t>=&gt; </a:t>
                      </a:r>
                      <a:r>
                        <a:rPr lang="fr-FR" sz="900" b="1" dirty="0">
                          <a:effectLst/>
                          <a:latin typeface="+mn-lt"/>
                          <a:ea typeface="Calibri" panose="020F0502020204030204" pitchFamily="34" charset="0"/>
                          <a:cs typeface="Times New Roman" panose="02020603050405020304" pitchFamily="18" charset="0"/>
                        </a:rPr>
                        <a:t>Savoir se présenter (présentation originale et attractive) et parler de soi </a:t>
                      </a:r>
                      <a:r>
                        <a:rPr lang="fr-FR" sz="900" dirty="0">
                          <a:effectLst/>
                          <a:latin typeface="+mn-lt"/>
                          <a:ea typeface="Calibri" panose="020F0502020204030204" pitchFamily="34" charset="0"/>
                          <a:cs typeface="Times New Roman" panose="02020603050405020304" pitchFamily="18" charset="0"/>
                        </a:rPr>
                        <a:t>(créer une photo de classe avec le </a:t>
                      </a:r>
                      <a:r>
                        <a:rPr lang="fr-FR" sz="900" dirty="0" err="1">
                          <a:effectLst/>
                          <a:latin typeface="+mn-lt"/>
                          <a:ea typeface="Calibri" panose="020F0502020204030204" pitchFamily="34" charset="0"/>
                          <a:cs typeface="Times New Roman" panose="02020603050405020304" pitchFamily="18" charset="0"/>
                        </a:rPr>
                        <a:t>Bitmoji</a:t>
                      </a:r>
                      <a:r>
                        <a:rPr lang="fr-FR" sz="900" dirty="0">
                          <a:effectLst/>
                          <a:latin typeface="+mn-lt"/>
                          <a:ea typeface="Calibri" panose="020F0502020204030204" pitchFamily="34" charset="0"/>
                          <a:cs typeface="Times New Roman" panose="02020603050405020304" pitchFamily="18" charset="0"/>
                        </a:rPr>
                        <a:t> des élèves et faire deviner qui est qui) puis corriger les descriptions physiques des partenaires.</a:t>
                      </a:r>
                      <a:br>
                        <a:rPr lang="fr-FR" sz="900" dirty="0">
                          <a:effectLst/>
                          <a:latin typeface="+mn-lt"/>
                          <a:ea typeface="Calibri" panose="020F0502020204030204" pitchFamily="34" charset="0"/>
                          <a:cs typeface="Times New Roman" panose="02020603050405020304" pitchFamily="18" charset="0"/>
                        </a:rPr>
                      </a:br>
                      <a:r>
                        <a:rPr lang="fr-FR" sz="900" dirty="0">
                          <a:effectLst/>
                          <a:latin typeface="+mn-lt"/>
                          <a:ea typeface="Calibri" panose="020F0502020204030204" pitchFamily="34" charset="0"/>
                          <a:cs typeface="Times New Roman" panose="02020603050405020304" pitchFamily="18" charset="0"/>
                        </a:rPr>
                        <a:t>=&gt; </a:t>
                      </a:r>
                      <a:r>
                        <a:rPr lang="fr-FR" sz="900" b="1" dirty="0">
                          <a:effectLst/>
                          <a:latin typeface="+mn-lt"/>
                          <a:ea typeface="Calibri" panose="020F0502020204030204" pitchFamily="34" charset="0"/>
                          <a:cs typeface="Times New Roman" panose="02020603050405020304" pitchFamily="18" charset="0"/>
                        </a:rPr>
                        <a:t>Casser la glace grâce à des « </a:t>
                      </a:r>
                      <a:r>
                        <a:rPr lang="fr-FR" sz="900" b="1" dirty="0" err="1">
                          <a:effectLst/>
                          <a:latin typeface="+mn-lt"/>
                          <a:ea typeface="Calibri" panose="020F0502020204030204" pitchFamily="34" charset="0"/>
                          <a:cs typeface="Times New Roman" panose="02020603050405020304" pitchFamily="18" charset="0"/>
                        </a:rPr>
                        <a:t>ice-breakers</a:t>
                      </a:r>
                      <a:r>
                        <a:rPr lang="fr-FR" sz="900" b="1" dirty="0">
                          <a:effectLst/>
                          <a:latin typeface="+mn-lt"/>
                          <a:ea typeface="Calibri" panose="020F0502020204030204" pitchFamily="34" charset="0"/>
                          <a:cs typeface="Times New Roman" panose="02020603050405020304" pitchFamily="18" charset="0"/>
                        </a:rPr>
                        <a:t> »  </a:t>
                      </a:r>
                      <a:r>
                        <a:rPr lang="fr-FR" sz="900" dirty="0">
                          <a:effectLst/>
                          <a:latin typeface="+mn-lt"/>
                          <a:ea typeface="Calibri" panose="020F0502020204030204" pitchFamily="34" charset="0"/>
                          <a:cs typeface="Times New Roman" panose="02020603050405020304" pitchFamily="18" charset="0"/>
                        </a:rPr>
                        <a:t>(définir des intérêts partagés: hobbies, goûts, sports, etc…; recommandations de films, séries TV). Montrer de la curiosité et de l’intérêt pour la culture du correspondant (différences culturelles, spécificités locales, habitudes alimentaires, etc…). </a:t>
                      </a:r>
                      <a:br>
                        <a:rPr lang="fr-FR" sz="900" dirty="0">
                          <a:effectLst/>
                          <a:latin typeface="+mn-lt"/>
                          <a:ea typeface="Calibri" panose="020F0502020204030204" pitchFamily="34" charset="0"/>
                          <a:cs typeface="Times New Roman" panose="02020603050405020304" pitchFamily="18" charset="0"/>
                        </a:rPr>
                      </a:br>
                      <a:r>
                        <a:rPr lang="fr-FR" sz="900" dirty="0">
                          <a:effectLst/>
                          <a:latin typeface="+mn-lt"/>
                          <a:ea typeface="Calibri" panose="020F0502020204030204" pitchFamily="34" charset="0"/>
                          <a:cs typeface="Times New Roman" panose="02020603050405020304" pitchFamily="18" charset="0"/>
                        </a:rPr>
                        <a:t>=&gt; </a:t>
                      </a:r>
                      <a:r>
                        <a:rPr lang="fr-FR" sz="900" b="1" dirty="0">
                          <a:effectLst/>
                          <a:latin typeface="+mn-lt"/>
                          <a:ea typeface="Calibri" panose="020F0502020204030204" pitchFamily="34" charset="0"/>
                          <a:cs typeface="Times New Roman" panose="02020603050405020304" pitchFamily="18" charset="0"/>
                        </a:rPr>
                        <a:t>Lancer des thématiques préparées en amont </a:t>
                      </a:r>
                      <a:r>
                        <a:rPr lang="fr-FR" sz="900" dirty="0">
                          <a:effectLst/>
                          <a:latin typeface="+mn-lt"/>
                          <a:ea typeface="Calibri" panose="020F0502020204030204" pitchFamily="34" charset="0"/>
                          <a:cs typeface="Times New Roman" panose="02020603050405020304" pitchFamily="18" charset="0"/>
                        </a:rPr>
                        <a:t>et s’engager dans l’échange. Pouvoir échanger sur des sujets de la vie personnelle, professionnelle et culturelle (traditions, coutumes, habitudes alimentaires, mode de vie, etc…). </a:t>
                      </a:r>
                      <a:endParaRPr lang="en-US" sz="900" dirty="0">
                        <a:effectLst/>
                        <a:latin typeface="+mn-lt"/>
                        <a:ea typeface="Calibri" panose="020F0502020204030204" pitchFamily="34" charset="0"/>
                        <a:cs typeface="Times New Roman" panose="02020603050405020304" pitchFamily="18" charset="0"/>
                      </a:endParaRPr>
                    </a:p>
                  </a:txBody>
                  <a:tcPr marL="56450" marR="56450" marT="0" marB="0"/>
                </a:tc>
                <a:tc>
                  <a:txBody>
                    <a:bodyPr/>
                    <a:lstStyle/>
                    <a:p>
                      <a:pPr algn="l">
                        <a:lnSpc>
                          <a:spcPct val="115000"/>
                        </a:lnSpc>
                        <a:spcAft>
                          <a:spcPts val="1000"/>
                        </a:spcAft>
                      </a:pPr>
                      <a:r>
                        <a:rPr lang="fr-FR" sz="900" dirty="0">
                          <a:effectLst/>
                          <a:latin typeface="+mn-lt"/>
                          <a:ea typeface="Calibri" panose="020F0502020204030204" pitchFamily="34" charset="0"/>
                          <a:cs typeface="Times New Roman" panose="02020603050405020304" pitchFamily="18" charset="0"/>
                        </a:rPr>
                        <a:t>=&gt; </a:t>
                      </a:r>
                      <a:r>
                        <a:rPr lang="fr-FR" sz="900" b="1" dirty="0">
                          <a:effectLst/>
                          <a:latin typeface="+mn-lt"/>
                          <a:ea typeface="Calibri" panose="020F0502020204030204" pitchFamily="34" charset="0"/>
                          <a:cs typeface="Times New Roman" panose="02020603050405020304" pitchFamily="18" charset="0"/>
                        </a:rPr>
                        <a:t>Anticiper le lexique </a:t>
                      </a:r>
                      <a:r>
                        <a:rPr lang="fr-FR" sz="900" dirty="0">
                          <a:effectLst/>
                          <a:latin typeface="+mn-lt"/>
                          <a:ea typeface="Calibri" panose="020F0502020204030204" pitchFamily="34" charset="0"/>
                          <a:cs typeface="Times New Roman" panose="02020603050405020304" pitchFamily="18" charset="0"/>
                        </a:rPr>
                        <a:t>de l’environnement et de l’alimentation</a:t>
                      </a:r>
                    </a:p>
                    <a:p>
                      <a:pPr algn="l">
                        <a:lnSpc>
                          <a:spcPct val="115000"/>
                        </a:lnSpc>
                        <a:spcAft>
                          <a:spcPts val="1000"/>
                        </a:spcAft>
                      </a:pPr>
                      <a:r>
                        <a:rPr lang="fr-FR" sz="900" dirty="0">
                          <a:effectLst/>
                          <a:latin typeface="+mn-lt"/>
                          <a:ea typeface="Calibri" panose="020F0502020204030204" pitchFamily="34" charset="0"/>
                          <a:cs typeface="Times New Roman" panose="02020603050405020304" pitchFamily="18" charset="0"/>
                        </a:rPr>
                        <a:t>=&gt; </a:t>
                      </a:r>
                      <a:r>
                        <a:rPr lang="fr-FR" sz="900" b="1" dirty="0">
                          <a:effectLst/>
                          <a:latin typeface="+mn-lt"/>
                          <a:ea typeface="Calibri" panose="020F0502020204030204" pitchFamily="34" charset="0"/>
                          <a:cs typeface="Times New Roman" panose="02020603050405020304" pitchFamily="18" charset="0"/>
                        </a:rPr>
                        <a:t>Créer des jeux </a:t>
                      </a:r>
                      <a:r>
                        <a:rPr lang="fr-FR" sz="900" dirty="0">
                          <a:effectLst/>
                          <a:latin typeface="+mn-lt"/>
                          <a:ea typeface="Calibri" panose="020F0502020204030204" pitchFamily="34" charset="0"/>
                          <a:cs typeface="Times New Roman" panose="02020603050405020304" pitchFamily="18" charset="0"/>
                        </a:rPr>
                        <a:t>à destination du groupe de correspondants (permet de faire le tour du vocabulaire lié à ces thématiques et de le mémoriser)</a:t>
                      </a:r>
                    </a:p>
                    <a:p>
                      <a:pPr algn="l">
                        <a:lnSpc>
                          <a:spcPct val="115000"/>
                        </a:lnSpc>
                        <a:spcAft>
                          <a:spcPts val="1000"/>
                        </a:spcAft>
                      </a:pPr>
                      <a:r>
                        <a:rPr lang="fr-FR" sz="900" dirty="0">
                          <a:effectLst/>
                          <a:latin typeface="+mn-lt"/>
                          <a:ea typeface="Calibri" panose="020F0502020204030204" pitchFamily="34" charset="0"/>
                          <a:cs typeface="Times New Roman" panose="02020603050405020304" pitchFamily="18" charset="0"/>
                        </a:rPr>
                        <a:t>=&gt; </a:t>
                      </a:r>
                      <a:r>
                        <a:rPr lang="fr-FR" sz="900" b="1" dirty="0" err="1">
                          <a:effectLst/>
                          <a:latin typeface="+mn-lt"/>
                          <a:ea typeface="Calibri" panose="020F0502020204030204" pitchFamily="34" charset="0"/>
                          <a:cs typeface="Times New Roman" panose="02020603050405020304" pitchFamily="18" charset="0"/>
                        </a:rPr>
                        <a:t>Quizlet</a:t>
                      </a:r>
                      <a:r>
                        <a:rPr lang="fr-FR" sz="900" b="1" dirty="0">
                          <a:effectLst/>
                          <a:latin typeface="+mn-lt"/>
                          <a:ea typeface="Calibri" panose="020F0502020204030204" pitchFamily="34" charset="0"/>
                          <a:cs typeface="Times New Roman" panose="02020603050405020304" pitchFamily="18" charset="0"/>
                        </a:rPr>
                        <a:t> Live </a:t>
                      </a:r>
                      <a:r>
                        <a:rPr lang="fr-FR" sz="900" dirty="0">
                          <a:effectLst/>
                          <a:latin typeface="+mn-lt"/>
                          <a:ea typeface="Calibri" panose="020F0502020204030204" pitchFamily="34" charset="0"/>
                          <a:cs typeface="Times New Roman" panose="02020603050405020304" pitchFamily="18" charset="0"/>
                        </a:rPr>
                        <a:t>permet la collaboration (mêmes tâches / mêmes objectifs car travail en équipe pour trouver le terme qui correspond à la définition. Nécessité de communiquer pour gagner. </a:t>
                      </a:r>
                      <a:r>
                        <a:rPr lang="fr-FR" sz="900" i="1" dirty="0" err="1">
                          <a:effectLst/>
                          <a:latin typeface="+mn-lt"/>
                          <a:ea typeface="Calibri" panose="020F0502020204030204" pitchFamily="34" charset="0"/>
                          <a:cs typeface="Times New Roman" panose="02020603050405020304" pitchFamily="18" charset="0"/>
                        </a:rPr>
                        <a:t>Quizlet</a:t>
                      </a:r>
                      <a:r>
                        <a:rPr lang="fr-FR" sz="900" i="1" dirty="0">
                          <a:effectLst/>
                          <a:latin typeface="+mn-lt"/>
                          <a:ea typeface="Calibri" panose="020F0502020204030204" pitchFamily="34" charset="0"/>
                          <a:cs typeface="Times New Roman" panose="02020603050405020304" pitchFamily="18" charset="0"/>
                        </a:rPr>
                        <a:t> Live </a:t>
                      </a:r>
                      <a:r>
                        <a:rPr lang="fr-FR" sz="900" dirty="0">
                          <a:effectLst/>
                          <a:latin typeface="+mn-lt"/>
                          <a:ea typeface="Calibri" panose="020F0502020204030204" pitchFamily="34" charset="0"/>
                          <a:cs typeface="Times New Roman" panose="02020603050405020304" pitchFamily="18" charset="0"/>
                        </a:rPr>
                        <a:t>privilégie la justesse par rapport à la vitesse. Si une équipe choisit la mauvaise réponse, elle doit recommencer depuis le début.</a:t>
                      </a:r>
                      <a:br>
                        <a:rPr lang="fr-FR" sz="900" dirty="0">
                          <a:effectLst/>
                          <a:latin typeface="+mn-lt"/>
                          <a:ea typeface="Calibri" panose="020F0502020204030204" pitchFamily="34" charset="0"/>
                          <a:cs typeface="Times New Roman" panose="02020603050405020304" pitchFamily="18" charset="0"/>
                        </a:rPr>
                      </a:br>
                      <a:br>
                        <a:rPr lang="fr-FR" sz="900" dirty="0">
                          <a:effectLst/>
                          <a:latin typeface="+mn-lt"/>
                          <a:ea typeface="Calibri" panose="020F0502020204030204" pitchFamily="34" charset="0"/>
                          <a:cs typeface="Times New Roman" panose="02020603050405020304" pitchFamily="18" charset="0"/>
                        </a:rPr>
                      </a:br>
                      <a:r>
                        <a:rPr lang="fr-FR" sz="900" dirty="0">
                          <a:effectLst/>
                          <a:latin typeface="+mn-lt"/>
                          <a:ea typeface="Calibri" panose="020F0502020204030204" pitchFamily="34" charset="0"/>
                          <a:cs typeface="Times New Roman" panose="02020603050405020304" pitchFamily="18" charset="0"/>
                        </a:rPr>
                        <a:t>* Si les correspondants étrangers sont anglophones, travail sur l’anglais et le français (création de listes avec traduction anglais / français; ponts entre les langues). </a:t>
                      </a:r>
                    </a:p>
                    <a:p>
                      <a:pPr algn="l">
                        <a:lnSpc>
                          <a:spcPct val="115000"/>
                        </a:lnSpc>
                        <a:spcAft>
                          <a:spcPts val="1000"/>
                        </a:spcAft>
                      </a:pPr>
                      <a:r>
                        <a:rPr lang="fr-FR" sz="900" dirty="0">
                          <a:effectLst/>
                          <a:latin typeface="+mn-lt"/>
                          <a:ea typeface="Calibri" panose="020F0502020204030204" pitchFamily="34" charset="0"/>
                          <a:cs typeface="Times New Roman" panose="02020603050405020304" pitchFamily="18" charset="0"/>
                        </a:rPr>
                        <a:t>** Si les correspondants étrangers ne sont pas anglophones mais apprennent eux aussi l’anglais, travail sur la langue cible, l’anglais. Jeux possibles: créer un Learning App à destination des correspondants visant à associer des mots à leur définition; Quiz de connaissances sur </a:t>
                      </a:r>
                      <a:r>
                        <a:rPr lang="fr-FR" sz="900" i="1" dirty="0" err="1">
                          <a:effectLst/>
                          <a:latin typeface="+mn-lt"/>
                          <a:ea typeface="Calibri" panose="020F0502020204030204" pitchFamily="34" charset="0"/>
                          <a:cs typeface="Times New Roman" panose="02020603050405020304" pitchFamily="18" charset="0"/>
                        </a:rPr>
                        <a:t>Kahoot</a:t>
                      </a:r>
                      <a:r>
                        <a:rPr lang="fr-FR" sz="900" i="1" dirty="0">
                          <a:effectLst/>
                          <a:latin typeface="+mn-lt"/>
                          <a:ea typeface="Calibri" panose="020F0502020204030204" pitchFamily="34" charset="0"/>
                          <a:cs typeface="Times New Roman" panose="02020603050405020304" pitchFamily="18" charset="0"/>
                        </a:rPr>
                        <a:t>!</a:t>
                      </a:r>
                      <a:endParaRPr lang="en-US" sz="900" i="1" dirty="0">
                        <a:effectLst/>
                        <a:latin typeface="+mn-lt"/>
                        <a:ea typeface="Calibri" panose="020F0502020204030204" pitchFamily="34" charset="0"/>
                        <a:cs typeface="Times New Roman" panose="02020603050405020304" pitchFamily="18" charset="0"/>
                      </a:endParaRPr>
                    </a:p>
                  </a:txBody>
                  <a:tcPr marL="56450" marR="56450" marT="0" marB="0"/>
                </a:tc>
                <a:tc>
                  <a:txBody>
                    <a:bodyPr/>
                    <a:lstStyle/>
                    <a:p>
                      <a:pPr algn="l">
                        <a:lnSpc>
                          <a:spcPct val="115000"/>
                        </a:lnSpc>
                        <a:spcAft>
                          <a:spcPts val="1000"/>
                        </a:spcAft>
                      </a:pPr>
                      <a:r>
                        <a:rPr lang="fr-FR" sz="900" dirty="0">
                          <a:effectLst/>
                          <a:latin typeface="+mn-lt"/>
                          <a:ea typeface="Calibri" panose="020F0502020204030204" pitchFamily="34" charset="0"/>
                          <a:cs typeface="Times New Roman" panose="02020603050405020304" pitchFamily="18" charset="0"/>
                        </a:rPr>
                        <a:t>=&gt; Chaque classe (la classe partenaire et la classe française) définit 3 sujets de conversation et doit envisager 8 questions à poser sur chacune de ces thématiques.</a:t>
                      </a:r>
                      <a:br>
                        <a:rPr lang="fr-FR" sz="900" dirty="0">
                          <a:effectLst/>
                          <a:latin typeface="+mn-lt"/>
                          <a:ea typeface="Calibri" panose="020F0502020204030204" pitchFamily="34" charset="0"/>
                          <a:cs typeface="Times New Roman" panose="02020603050405020304" pitchFamily="18" charset="0"/>
                        </a:rPr>
                      </a:br>
                      <a:r>
                        <a:rPr lang="fr-FR" sz="900" dirty="0">
                          <a:effectLst/>
                          <a:latin typeface="+mn-lt"/>
                          <a:ea typeface="Calibri" panose="020F0502020204030204" pitchFamily="34" charset="0"/>
                          <a:cs typeface="Times New Roman" panose="02020603050405020304" pitchFamily="18" charset="0"/>
                        </a:rPr>
                        <a:t>=&gt; Une fois les questions réceptionnées de part et d’autre, les élèves doivent préparer à l’écrit les éléments de réponse. </a:t>
                      </a:r>
                      <a:br>
                        <a:rPr lang="fr-FR" sz="900" dirty="0">
                          <a:effectLst/>
                          <a:latin typeface="+mn-lt"/>
                          <a:ea typeface="Calibri" panose="020F0502020204030204" pitchFamily="34" charset="0"/>
                          <a:cs typeface="Times New Roman" panose="02020603050405020304" pitchFamily="18" charset="0"/>
                        </a:rPr>
                      </a:br>
                      <a:r>
                        <a:rPr lang="fr-FR" sz="900" dirty="0">
                          <a:effectLst/>
                          <a:latin typeface="+mn-lt"/>
                          <a:ea typeface="Calibri" panose="020F0502020204030204" pitchFamily="34" charset="0"/>
                          <a:cs typeface="Times New Roman" panose="02020603050405020304" pitchFamily="18" charset="0"/>
                        </a:rPr>
                        <a:t>=&gt; </a:t>
                      </a:r>
                      <a:r>
                        <a:rPr lang="fr-FR" sz="900" b="1" dirty="0">
                          <a:effectLst/>
                          <a:latin typeface="+mn-lt"/>
                          <a:ea typeface="Calibri" panose="020F0502020204030204" pitchFamily="34" charset="0"/>
                          <a:cs typeface="Times New Roman" panose="02020603050405020304" pitchFamily="18" charset="0"/>
                        </a:rPr>
                        <a:t>Organiser une Visio </a:t>
                      </a:r>
                      <a:r>
                        <a:rPr lang="fr-FR" sz="900" dirty="0">
                          <a:effectLst/>
                          <a:latin typeface="+mn-lt"/>
                          <a:ea typeface="Calibri" panose="020F0502020204030204" pitchFamily="34" charset="0"/>
                          <a:cs typeface="Times New Roman" panose="02020603050405020304" pitchFamily="18" charset="0"/>
                        </a:rPr>
                        <a:t>lors de laquelle les élèves se posent les questions et y répondent de façon synchrone.</a:t>
                      </a:r>
                      <a:br>
                        <a:rPr lang="fr-FR" sz="900" dirty="0">
                          <a:effectLst/>
                          <a:latin typeface="+mn-lt"/>
                          <a:ea typeface="Calibri" panose="020F0502020204030204" pitchFamily="34" charset="0"/>
                          <a:cs typeface="Times New Roman" panose="02020603050405020304" pitchFamily="18" charset="0"/>
                        </a:rPr>
                      </a:br>
                      <a:r>
                        <a:rPr lang="fr-FR" sz="900" dirty="0">
                          <a:effectLst/>
                          <a:latin typeface="+mn-lt"/>
                          <a:ea typeface="Calibri" panose="020F0502020204030204" pitchFamily="34" charset="0"/>
                          <a:cs typeface="Times New Roman" panose="02020603050405020304" pitchFamily="18" charset="0"/>
                        </a:rPr>
                        <a:t>* Si partenaire anglophone, les élèves français préparent les questions en français = CORRECTION ENTRE PAIRS.</a:t>
                      </a:r>
                      <a:br>
                        <a:rPr lang="fr-FR" sz="900" dirty="0">
                          <a:effectLst/>
                          <a:latin typeface="+mn-lt"/>
                          <a:ea typeface="Calibri" panose="020F0502020204030204" pitchFamily="34" charset="0"/>
                          <a:cs typeface="Times New Roman" panose="02020603050405020304" pitchFamily="18" charset="0"/>
                        </a:rPr>
                      </a:br>
                      <a:r>
                        <a:rPr lang="fr-FR" sz="900" dirty="0">
                          <a:effectLst/>
                          <a:latin typeface="+mn-lt"/>
                          <a:ea typeface="Calibri" panose="020F0502020204030204" pitchFamily="34" charset="0"/>
                          <a:cs typeface="Times New Roman" panose="02020603050405020304" pitchFamily="18" charset="0"/>
                        </a:rPr>
                        <a:t>**Si partenaire dont la langue cible est l’anglais, préparer les questions en anglais. </a:t>
                      </a:r>
                      <a:endParaRPr lang="en-US" sz="900" dirty="0">
                        <a:effectLst/>
                        <a:latin typeface="+mn-lt"/>
                        <a:ea typeface="Calibri" panose="020F0502020204030204" pitchFamily="34" charset="0"/>
                        <a:cs typeface="Times New Roman" panose="02020603050405020304" pitchFamily="18" charset="0"/>
                      </a:endParaRPr>
                    </a:p>
                  </a:txBody>
                  <a:tcPr marL="56450" marR="56450" marT="0" marB="0"/>
                </a:tc>
                <a:tc>
                  <a:txBody>
                    <a:bodyPr/>
                    <a:lstStyle/>
                    <a:p>
                      <a:pPr algn="l">
                        <a:lnSpc>
                          <a:spcPct val="115000"/>
                        </a:lnSpc>
                        <a:spcAft>
                          <a:spcPts val="1000"/>
                        </a:spcAft>
                      </a:pPr>
                      <a:r>
                        <a:rPr lang="fr-FR" sz="900" dirty="0">
                          <a:effectLst/>
                          <a:latin typeface="+mn-lt"/>
                          <a:ea typeface="Calibri" panose="020F0502020204030204" pitchFamily="34" charset="0"/>
                          <a:cs typeface="Times New Roman" panose="02020603050405020304" pitchFamily="18" charset="0"/>
                        </a:rPr>
                        <a:t>-</a:t>
                      </a:r>
                      <a:r>
                        <a:rPr lang="fr-FR" sz="900" b="1" u="sng" dirty="0">
                          <a:effectLst/>
                          <a:latin typeface="+mn-lt"/>
                          <a:ea typeface="Calibri" panose="020F0502020204030204" pitchFamily="34" charset="0"/>
                          <a:cs typeface="Times New Roman" panose="02020603050405020304" pitchFamily="18" charset="0"/>
                        </a:rPr>
                        <a:t>Pédagogie différenciée (support à produire + niveau CECRL)</a:t>
                      </a:r>
                      <a:r>
                        <a:rPr lang="fr-FR" sz="900" dirty="0">
                          <a:effectLst/>
                          <a:latin typeface="+mn-lt"/>
                          <a:ea typeface="Calibri" panose="020F0502020204030204" pitchFamily="34" charset="0"/>
                          <a:cs typeface="Times New Roman" panose="02020603050405020304" pitchFamily="18" charset="0"/>
                        </a:rPr>
                        <a:t>: </a:t>
                      </a:r>
                      <a:br>
                        <a:rPr lang="fr-FR" sz="900" dirty="0">
                          <a:effectLst/>
                          <a:latin typeface="+mn-lt"/>
                          <a:ea typeface="Calibri" panose="020F0502020204030204" pitchFamily="34" charset="0"/>
                          <a:cs typeface="Times New Roman" panose="02020603050405020304" pitchFamily="18" charset="0"/>
                        </a:rPr>
                      </a:br>
                      <a:r>
                        <a:rPr lang="fr-FR" sz="900" dirty="0">
                          <a:effectLst/>
                          <a:latin typeface="+mn-lt"/>
                          <a:ea typeface="Calibri" panose="020F0502020204030204" pitchFamily="34" charset="0"/>
                          <a:cs typeface="Times New Roman" panose="02020603050405020304" pitchFamily="18" charset="0"/>
                        </a:rPr>
                        <a:t>=&gt; </a:t>
                      </a:r>
                      <a:r>
                        <a:rPr lang="fr-FR" sz="900" b="1" dirty="0">
                          <a:effectLst/>
                          <a:latin typeface="+mn-lt"/>
                          <a:ea typeface="Calibri" panose="020F0502020204030204" pitchFamily="34" charset="0"/>
                          <a:cs typeface="Times New Roman" panose="02020603050405020304" pitchFamily="18" charset="0"/>
                        </a:rPr>
                        <a:t>B1:</a:t>
                      </a:r>
                      <a:r>
                        <a:rPr lang="fr-FR" sz="900" dirty="0">
                          <a:effectLst/>
                          <a:latin typeface="+mn-lt"/>
                          <a:ea typeface="Calibri" panose="020F0502020204030204" pitchFamily="34" charset="0"/>
                          <a:cs typeface="Times New Roman" panose="02020603050405020304" pitchFamily="18" charset="0"/>
                        </a:rPr>
                        <a:t> Réaliser dans une capsule vidéo un message de sensibilisation à l’environnement (montage intégrant les correspondants) </a:t>
                      </a:r>
                      <a:br>
                        <a:rPr lang="fr-FR" sz="900" dirty="0">
                          <a:effectLst/>
                          <a:latin typeface="+mn-lt"/>
                          <a:ea typeface="Calibri" panose="020F0502020204030204" pitchFamily="34" charset="0"/>
                          <a:cs typeface="Times New Roman" panose="02020603050405020304" pitchFamily="18" charset="0"/>
                        </a:rPr>
                      </a:br>
                      <a:r>
                        <a:rPr lang="fr-FR" sz="900" dirty="0">
                          <a:effectLst/>
                          <a:latin typeface="+mn-lt"/>
                          <a:ea typeface="Calibri" panose="020F0502020204030204" pitchFamily="34" charset="0"/>
                          <a:cs typeface="Times New Roman" panose="02020603050405020304" pitchFamily="18" charset="0"/>
                        </a:rPr>
                        <a:t>=&gt; </a:t>
                      </a:r>
                      <a:r>
                        <a:rPr lang="fr-FR" sz="900" b="1" dirty="0">
                          <a:effectLst/>
                          <a:latin typeface="+mn-lt"/>
                          <a:ea typeface="Calibri" panose="020F0502020204030204" pitchFamily="34" charset="0"/>
                          <a:cs typeface="Times New Roman" panose="02020603050405020304" pitchFamily="18" charset="0"/>
                        </a:rPr>
                        <a:t>A2+: </a:t>
                      </a:r>
                      <a:r>
                        <a:rPr lang="fr-FR" sz="900" dirty="0">
                          <a:effectLst/>
                          <a:latin typeface="+mn-lt"/>
                          <a:ea typeface="Calibri" panose="020F0502020204030204" pitchFamily="34" charset="0"/>
                          <a:cs typeface="Times New Roman" panose="02020603050405020304" pitchFamily="18" charset="0"/>
                        </a:rPr>
                        <a:t>Réaliser un livret de recette collaboratif à l’aide de </a:t>
                      </a:r>
                      <a:r>
                        <a:rPr lang="fr-FR" sz="900" i="1" dirty="0" err="1">
                          <a:effectLst/>
                          <a:latin typeface="+mn-lt"/>
                          <a:ea typeface="Calibri" panose="020F0502020204030204" pitchFamily="34" charset="0"/>
                          <a:cs typeface="Times New Roman" panose="02020603050405020304" pitchFamily="18" charset="0"/>
                        </a:rPr>
                        <a:t>Canva</a:t>
                      </a:r>
                      <a:r>
                        <a:rPr lang="fr-FR" sz="900" dirty="0">
                          <a:effectLst/>
                          <a:latin typeface="+mn-lt"/>
                          <a:ea typeface="Calibri" panose="020F0502020204030204" pitchFamily="34" charset="0"/>
                          <a:cs typeface="Times New Roman" panose="02020603050405020304" pitchFamily="18" charset="0"/>
                        </a:rPr>
                        <a:t> (collaboration car co-construction d’une production finale).</a:t>
                      </a:r>
                      <a:br>
                        <a:rPr lang="fr-FR" sz="900" dirty="0">
                          <a:effectLst/>
                          <a:latin typeface="+mn-lt"/>
                          <a:ea typeface="Calibri" panose="020F0502020204030204" pitchFamily="34" charset="0"/>
                          <a:cs typeface="Times New Roman" panose="02020603050405020304" pitchFamily="18" charset="0"/>
                        </a:rPr>
                      </a:br>
                      <a:br>
                        <a:rPr lang="fr-FR" sz="900" dirty="0">
                          <a:effectLst/>
                          <a:latin typeface="+mn-lt"/>
                          <a:ea typeface="Calibri" panose="020F0502020204030204" pitchFamily="34" charset="0"/>
                          <a:cs typeface="Times New Roman" panose="02020603050405020304" pitchFamily="18" charset="0"/>
                        </a:rPr>
                      </a:br>
                      <a:r>
                        <a:rPr lang="fr-FR" sz="900" dirty="0">
                          <a:effectLst/>
                          <a:latin typeface="+mn-lt"/>
                          <a:ea typeface="Calibri" panose="020F0502020204030204" pitchFamily="34" charset="0"/>
                          <a:cs typeface="Times New Roman" panose="02020603050405020304" pitchFamily="18" charset="0"/>
                        </a:rPr>
                        <a:t>=&gt; </a:t>
                      </a:r>
                      <a:r>
                        <a:rPr lang="fr-FR" sz="900" b="1" dirty="0">
                          <a:effectLst/>
                          <a:latin typeface="+mn-lt"/>
                          <a:ea typeface="Calibri" panose="020F0502020204030204" pitchFamily="34" charset="0"/>
                          <a:cs typeface="Times New Roman" panose="02020603050405020304" pitchFamily="18" charset="0"/>
                        </a:rPr>
                        <a:t>A2</a:t>
                      </a:r>
                      <a:r>
                        <a:rPr lang="fr-FR" sz="900" dirty="0">
                          <a:effectLst/>
                          <a:latin typeface="+mn-lt"/>
                          <a:ea typeface="Calibri" panose="020F0502020204030204" pitchFamily="34" charset="0"/>
                          <a:cs typeface="Times New Roman" panose="02020603050405020304" pitchFamily="18" charset="0"/>
                        </a:rPr>
                        <a:t>: Réaliser un flyer de sensibilisation à l’environnement (en intégrant les correspondants dans les groupes).</a:t>
                      </a:r>
                      <a:endParaRPr lang="en-US" sz="900" dirty="0">
                        <a:effectLst/>
                        <a:latin typeface="+mn-lt"/>
                        <a:ea typeface="Calibri" panose="020F0502020204030204" pitchFamily="34" charset="0"/>
                        <a:cs typeface="Times New Roman" panose="02020603050405020304" pitchFamily="18" charset="0"/>
                      </a:endParaRPr>
                    </a:p>
                  </a:txBody>
                  <a:tcPr marL="56450" marR="56450" marT="0" marB="0"/>
                </a:tc>
                <a:extLst>
                  <a:ext uri="{0D108BD9-81ED-4DB2-BD59-A6C34878D82A}">
                    <a16:rowId xmlns:a16="http://schemas.microsoft.com/office/drawing/2014/main" val="2161064841"/>
                  </a:ext>
                </a:extLst>
              </a:tr>
            </a:tbl>
          </a:graphicData>
        </a:graphic>
      </p:graphicFrame>
      <p:pic>
        <p:nvPicPr>
          <p:cNvPr id="5" name="Image 4">
            <a:extLst>
              <a:ext uri="{FF2B5EF4-FFF2-40B4-BE49-F238E27FC236}">
                <a16:creationId xmlns:a16="http://schemas.microsoft.com/office/drawing/2014/main" id="{4BAECB36-F944-4FB5-BE0F-57361B0614FA}"/>
              </a:ext>
            </a:extLst>
          </p:cNvPr>
          <p:cNvPicPr>
            <a:picLocks noChangeAspect="1"/>
          </p:cNvPicPr>
          <p:nvPr/>
        </p:nvPicPr>
        <p:blipFill>
          <a:blip r:embed="rId2"/>
          <a:stretch>
            <a:fillRect/>
          </a:stretch>
        </p:blipFill>
        <p:spPr>
          <a:xfrm>
            <a:off x="9327439" y="49542"/>
            <a:ext cx="2055678" cy="1403255"/>
          </a:xfrm>
          <a:prstGeom prst="rect">
            <a:avLst/>
          </a:prstGeom>
        </p:spPr>
      </p:pic>
    </p:spTree>
    <p:extLst>
      <p:ext uri="{BB962C8B-B14F-4D97-AF65-F5344CB8AC3E}">
        <p14:creationId xmlns:p14="http://schemas.microsoft.com/office/powerpoint/2010/main" val="331167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29916" y="324030"/>
            <a:ext cx="7632848" cy="733648"/>
          </a:xfrm>
        </p:spPr>
        <p:txBody>
          <a:bodyPr rtlCol="0">
            <a:normAutofit fontScale="90000"/>
          </a:bodyPr>
          <a:lstStyle/>
          <a:p>
            <a:pPr rtl="0"/>
            <a:r>
              <a:rPr lang="fr-FR" dirty="0"/>
              <a:t>Quelques astuces pour une mobilité virtuelle réussie</a:t>
            </a:r>
          </a:p>
        </p:txBody>
      </p:sp>
      <p:sp>
        <p:nvSpPr>
          <p:cNvPr id="3" name="ZoneTexte 2"/>
          <p:cNvSpPr txBox="1"/>
          <p:nvPr/>
        </p:nvSpPr>
        <p:spPr>
          <a:xfrm>
            <a:off x="909836" y="1053174"/>
            <a:ext cx="9880756" cy="6432530"/>
          </a:xfrm>
          <a:prstGeom prst="rect">
            <a:avLst/>
          </a:prstGeom>
          <a:noFill/>
        </p:spPr>
        <p:txBody>
          <a:bodyPr wrap="square" rtlCol="0">
            <a:spAutoFit/>
          </a:bodyPr>
          <a:lstStyle/>
          <a:p>
            <a:r>
              <a:rPr lang="fr-FR" b="1" u="sng" dirty="0"/>
              <a:t>Une mobilité virtuelle nécessite une organisation précise avec le partenaire</a:t>
            </a:r>
            <a:br>
              <a:rPr lang="fr-FR" b="1" u="sng" dirty="0"/>
            </a:br>
            <a:r>
              <a:rPr lang="fr-FR" b="1" u="sng" dirty="0"/>
              <a:t>étranger. Voici quelques conseils:</a:t>
            </a:r>
            <a:br>
              <a:rPr lang="fr-FR" b="1" u="sng" dirty="0"/>
            </a:br>
            <a:r>
              <a:rPr lang="fr-FR" sz="1600" dirty="0"/>
              <a:t>● Maintenir des « feedback » réguliers avec le ou les enseignants impliqués.</a:t>
            </a:r>
            <a:br>
              <a:rPr lang="fr-FR" sz="1600" dirty="0"/>
            </a:br>
            <a:br>
              <a:rPr lang="fr-FR" sz="1600" dirty="0"/>
            </a:br>
            <a:r>
              <a:rPr lang="fr-FR" sz="1600" dirty="0"/>
              <a:t>● Garder la communication active avec le partenaire.</a:t>
            </a:r>
            <a:br>
              <a:rPr lang="fr-FR" sz="1600" dirty="0"/>
            </a:br>
            <a:endParaRPr lang="fr-FR" sz="1600" dirty="0"/>
          </a:p>
          <a:p>
            <a:r>
              <a:rPr lang="fr-FR" sz="1600" dirty="0"/>
              <a:t>● Toujours avoir une réalisation finale dans un projet e-</a:t>
            </a:r>
            <a:r>
              <a:rPr lang="fr-FR" sz="1600" dirty="0" err="1"/>
              <a:t>Twinning</a:t>
            </a:r>
            <a:r>
              <a:rPr lang="fr-FR" sz="1600" dirty="0"/>
              <a:t>.</a:t>
            </a:r>
            <a:br>
              <a:rPr lang="fr-FR" sz="1600" dirty="0"/>
            </a:br>
            <a:endParaRPr lang="fr-FR" sz="1600" dirty="0"/>
          </a:p>
          <a:p>
            <a:r>
              <a:rPr lang="fr-FR" sz="1600" dirty="0"/>
              <a:t>● Pour les </a:t>
            </a:r>
            <a:r>
              <a:rPr lang="fr-FR" sz="1600" dirty="0" err="1"/>
              <a:t>Visios</a:t>
            </a:r>
            <a:r>
              <a:rPr lang="fr-FR" sz="1600" dirty="0"/>
              <a:t>, il est nécessaire de demander une autorisation parentale pour l’ensemble du projet incluant le droit à l’image, au son et à la vidéo + production des élèves. Si pas d’autorisation donnée par les parents, inclure un smiley sur les photos, filmer de dos, etc…).</a:t>
            </a:r>
            <a:br>
              <a:rPr lang="fr-FR" sz="1600" dirty="0"/>
            </a:br>
            <a:br>
              <a:rPr lang="fr-FR" sz="1600" dirty="0"/>
            </a:br>
            <a:r>
              <a:rPr lang="fr-FR" sz="1600" dirty="0"/>
              <a:t>● Ce type de projet offre la possibilité de valider un certain nombres de compétences (en L.V, mais aussi des compétences transversales ou des compétences numériques via </a:t>
            </a:r>
            <a:r>
              <a:rPr lang="fr-FR" sz="1600" dirty="0">
                <a:hlinkClick r:id="rId2"/>
              </a:rPr>
              <a:t>PIX</a:t>
            </a:r>
            <a:r>
              <a:rPr lang="fr-FR" sz="1600" dirty="0"/>
              <a:t>). </a:t>
            </a:r>
            <a:br>
              <a:rPr lang="fr-FR" sz="1600" dirty="0"/>
            </a:br>
            <a:br>
              <a:rPr lang="fr-FR" sz="1600" dirty="0"/>
            </a:br>
            <a:r>
              <a:rPr lang="fr-FR" sz="1600" dirty="0"/>
              <a:t>● Un outil de sondage est disponible dans le </a:t>
            </a:r>
            <a:r>
              <a:rPr lang="fr-FR" sz="1600" dirty="0" err="1"/>
              <a:t>Twin</a:t>
            </a:r>
            <a:r>
              <a:rPr lang="fr-FR" sz="1600" dirty="0"/>
              <a:t> </a:t>
            </a:r>
            <a:r>
              <a:rPr lang="fr-FR" sz="1600" dirty="0" err="1"/>
              <a:t>Space</a:t>
            </a:r>
            <a:r>
              <a:rPr lang="fr-FR" sz="1600" dirty="0"/>
              <a:t>.</a:t>
            </a:r>
            <a:br>
              <a:rPr lang="fr-FR" sz="1600" dirty="0"/>
            </a:br>
            <a:br>
              <a:rPr lang="fr-FR" sz="1600" dirty="0"/>
            </a:br>
            <a:r>
              <a:rPr lang="fr-FR" sz="1600" dirty="0"/>
              <a:t>● On n’est pas obligé de créer un compte aux élèves dans le </a:t>
            </a:r>
            <a:r>
              <a:rPr lang="fr-FR" sz="1600" dirty="0" err="1"/>
              <a:t>Twin</a:t>
            </a:r>
            <a:r>
              <a:rPr lang="fr-FR" sz="1600" dirty="0"/>
              <a:t> </a:t>
            </a:r>
            <a:r>
              <a:rPr lang="fr-FR" sz="1600" dirty="0" err="1"/>
              <a:t>Space</a:t>
            </a:r>
            <a:r>
              <a:rPr lang="fr-FR" sz="1600" dirty="0"/>
              <a:t> (possibilité de relayer le projet via un blog de la classe par exemple). </a:t>
            </a:r>
            <a:br>
              <a:rPr lang="fr-FR" sz="1600" dirty="0"/>
            </a:br>
            <a:br>
              <a:rPr lang="fr-FR" sz="1600" dirty="0"/>
            </a:br>
            <a:r>
              <a:rPr lang="fr-FR" sz="1600" dirty="0"/>
              <a:t>● Ne pas négliger l’évaluation du projet par les élèves (les plus-values). </a:t>
            </a:r>
            <a:br>
              <a:rPr lang="fr-FR" dirty="0"/>
            </a:br>
            <a:endParaRPr lang="fr-FR" dirty="0"/>
          </a:p>
          <a:p>
            <a:endParaRPr lang="fr-FR" b="1" u="sng" dirty="0"/>
          </a:p>
          <a:p>
            <a:endParaRPr lang="fr-FR" b="1" dirty="0"/>
          </a:p>
          <a:p>
            <a:endParaRPr lang="fr-FR" dirty="0"/>
          </a:p>
        </p:txBody>
      </p:sp>
      <p:pic>
        <p:nvPicPr>
          <p:cNvPr id="5" name="Image 4">
            <a:extLst>
              <a:ext uri="{FF2B5EF4-FFF2-40B4-BE49-F238E27FC236}">
                <a16:creationId xmlns:a16="http://schemas.microsoft.com/office/drawing/2014/main" id="{4BAECB36-F944-4FB5-BE0F-57361B0614FA}"/>
              </a:ext>
            </a:extLst>
          </p:cNvPr>
          <p:cNvPicPr>
            <a:picLocks noChangeAspect="1"/>
          </p:cNvPicPr>
          <p:nvPr/>
        </p:nvPicPr>
        <p:blipFill>
          <a:blip r:embed="rId3"/>
          <a:stretch>
            <a:fillRect/>
          </a:stretch>
        </p:blipFill>
        <p:spPr>
          <a:xfrm>
            <a:off x="8974732" y="257564"/>
            <a:ext cx="2055678" cy="1403255"/>
          </a:xfrm>
          <a:prstGeom prst="rect">
            <a:avLst/>
          </a:prstGeom>
        </p:spPr>
      </p:pic>
    </p:spTree>
    <p:extLst>
      <p:ext uri="{BB962C8B-B14F-4D97-AF65-F5344CB8AC3E}">
        <p14:creationId xmlns:p14="http://schemas.microsoft.com/office/powerpoint/2010/main" val="2996948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29916" y="324030"/>
            <a:ext cx="7632848" cy="733648"/>
          </a:xfrm>
        </p:spPr>
        <p:txBody>
          <a:bodyPr rtlCol="0">
            <a:normAutofit/>
          </a:bodyPr>
          <a:lstStyle/>
          <a:p>
            <a:pPr rtl="0"/>
            <a:r>
              <a:rPr lang="fr-FR" dirty="0"/>
              <a:t>Foire aux questions e-</a:t>
            </a:r>
            <a:r>
              <a:rPr lang="fr-FR" dirty="0" err="1"/>
              <a:t>Twinning</a:t>
            </a:r>
            <a:endParaRPr lang="fr-FR" dirty="0"/>
          </a:p>
        </p:txBody>
      </p:sp>
      <p:sp>
        <p:nvSpPr>
          <p:cNvPr id="3" name="ZoneTexte 2"/>
          <p:cNvSpPr txBox="1"/>
          <p:nvPr/>
        </p:nvSpPr>
        <p:spPr>
          <a:xfrm>
            <a:off x="909836" y="1053174"/>
            <a:ext cx="9880756" cy="6463308"/>
          </a:xfrm>
          <a:prstGeom prst="rect">
            <a:avLst/>
          </a:prstGeom>
          <a:noFill/>
        </p:spPr>
        <p:txBody>
          <a:bodyPr wrap="square" rtlCol="0">
            <a:spAutoFit/>
          </a:bodyPr>
          <a:lstStyle/>
          <a:p>
            <a:r>
              <a:rPr lang="fr-FR" dirty="0"/>
              <a:t>● </a:t>
            </a:r>
            <a:r>
              <a:rPr lang="fr-FR" b="1" dirty="0"/>
              <a:t>Comment créer un compte e-</a:t>
            </a:r>
            <a:r>
              <a:rPr lang="fr-FR" b="1" dirty="0" err="1"/>
              <a:t>Twinning</a:t>
            </a:r>
            <a:r>
              <a:rPr lang="fr-FR" b="1" dirty="0"/>
              <a:t>?</a:t>
            </a:r>
            <a:br>
              <a:rPr lang="fr-FR" dirty="0"/>
            </a:br>
            <a:r>
              <a:rPr lang="fr-FR" dirty="0"/>
              <a:t>=&gt; Rendez-vous sur la page et créez un compte. Une fois que votre projet sera officiellement lancé, vous aurez accès au </a:t>
            </a:r>
            <a:r>
              <a:rPr lang="fr-FR" dirty="0" err="1"/>
              <a:t>Twin</a:t>
            </a:r>
            <a:r>
              <a:rPr lang="fr-FR" dirty="0"/>
              <a:t> </a:t>
            </a:r>
            <a:r>
              <a:rPr lang="fr-FR" dirty="0" err="1"/>
              <a:t>Space</a:t>
            </a:r>
            <a:r>
              <a:rPr lang="fr-FR" dirty="0"/>
              <a:t> (espace partagé avec le partenaire) ainsi qu’au </a:t>
            </a:r>
            <a:r>
              <a:rPr lang="fr-FR" dirty="0" err="1"/>
              <a:t>Twin</a:t>
            </a:r>
            <a:r>
              <a:rPr lang="fr-FR" dirty="0"/>
              <a:t> </a:t>
            </a:r>
            <a:r>
              <a:rPr lang="fr-FR" dirty="0" err="1"/>
              <a:t>Board</a:t>
            </a:r>
            <a:r>
              <a:rPr lang="fr-FR" dirty="0"/>
              <a:t> (outil ayant les mêmes fonctionnalités que </a:t>
            </a:r>
            <a:r>
              <a:rPr lang="fr-FR" dirty="0" err="1"/>
              <a:t>Padlet</a:t>
            </a:r>
            <a:r>
              <a:rPr lang="fr-FR" dirty="0"/>
              <a:t>). </a:t>
            </a:r>
            <a:br>
              <a:rPr lang="fr-FR" dirty="0"/>
            </a:br>
            <a:br>
              <a:rPr lang="fr-FR" dirty="0"/>
            </a:br>
            <a:r>
              <a:rPr lang="fr-FR" dirty="0"/>
              <a:t>● </a:t>
            </a:r>
            <a:r>
              <a:rPr lang="fr-FR" b="1" dirty="0"/>
              <a:t>Comment trouver un partenaire?</a:t>
            </a:r>
            <a:br>
              <a:rPr lang="fr-FR" dirty="0"/>
            </a:br>
            <a:r>
              <a:rPr lang="fr-FR" dirty="0"/>
              <a:t>=&gt; Rejoindre l’espace e-</a:t>
            </a:r>
            <a:r>
              <a:rPr lang="fr-FR" dirty="0" err="1"/>
              <a:t>Twinning</a:t>
            </a:r>
            <a:r>
              <a:rPr lang="fr-FR" dirty="0"/>
              <a:t> Live et poster un message décrivant l’âge et le niveau de vos élèves, les thématiques abordées dans votre projet. </a:t>
            </a:r>
            <a:br>
              <a:rPr lang="fr-FR" dirty="0"/>
            </a:br>
            <a:endParaRPr lang="fr-FR" dirty="0"/>
          </a:p>
          <a:p>
            <a:r>
              <a:rPr lang="fr-FR" dirty="0"/>
              <a:t>● </a:t>
            </a:r>
            <a:r>
              <a:rPr lang="fr-FR" b="1" dirty="0"/>
              <a:t>Comment organiser une Visio?</a:t>
            </a:r>
            <a:br>
              <a:rPr lang="fr-FR" b="1" dirty="0"/>
            </a:br>
            <a:r>
              <a:rPr lang="fr-FR" dirty="0"/>
              <a:t>=&gt; Il est possible d’avoir recours à l’outil de </a:t>
            </a:r>
            <a:r>
              <a:rPr lang="fr-FR" dirty="0" err="1"/>
              <a:t>visio</a:t>
            </a:r>
            <a:r>
              <a:rPr lang="fr-FR" dirty="0"/>
              <a:t> proposé dans le </a:t>
            </a:r>
            <a:r>
              <a:rPr lang="fr-FR" dirty="0" err="1"/>
              <a:t>Twin</a:t>
            </a:r>
            <a:r>
              <a:rPr lang="fr-FR" dirty="0"/>
              <a:t> </a:t>
            </a:r>
            <a:r>
              <a:rPr lang="fr-FR" dirty="0" err="1"/>
              <a:t>Space</a:t>
            </a:r>
            <a:r>
              <a:rPr lang="fr-FR" dirty="0"/>
              <a:t>. </a:t>
            </a:r>
            <a:r>
              <a:rPr lang="fr-FR" dirty="0" err="1"/>
              <a:t>oujours</a:t>
            </a:r>
            <a:r>
              <a:rPr lang="fr-FR" dirty="0"/>
              <a:t> avoir une réalisation finale dans un projet e-</a:t>
            </a:r>
            <a:r>
              <a:rPr lang="fr-FR" dirty="0" err="1"/>
              <a:t>Twinning</a:t>
            </a:r>
            <a:r>
              <a:rPr lang="fr-FR" dirty="0"/>
              <a:t>.</a:t>
            </a:r>
            <a:br>
              <a:rPr lang="fr-FR" dirty="0"/>
            </a:br>
            <a:endParaRPr lang="fr-FR" dirty="0"/>
          </a:p>
          <a:p>
            <a:r>
              <a:rPr lang="fr-FR" dirty="0"/>
              <a:t>● </a:t>
            </a:r>
            <a:r>
              <a:rPr lang="fr-FR" b="1" dirty="0"/>
              <a:t>Comment faire si le projet que l’on envisage dure plus d’un an?</a:t>
            </a:r>
            <a:br>
              <a:rPr lang="fr-FR" dirty="0"/>
            </a:br>
            <a:r>
              <a:rPr lang="fr-FR" dirty="0"/>
              <a:t>=&gt; En fin d’année, les projets sont clôturés et archivés mais il est possible de le </a:t>
            </a:r>
            <a:r>
              <a:rPr lang="fr-FR" dirty="0" err="1"/>
              <a:t>ré-ouvrir</a:t>
            </a:r>
            <a:r>
              <a:rPr lang="fr-FR" dirty="0"/>
              <a:t>. </a:t>
            </a:r>
            <a:br>
              <a:rPr lang="fr-FR" dirty="0"/>
            </a:br>
            <a:br>
              <a:rPr lang="fr-FR" dirty="0"/>
            </a:br>
            <a:br>
              <a:rPr lang="fr-FR" dirty="0"/>
            </a:br>
            <a:r>
              <a:rPr lang="fr-FR" dirty="0"/>
              <a:t>Plus d’informations ici: 			</a:t>
            </a:r>
            <a:r>
              <a:rPr lang="fr-FR" dirty="0">
                <a:hlinkClick r:id="rId3"/>
              </a:rPr>
              <a:t>Présentation générale d'e-</a:t>
            </a:r>
            <a:r>
              <a:rPr lang="fr-FR" dirty="0" err="1">
                <a:hlinkClick r:id="rId3"/>
              </a:rPr>
              <a:t>Twinning</a:t>
            </a:r>
            <a:br>
              <a:rPr lang="fr-FR" dirty="0"/>
            </a:br>
            <a:br>
              <a:rPr lang="fr-FR" dirty="0"/>
            </a:br>
            <a:endParaRPr lang="fr-FR" dirty="0"/>
          </a:p>
          <a:p>
            <a:endParaRPr lang="fr-FR" b="1" u="sng" dirty="0"/>
          </a:p>
          <a:p>
            <a:endParaRPr lang="fr-FR" b="1" dirty="0"/>
          </a:p>
          <a:p>
            <a:endParaRPr lang="fr-FR" dirty="0"/>
          </a:p>
        </p:txBody>
      </p:sp>
      <p:pic>
        <p:nvPicPr>
          <p:cNvPr id="5" name="Image 4">
            <a:extLst>
              <a:ext uri="{FF2B5EF4-FFF2-40B4-BE49-F238E27FC236}">
                <a16:creationId xmlns:a16="http://schemas.microsoft.com/office/drawing/2014/main" id="{4BAECB36-F944-4FB5-BE0F-57361B0614FA}"/>
              </a:ext>
            </a:extLst>
          </p:cNvPr>
          <p:cNvPicPr>
            <a:picLocks noChangeAspect="1"/>
          </p:cNvPicPr>
          <p:nvPr/>
        </p:nvPicPr>
        <p:blipFill>
          <a:blip r:embed="rId4"/>
          <a:stretch>
            <a:fillRect/>
          </a:stretch>
        </p:blipFill>
        <p:spPr>
          <a:xfrm>
            <a:off x="9190756" y="166205"/>
            <a:ext cx="1793280" cy="1224136"/>
          </a:xfrm>
          <a:prstGeom prst="rect">
            <a:avLst/>
          </a:prstGeom>
        </p:spPr>
      </p:pic>
      <p:pic>
        <p:nvPicPr>
          <p:cNvPr id="4" name="Image 3">
            <a:extLst>
              <a:ext uri="{FF2B5EF4-FFF2-40B4-BE49-F238E27FC236}">
                <a16:creationId xmlns:a16="http://schemas.microsoft.com/office/drawing/2014/main" id="{F4E35777-3A1A-49EB-BB94-32384EA35C14}"/>
              </a:ext>
            </a:extLst>
          </p:cNvPr>
          <p:cNvPicPr>
            <a:picLocks noChangeAspect="1"/>
          </p:cNvPicPr>
          <p:nvPr/>
        </p:nvPicPr>
        <p:blipFill>
          <a:blip r:embed="rId5"/>
          <a:stretch>
            <a:fillRect/>
          </a:stretch>
        </p:blipFill>
        <p:spPr>
          <a:xfrm>
            <a:off x="3358108" y="5301208"/>
            <a:ext cx="1955900" cy="1464365"/>
          </a:xfrm>
          <a:prstGeom prst="rect">
            <a:avLst/>
          </a:prstGeom>
        </p:spPr>
      </p:pic>
    </p:spTree>
    <p:extLst>
      <p:ext uri="{BB962C8B-B14F-4D97-AF65-F5344CB8AC3E}">
        <p14:creationId xmlns:p14="http://schemas.microsoft.com/office/powerpoint/2010/main" val="2042328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557908" y="-99392"/>
            <a:ext cx="9144000" cy="805656"/>
          </a:xfrm>
        </p:spPr>
        <p:txBody>
          <a:bodyPr rtlCol="0"/>
          <a:lstStyle/>
          <a:p>
            <a:r>
              <a:rPr lang="fr-FR" b="1" dirty="0"/>
              <a:t>Chef d’Œuvre 1</a:t>
            </a:r>
            <a:r>
              <a:rPr lang="fr-FR" b="1" baseline="30000" dirty="0"/>
              <a:t>ère</a:t>
            </a:r>
            <a:r>
              <a:rPr lang="fr-FR" b="1" dirty="0"/>
              <a:t> Bac Pro RESTAURATION</a:t>
            </a:r>
          </a:p>
        </p:txBody>
      </p:sp>
      <p:sp>
        <p:nvSpPr>
          <p:cNvPr id="3" name="Espace réservé du contenu 2"/>
          <p:cNvSpPr>
            <a:spLocks noGrp="1"/>
          </p:cNvSpPr>
          <p:nvPr>
            <p:ph idx="1"/>
          </p:nvPr>
        </p:nvSpPr>
        <p:spPr>
          <a:xfrm>
            <a:off x="837828" y="692696"/>
            <a:ext cx="10585176" cy="5976663"/>
          </a:xfrm>
        </p:spPr>
        <p:txBody>
          <a:bodyPr rtlCol="0">
            <a:normAutofit fontScale="85000" lnSpcReduction="20000"/>
          </a:bodyPr>
          <a:lstStyle/>
          <a:p>
            <a:r>
              <a:rPr lang="fr-FR" b="1" u="sng" dirty="0"/>
              <a:t>Public cible</a:t>
            </a:r>
            <a:r>
              <a:rPr lang="fr-FR" dirty="0"/>
              <a:t>: 1 classe de 1ère Bac Pro RESTAURATION (cuisiniers / serveurs)</a:t>
            </a:r>
          </a:p>
          <a:p>
            <a:r>
              <a:rPr lang="fr-FR" b="1" u="sng" dirty="0"/>
              <a:t>Horaire retenu</a:t>
            </a:r>
            <a:r>
              <a:rPr lang="fr-FR" dirty="0"/>
              <a:t>: 15h00 -18h00 le jeudi</a:t>
            </a:r>
          </a:p>
          <a:p>
            <a:endParaRPr lang="fr-FR" dirty="0"/>
          </a:p>
          <a:p>
            <a:pPr rtl="0"/>
            <a:endParaRPr lang="fr-FR" dirty="0"/>
          </a:p>
          <a:p>
            <a:pPr marL="45720" indent="0" rtl="0">
              <a:buNone/>
            </a:pPr>
            <a:endParaRPr lang="fr-FR" u="sng" dirty="0"/>
          </a:p>
          <a:p>
            <a:pPr rtl="0"/>
            <a:r>
              <a:rPr lang="fr-FR" b="1" u="sng" dirty="0"/>
              <a:t>Modalités d’enseignement</a:t>
            </a:r>
            <a:r>
              <a:rPr lang="fr-FR" dirty="0"/>
              <a:t>:</a:t>
            </a:r>
            <a:br>
              <a:rPr lang="fr-FR" dirty="0"/>
            </a:br>
            <a:r>
              <a:rPr lang="fr-FR" dirty="0"/>
              <a:t>=&gt; L’équipe enseignante a fait le choix de se réunir en </a:t>
            </a:r>
            <a:r>
              <a:rPr lang="fr-FR" dirty="0" err="1"/>
              <a:t>co</a:t>
            </a:r>
            <a:r>
              <a:rPr lang="fr-FR" dirty="0"/>
              <a:t>-enseignement sur la 3</a:t>
            </a:r>
            <a:r>
              <a:rPr lang="fr-FR" baseline="30000" dirty="0"/>
              <a:t>ème</a:t>
            </a:r>
            <a:r>
              <a:rPr lang="fr-FR" dirty="0"/>
              <a:t> heure dédiée à la classe </a:t>
            </a:r>
            <a:br>
              <a:rPr lang="fr-FR" dirty="0"/>
            </a:br>
            <a:br>
              <a:rPr lang="fr-FR" dirty="0"/>
            </a:br>
            <a:r>
              <a:rPr lang="fr-FR" dirty="0"/>
              <a:t>=&gt; </a:t>
            </a:r>
            <a:r>
              <a:rPr lang="fr-FR" b="1" u="sng" dirty="0"/>
              <a:t>Raisons de ce choix / Objectifs</a:t>
            </a:r>
            <a:r>
              <a:rPr lang="fr-FR" dirty="0"/>
              <a:t>:    </a:t>
            </a:r>
            <a:br>
              <a:rPr lang="fr-FR" dirty="0"/>
            </a:br>
            <a:br>
              <a:rPr lang="fr-FR" dirty="0"/>
            </a:br>
            <a:r>
              <a:rPr lang="fr-FR" dirty="0"/>
              <a:t> 		-faire du lien entre les enseignements</a:t>
            </a:r>
            <a:br>
              <a:rPr lang="fr-FR" dirty="0"/>
            </a:br>
            <a:r>
              <a:rPr lang="fr-FR" dirty="0"/>
              <a:t>		-décloisonner les enseignements professionnels et généraux</a:t>
            </a:r>
            <a:br>
              <a:rPr lang="fr-FR" dirty="0"/>
            </a:br>
            <a:r>
              <a:rPr lang="fr-FR" dirty="0"/>
              <a:t>		-les professeurs se saisissent de ces enseignements complémentaires </a:t>
            </a:r>
            <a:br>
              <a:rPr lang="fr-FR" dirty="0"/>
            </a:br>
            <a:r>
              <a:rPr lang="fr-FR" dirty="0"/>
              <a:t>		-développement de compétences transversales</a:t>
            </a:r>
            <a:br>
              <a:rPr lang="fr-FR" dirty="0"/>
            </a:br>
            <a:r>
              <a:rPr lang="fr-FR" dirty="0"/>
              <a:t>		-valorisation de l’élève et de son travail</a:t>
            </a:r>
            <a:br>
              <a:rPr lang="fr-FR" dirty="0"/>
            </a:br>
            <a:r>
              <a:rPr lang="fr-FR" dirty="0"/>
              <a:t> 		-évolution des pratiques pédagogiques</a:t>
            </a:r>
            <a:br>
              <a:rPr lang="fr-FR" dirty="0"/>
            </a:br>
            <a:r>
              <a:rPr lang="fr-FR" dirty="0"/>
              <a:t>		-pédagogie de projet (projet de l’élève)</a:t>
            </a:r>
            <a:br>
              <a:rPr lang="fr-FR" dirty="0"/>
            </a:br>
            <a:r>
              <a:rPr lang="fr-FR" dirty="0"/>
              <a:t>		-stratégies d’équipe et d’établissement.</a:t>
            </a:r>
          </a:p>
          <a:p>
            <a:pPr rtl="0"/>
            <a:r>
              <a:rPr lang="fr-FR" b="1" u="sng" dirty="0"/>
              <a:t>Caractère pluridisciplinaire</a:t>
            </a:r>
            <a:r>
              <a:rPr lang="fr-FR" b="1" dirty="0"/>
              <a:t>: </a:t>
            </a:r>
            <a:r>
              <a:rPr lang="fr-FR" dirty="0"/>
              <a:t>cuisine / service / lettres  / anglais / espagnol / menuiserie/ dispositif ULIS / Section Euro (DNL / anglais). </a:t>
            </a:r>
          </a:p>
          <a:p>
            <a:pPr rtl="0"/>
            <a:r>
              <a:rPr lang="fr-FR" b="1" u="sng" dirty="0"/>
              <a:t>Intentions pédagogiques</a:t>
            </a:r>
            <a:r>
              <a:rPr lang="fr-FR" b="1" dirty="0"/>
              <a:t>: </a:t>
            </a:r>
            <a:r>
              <a:rPr lang="fr-FR" dirty="0"/>
              <a:t>Travail par compétences (</a:t>
            </a:r>
            <a:r>
              <a:rPr lang="fr-FR" dirty="0" err="1"/>
              <a:t>cf</a:t>
            </a:r>
            <a:r>
              <a:rPr lang="fr-FR" dirty="0"/>
              <a:t>: référentiels disciplinaires) / travail en îlots lors des phases préparatoires pour favoriser la cohésion du groupe.</a:t>
            </a:r>
          </a:p>
          <a:p>
            <a:pPr rtl="0"/>
            <a:endParaRPr lang="fr-FR" dirty="0"/>
          </a:p>
          <a:p>
            <a:pPr rtl="0"/>
            <a:endParaRPr lang="fr-FR" dirty="0"/>
          </a:p>
        </p:txBody>
      </p:sp>
      <p:graphicFrame>
        <p:nvGraphicFramePr>
          <p:cNvPr id="2" name="Tableau 1"/>
          <p:cNvGraphicFramePr>
            <a:graphicFrameLocks noGrp="1"/>
          </p:cNvGraphicFramePr>
          <p:nvPr>
            <p:extLst>
              <p:ext uri="{D42A27DB-BD31-4B8C-83A1-F6EECF244321}">
                <p14:modId xmlns:p14="http://schemas.microsoft.com/office/powerpoint/2010/main" val="143830207"/>
              </p:ext>
            </p:extLst>
          </p:nvPr>
        </p:nvGraphicFramePr>
        <p:xfrm>
          <a:off x="1485900" y="1556792"/>
          <a:ext cx="9143999" cy="1016397"/>
        </p:xfrm>
        <a:graphic>
          <a:graphicData uri="http://schemas.openxmlformats.org/drawingml/2006/table">
            <a:tbl>
              <a:tblPr firstRow="1">
                <a:tableStyleId>{5C22544A-7EE6-4342-B048-85BDC9FD1C3A}</a:tableStyleId>
              </a:tblPr>
              <a:tblGrid>
                <a:gridCol w="3346302">
                  <a:extLst>
                    <a:ext uri="{9D8B030D-6E8A-4147-A177-3AD203B41FA5}">
                      <a16:colId xmlns:a16="http://schemas.microsoft.com/office/drawing/2014/main" val="20000"/>
                    </a:ext>
                  </a:extLst>
                </a:gridCol>
                <a:gridCol w="3346302">
                  <a:extLst>
                    <a:ext uri="{9D8B030D-6E8A-4147-A177-3AD203B41FA5}">
                      <a16:colId xmlns:a16="http://schemas.microsoft.com/office/drawing/2014/main" val="20001"/>
                    </a:ext>
                  </a:extLst>
                </a:gridCol>
                <a:gridCol w="2451395">
                  <a:extLst>
                    <a:ext uri="{9D8B030D-6E8A-4147-A177-3AD203B41FA5}">
                      <a16:colId xmlns:a16="http://schemas.microsoft.com/office/drawing/2014/main" val="20002"/>
                    </a:ext>
                  </a:extLst>
                </a:gridCol>
              </a:tblGrid>
              <a:tr h="338799">
                <a:tc>
                  <a:txBody>
                    <a:bodyPr/>
                    <a:lstStyle/>
                    <a:p>
                      <a:pPr algn="ctr">
                        <a:lnSpc>
                          <a:spcPct val="110000"/>
                        </a:lnSpc>
                        <a:spcAft>
                          <a:spcPts val="0"/>
                        </a:spcAft>
                      </a:pPr>
                      <a:r>
                        <a:rPr lang="fr-FR" sz="1200" dirty="0">
                          <a:effectLst/>
                        </a:rPr>
                        <a:t>Classe</a:t>
                      </a:r>
                      <a:endParaRPr lang="fr-FR" sz="1200" dirty="0">
                        <a:solidFill>
                          <a:srgbClr val="0D0D0D"/>
                        </a:solidFill>
                        <a:effectLst/>
                        <a:latin typeface="Franklin Gothic Book"/>
                        <a:ea typeface="HGGothicE"/>
                        <a:cs typeface="Times New Roman"/>
                      </a:endParaRPr>
                    </a:p>
                  </a:txBody>
                  <a:tcPr marL="0" marR="68580" marT="0" marB="0" anchor="ctr"/>
                </a:tc>
                <a:tc>
                  <a:txBody>
                    <a:bodyPr/>
                    <a:lstStyle/>
                    <a:p>
                      <a:pPr algn="ctr">
                        <a:lnSpc>
                          <a:spcPct val="110000"/>
                        </a:lnSpc>
                        <a:spcAft>
                          <a:spcPts val="0"/>
                        </a:spcAft>
                      </a:pPr>
                      <a:r>
                        <a:rPr lang="fr-FR" sz="1200" dirty="0">
                          <a:effectLst/>
                        </a:rPr>
                        <a:t>Disciplines impliquées</a:t>
                      </a:r>
                      <a:endParaRPr lang="fr-FR" sz="1200" dirty="0">
                        <a:solidFill>
                          <a:srgbClr val="0D0D0D"/>
                        </a:solidFill>
                        <a:effectLst/>
                        <a:latin typeface="Franklin Gothic Book"/>
                        <a:ea typeface="HGGothicE"/>
                        <a:cs typeface="Times New Roman"/>
                      </a:endParaRPr>
                    </a:p>
                  </a:txBody>
                  <a:tcPr marL="0" marR="68580" marT="0" marB="0" anchor="ctr"/>
                </a:tc>
                <a:tc>
                  <a:txBody>
                    <a:bodyPr/>
                    <a:lstStyle/>
                    <a:p>
                      <a:pPr algn="ctr">
                        <a:lnSpc>
                          <a:spcPct val="110000"/>
                        </a:lnSpc>
                        <a:spcAft>
                          <a:spcPts val="0"/>
                        </a:spcAft>
                      </a:pPr>
                      <a:r>
                        <a:rPr lang="fr-FR" sz="1200" dirty="0">
                          <a:effectLst/>
                        </a:rPr>
                        <a:t>Professeurs</a:t>
                      </a:r>
                      <a:endParaRPr lang="fr-FR" sz="1200" dirty="0">
                        <a:solidFill>
                          <a:srgbClr val="0D0D0D"/>
                        </a:solidFill>
                        <a:effectLst/>
                        <a:latin typeface="Franklin Gothic Book"/>
                        <a:ea typeface="HGGothicE"/>
                        <a:cs typeface="Times New Roman"/>
                      </a:endParaRPr>
                    </a:p>
                  </a:txBody>
                  <a:tcPr marL="0" marR="68580" marT="0" marB="0" anchor="ctr"/>
                </a:tc>
                <a:extLst>
                  <a:ext uri="{0D108BD9-81ED-4DB2-BD59-A6C34878D82A}">
                    <a16:rowId xmlns:a16="http://schemas.microsoft.com/office/drawing/2014/main" val="10000"/>
                  </a:ext>
                </a:extLst>
              </a:tr>
              <a:tr h="338799">
                <a:tc rowSpan="2">
                  <a:txBody>
                    <a:bodyPr/>
                    <a:lstStyle/>
                    <a:p>
                      <a:pPr marL="71755" marR="71755" algn="ctr">
                        <a:lnSpc>
                          <a:spcPct val="110000"/>
                        </a:lnSpc>
                        <a:spcAft>
                          <a:spcPts val="0"/>
                        </a:spcAft>
                      </a:pPr>
                      <a:r>
                        <a:rPr lang="fr-FR" sz="1200" dirty="0">
                          <a:effectLst/>
                        </a:rPr>
                        <a:t>1RES</a:t>
                      </a:r>
                      <a:endParaRPr lang="fr-FR" sz="1200" dirty="0">
                        <a:solidFill>
                          <a:srgbClr val="0D0D0D"/>
                        </a:solidFill>
                        <a:effectLst/>
                        <a:latin typeface="Franklin Gothic Book"/>
                        <a:ea typeface="HGGothicE"/>
                        <a:cs typeface="Times New Roman"/>
                      </a:endParaRPr>
                    </a:p>
                  </a:txBody>
                  <a:tcPr marL="0" marR="68580" marT="0" marB="0" vert="vert270" anchor="ctr"/>
                </a:tc>
                <a:tc>
                  <a:txBody>
                    <a:bodyPr/>
                    <a:lstStyle/>
                    <a:p>
                      <a:pPr algn="ctr">
                        <a:lnSpc>
                          <a:spcPct val="110000"/>
                        </a:lnSpc>
                        <a:spcAft>
                          <a:spcPts val="0"/>
                        </a:spcAft>
                      </a:pPr>
                      <a:r>
                        <a:rPr lang="fr-FR" sz="1200" dirty="0">
                          <a:effectLst/>
                        </a:rPr>
                        <a:t>Cuisine / Service</a:t>
                      </a:r>
                      <a:endParaRPr lang="fr-FR" sz="1200" dirty="0">
                        <a:solidFill>
                          <a:srgbClr val="0D0D0D"/>
                        </a:solidFill>
                        <a:effectLst/>
                        <a:latin typeface="Franklin Gothic Book"/>
                        <a:ea typeface="HGGothicE"/>
                        <a:cs typeface="Times New Roman"/>
                      </a:endParaRPr>
                    </a:p>
                  </a:txBody>
                  <a:tcPr marL="0" marR="68580" marT="0" marB="0" anchor="ctr"/>
                </a:tc>
                <a:tc>
                  <a:txBody>
                    <a:bodyPr/>
                    <a:lstStyle/>
                    <a:p>
                      <a:pPr>
                        <a:lnSpc>
                          <a:spcPct val="110000"/>
                        </a:lnSpc>
                        <a:spcAft>
                          <a:spcPts val="0"/>
                        </a:spcAft>
                      </a:pPr>
                      <a:r>
                        <a:rPr lang="fr-FR" sz="1200">
                          <a:effectLst/>
                        </a:rPr>
                        <a:t>Loïc SOLINHAC (2h/semaine)</a:t>
                      </a:r>
                      <a:endParaRPr lang="fr-FR" sz="1200">
                        <a:solidFill>
                          <a:srgbClr val="0D0D0D"/>
                        </a:solidFill>
                        <a:effectLst/>
                        <a:latin typeface="Franklin Gothic Book"/>
                        <a:ea typeface="HGGothicE"/>
                        <a:cs typeface="Times New Roman"/>
                      </a:endParaRPr>
                    </a:p>
                  </a:txBody>
                  <a:tcPr marL="0" marR="68580" marT="0" marB="0" anchor="ctr"/>
                </a:tc>
                <a:extLst>
                  <a:ext uri="{0D108BD9-81ED-4DB2-BD59-A6C34878D82A}">
                    <a16:rowId xmlns:a16="http://schemas.microsoft.com/office/drawing/2014/main" val="10001"/>
                  </a:ext>
                </a:extLst>
              </a:tr>
              <a:tr h="338799">
                <a:tc vMerge="1">
                  <a:txBody>
                    <a:bodyPr/>
                    <a:lstStyle/>
                    <a:p>
                      <a:endParaRPr lang="fr-FR"/>
                    </a:p>
                  </a:txBody>
                  <a:tcPr/>
                </a:tc>
                <a:tc>
                  <a:txBody>
                    <a:bodyPr/>
                    <a:lstStyle/>
                    <a:p>
                      <a:pPr algn="ctr">
                        <a:lnSpc>
                          <a:spcPct val="110000"/>
                        </a:lnSpc>
                        <a:spcAft>
                          <a:spcPts val="0"/>
                        </a:spcAft>
                      </a:pPr>
                      <a:r>
                        <a:rPr lang="fr-FR" sz="1200" dirty="0">
                          <a:effectLst/>
                        </a:rPr>
                        <a:t>Lettres</a:t>
                      </a:r>
                      <a:r>
                        <a:rPr lang="fr-FR" sz="1200" baseline="0" dirty="0">
                          <a:effectLst/>
                        </a:rPr>
                        <a:t> - </a:t>
                      </a:r>
                      <a:r>
                        <a:rPr lang="fr-FR" sz="1200" dirty="0">
                          <a:effectLst/>
                        </a:rPr>
                        <a:t>Anglais</a:t>
                      </a:r>
                      <a:endParaRPr lang="fr-FR" sz="1200" dirty="0">
                        <a:solidFill>
                          <a:srgbClr val="0D0D0D"/>
                        </a:solidFill>
                        <a:effectLst/>
                        <a:latin typeface="Franklin Gothic Book"/>
                        <a:ea typeface="HGGothicE"/>
                        <a:cs typeface="Times New Roman"/>
                      </a:endParaRPr>
                    </a:p>
                  </a:txBody>
                  <a:tcPr marL="0" marR="68580" marT="0" marB="0" anchor="ctr"/>
                </a:tc>
                <a:tc>
                  <a:txBody>
                    <a:bodyPr/>
                    <a:lstStyle/>
                    <a:p>
                      <a:pPr>
                        <a:lnSpc>
                          <a:spcPct val="110000"/>
                        </a:lnSpc>
                        <a:spcAft>
                          <a:spcPts val="0"/>
                        </a:spcAft>
                      </a:pPr>
                      <a:r>
                        <a:rPr lang="fr-FR" sz="1200" dirty="0">
                          <a:effectLst/>
                        </a:rPr>
                        <a:t>Carine OUALLET (1h/semaine)</a:t>
                      </a:r>
                      <a:endParaRPr lang="fr-FR" sz="1200" dirty="0">
                        <a:solidFill>
                          <a:srgbClr val="0D0D0D"/>
                        </a:solidFill>
                        <a:effectLst/>
                        <a:latin typeface="Franklin Gothic Book"/>
                        <a:ea typeface="HGGothicE"/>
                        <a:cs typeface="Times New Roman"/>
                      </a:endParaRPr>
                    </a:p>
                  </a:txBody>
                  <a:tcPr marL="0" marR="6858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7625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65820" y="10510"/>
            <a:ext cx="9144000" cy="720080"/>
          </a:xfrm>
        </p:spPr>
        <p:txBody>
          <a:bodyPr rtlCol="0"/>
          <a:lstStyle/>
          <a:p>
            <a:pPr rtl="0"/>
            <a:r>
              <a:rPr lang="fr-FR" dirty="0"/>
              <a:t>Les idées des élèves</a:t>
            </a:r>
          </a:p>
        </p:txBody>
      </p:sp>
      <p:sp>
        <p:nvSpPr>
          <p:cNvPr id="2" name="Espace réservé du contenu 1"/>
          <p:cNvSpPr>
            <a:spLocks noGrp="1"/>
          </p:cNvSpPr>
          <p:nvPr>
            <p:ph sz="half" idx="1"/>
          </p:nvPr>
        </p:nvSpPr>
        <p:spPr>
          <a:xfrm>
            <a:off x="261764" y="692696"/>
            <a:ext cx="4896544" cy="5616624"/>
          </a:xfrm>
        </p:spPr>
        <p:txBody>
          <a:bodyPr rtlCol="0">
            <a:noAutofit/>
          </a:bodyPr>
          <a:lstStyle/>
          <a:p>
            <a:r>
              <a:rPr lang="fr-FR" sz="1400" b="1" dirty="0"/>
              <a:t>Les pistes à exploiter :</a:t>
            </a:r>
            <a:endParaRPr lang="fr-FR" sz="1400" dirty="0"/>
          </a:p>
          <a:p>
            <a:pPr lvl="0"/>
            <a:r>
              <a:rPr lang="fr-FR" sz="1400" dirty="0"/>
              <a:t>Créer un jardin aromatique devant le Restaurant d’Application?</a:t>
            </a:r>
          </a:p>
          <a:p>
            <a:pPr lvl="0"/>
            <a:r>
              <a:rPr lang="fr-FR" sz="1400" dirty="0"/>
              <a:t>Envisager la mise en place d’un composteur  devant le Restaurant d’Application?</a:t>
            </a:r>
            <a:br>
              <a:rPr lang="fr-FR" sz="1400" dirty="0"/>
            </a:br>
            <a:endParaRPr lang="fr-FR" sz="1400" dirty="0"/>
          </a:p>
          <a:p>
            <a:pPr lvl="0"/>
            <a:r>
              <a:rPr lang="fr-FR" sz="1400" dirty="0"/>
              <a:t>Rencontrer un Chef (jardin de Bras à Laguiole ? Le Second de cuisine de Gilles Moreau?)</a:t>
            </a:r>
          </a:p>
          <a:p>
            <a:pPr lvl="0"/>
            <a:r>
              <a:rPr lang="fr-FR" sz="1400" dirty="0"/>
              <a:t>Ventes de gâteaux sur les marchés pour collecter des fonds?</a:t>
            </a:r>
          </a:p>
          <a:p>
            <a:pPr lvl="0"/>
            <a:r>
              <a:rPr lang="fr-FR" sz="1400" dirty="0"/>
              <a:t>Sortie organisée dans un jardin botanique sur l’Aubrac?</a:t>
            </a:r>
          </a:p>
          <a:p>
            <a:r>
              <a:rPr lang="fr-FR" sz="1400" dirty="0"/>
              <a:t>Organiser la réception du Comité de Jumelage Millau / Bridlington et / ou Millau / Sagunto ? (création d’un menu anglais intégrant les plantes aromatiques)</a:t>
            </a:r>
          </a:p>
          <a:p>
            <a:pPr lvl="0"/>
            <a:r>
              <a:rPr lang="fr-FR" sz="1400" dirty="0"/>
              <a:t>Travailler autour de la thématique de l’inclusion (travailler avec un ESAT, un CAT pour les conseils donnés quant aux plantes aromatiques…)?</a:t>
            </a:r>
          </a:p>
          <a:p>
            <a:pPr lvl="0"/>
            <a:r>
              <a:rPr lang="fr-FR" sz="1400" dirty="0"/>
              <a:t>Langues (anglais et espagnol): travailler sur des recettes ou des Chefs anglais / espagnols utilisant des plantes aromatiques / sur la traduction des étiquettes en anglais et espagnol ? </a:t>
            </a:r>
          </a:p>
        </p:txBody>
      </p:sp>
      <p:graphicFrame>
        <p:nvGraphicFramePr>
          <p:cNvPr id="5" name="Espace réservé du contenu 4" descr="Diagramme de cycle simple représentant 5 étapes dans des petits cercles ordonnés dans le sens des aiguilles d’une montre à l’intérieur d’un grand cercle, avec des flèches pointant d’un petit cercle à l’autre"/>
          <p:cNvGraphicFramePr>
            <a:graphicFrameLocks noGrp="1"/>
          </p:cNvGraphicFramePr>
          <p:nvPr>
            <p:ph sz="half" idx="2"/>
            <p:extLst>
              <p:ext uri="{D42A27DB-BD31-4B8C-83A1-F6EECF244321}">
                <p14:modId xmlns:p14="http://schemas.microsoft.com/office/powerpoint/2010/main" val="1871070919"/>
              </p:ext>
            </p:extLst>
          </p:nvPr>
        </p:nvGraphicFramePr>
        <p:xfrm>
          <a:off x="5518348" y="188640"/>
          <a:ext cx="6192688" cy="6552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ZoneTexte 2"/>
          <p:cNvSpPr txBox="1"/>
          <p:nvPr/>
        </p:nvSpPr>
        <p:spPr>
          <a:xfrm>
            <a:off x="7030516" y="1512664"/>
            <a:ext cx="3312368" cy="3785652"/>
          </a:xfrm>
          <a:prstGeom prst="rect">
            <a:avLst/>
          </a:prstGeom>
          <a:noFill/>
        </p:spPr>
        <p:txBody>
          <a:bodyPr wrap="square" rtlCol="0">
            <a:spAutoFit/>
          </a:bodyPr>
          <a:lstStyle/>
          <a:p>
            <a:r>
              <a:rPr lang="fr-FR" sz="1600" dirty="0"/>
              <a:t>-</a:t>
            </a:r>
            <a:r>
              <a:rPr lang="fr-FR" sz="1600" u="sng" dirty="0"/>
              <a:t>Thème traité </a:t>
            </a:r>
            <a:r>
              <a:rPr lang="fr-FR" sz="1600" dirty="0"/>
              <a:t>: « </a:t>
            </a:r>
            <a:r>
              <a:rPr lang="fr-FR" sz="1600" b="1" dirty="0"/>
              <a:t>Les plantes aromatiques comestibles</a:t>
            </a:r>
            <a:r>
              <a:rPr lang="fr-FR" sz="1600" dirty="0"/>
              <a:t>»</a:t>
            </a:r>
          </a:p>
          <a:p>
            <a:br>
              <a:rPr lang="fr-FR" sz="1600" dirty="0"/>
            </a:br>
            <a:r>
              <a:rPr lang="fr-FR" sz="1600" dirty="0"/>
              <a:t>-</a:t>
            </a:r>
            <a:r>
              <a:rPr lang="fr-FR" sz="1600" u="sng" dirty="0"/>
              <a:t>Réalisation finale </a:t>
            </a:r>
            <a:r>
              <a:rPr lang="fr-FR" sz="1600" dirty="0"/>
              <a:t>: </a:t>
            </a:r>
            <a:r>
              <a:rPr lang="fr-FR" sz="1600" b="1" dirty="0"/>
              <a:t>La création</a:t>
            </a:r>
          </a:p>
          <a:p>
            <a:r>
              <a:rPr lang="fr-FR" sz="1600" b="1" dirty="0"/>
              <a:t>d’un jardin aromatique et d’un</a:t>
            </a:r>
          </a:p>
          <a:p>
            <a:r>
              <a:rPr lang="fr-FR" sz="1600" b="1" dirty="0"/>
              <a:t>composteur devant le</a:t>
            </a:r>
          </a:p>
          <a:p>
            <a:r>
              <a:rPr lang="fr-FR" sz="1600" b="1" dirty="0"/>
              <a:t>Restaurant d’Application qui</a:t>
            </a:r>
          </a:p>
          <a:p>
            <a:r>
              <a:rPr lang="fr-FR" sz="1600" b="1" dirty="0"/>
              <a:t>seront inaugurés lors d’une</a:t>
            </a:r>
          </a:p>
          <a:p>
            <a:r>
              <a:rPr lang="fr-FR" sz="1600" b="1" dirty="0"/>
              <a:t>réception en Anglais avec le</a:t>
            </a:r>
          </a:p>
          <a:p>
            <a:r>
              <a:rPr lang="fr-FR" sz="1600" b="1" dirty="0"/>
              <a:t>comité de Jumelage Bridlington.</a:t>
            </a:r>
            <a:br>
              <a:rPr lang="fr-FR" sz="1600" b="1" dirty="0"/>
            </a:br>
            <a:br>
              <a:rPr lang="fr-FR" sz="1600" dirty="0"/>
            </a:br>
            <a:r>
              <a:rPr lang="fr-FR" sz="1600" dirty="0"/>
              <a:t>-</a:t>
            </a:r>
            <a:r>
              <a:rPr lang="fr-FR" sz="1600" u="sng" dirty="0"/>
              <a:t>Evaluation finale en Terminale</a:t>
            </a:r>
            <a:r>
              <a:rPr lang="fr-FR" sz="1600" dirty="0"/>
              <a:t>: </a:t>
            </a:r>
            <a:br>
              <a:rPr lang="fr-FR" sz="1600" dirty="0"/>
            </a:br>
            <a:r>
              <a:rPr lang="fr-FR" sz="1600" b="1" dirty="0"/>
              <a:t>Être capable de relater la démarche utilisée conduisant à ces actions.</a:t>
            </a:r>
          </a:p>
        </p:txBody>
      </p:sp>
    </p:spTree>
    <p:extLst>
      <p:ext uri="{BB962C8B-B14F-4D97-AF65-F5344CB8AC3E}">
        <p14:creationId xmlns:p14="http://schemas.microsoft.com/office/powerpoint/2010/main" val="43732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5900" y="-10972"/>
            <a:ext cx="9144000" cy="703668"/>
          </a:xfrm>
        </p:spPr>
        <p:txBody>
          <a:bodyPr/>
          <a:lstStyle/>
          <a:p>
            <a:r>
              <a:rPr lang="fr-FR" dirty="0"/>
              <a:t>Organisation du chef d’œuvre 2020-2021</a:t>
            </a:r>
          </a:p>
        </p:txBody>
      </p:sp>
      <p:sp>
        <p:nvSpPr>
          <p:cNvPr id="5" name="Rectangle 4"/>
          <p:cNvSpPr/>
          <p:nvPr/>
        </p:nvSpPr>
        <p:spPr>
          <a:xfrm>
            <a:off x="2782044" y="3573016"/>
            <a:ext cx="6092825" cy="2862322"/>
          </a:xfrm>
          <a:prstGeom prst="rect">
            <a:avLst/>
          </a:prstGeom>
        </p:spPr>
        <p:txBody>
          <a:bodyPr>
            <a:spAutoFit/>
          </a:bodyPr>
          <a:lstStyle/>
          <a:p>
            <a:r>
              <a:rPr lang="fr-FR" b="1" dirty="0"/>
              <a:t>Compétences principalement abordées (OPC/SC):</a:t>
            </a:r>
          </a:p>
          <a:p>
            <a:r>
              <a:rPr lang="fr-FR" dirty="0"/>
              <a:t>• C3-2.1 Évaluer son travail et/ou celui de son équipe</a:t>
            </a:r>
          </a:p>
          <a:p>
            <a:r>
              <a:rPr lang="fr-FR" dirty="0"/>
              <a:t>• C3-3.1 Produire une synthèse écrite pour rendre compte de son activité et de ses résultats</a:t>
            </a:r>
          </a:p>
          <a:p>
            <a:r>
              <a:rPr lang="fr-FR" dirty="0"/>
              <a:t>• C3-3.2 Présenter oralement la synthèse</a:t>
            </a:r>
          </a:p>
          <a:p>
            <a:r>
              <a:rPr lang="fr-FR" dirty="0"/>
              <a:t>• C4-4.1 Contribuer à la fixation des prix</a:t>
            </a:r>
          </a:p>
          <a:p>
            <a:r>
              <a:rPr lang="fr-FR" dirty="0"/>
              <a:t>• C4-4.4 Gérer les invendus</a:t>
            </a:r>
          </a:p>
          <a:p>
            <a:r>
              <a:rPr lang="fr-FR" dirty="0"/>
              <a:t>• C5-1.3 Intégrer les dimensions liées à l’environnement et au développement durable dans sa pratique</a:t>
            </a:r>
          </a:p>
          <a:p>
            <a:r>
              <a:rPr lang="fr-FR" dirty="0"/>
              <a:t>professionnelle</a:t>
            </a:r>
          </a:p>
        </p:txBody>
      </p:sp>
      <p:sp>
        <p:nvSpPr>
          <p:cNvPr id="6" name="ZoneTexte 5"/>
          <p:cNvSpPr txBox="1"/>
          <p:nvPr/>
        </p:nvSpPr>
        <p:spPr>
          <a:xfrm>
            <a:off x="1629916" y="764704"/>
            <a:ext cx="8568952" cy="646331"/>
          </a:xfrm>
          <a:prstGeom prst="rect">
            <a:avLst/>
          </a:prstGeom>
          <a:noFill/>
        </p:spPr>
        <p:txBody>
          <a:bodyPr wrap="square" rtlCol="0">
            <a:spAutoFit/>
          </a:bodyPr>
          <a:lstStyle/>
          <a:p>
            <a:r>
              <a:rPr lang="fr-FR" dirty="0"/>
              <a:t>Création de commissions avec un responsable, un compte-rendu de travaux tous les 15 jours est fait à l’ensemble de la classe.</a:t>
            </a:r>
          </a:p>
        </p:txBody>
      </p:sp>
      <p:graphicFrame>
        <p:nvGraphicFramePr>
          <p:cNvPr id="8" name="Tableau 7"/>
          <p:cNvGraphicFramePr>
            <a:graphicFrameLocks noGrp="1"/>
          </p:cNvGraphicFramePr>
          <p:nvPr>
            <p:extLst>
              <p:ext uri="{D42A27DB-BD31-4B8C-83A1-F6EECF244321}">
                <p14:modId xmlns:p14="http://schemas.microsoft.com/office/powerpoint/2010/main" val="3319248532"/>
              </p:ext>
            </p:extLst>
          </p:nvPr>
        </p:nvGraphicFramePr>
        <p:xfrm>
          <a:off x="1197869" y="1628800"/>
          <a:ext cx="9865096" cy="1731640"/>
        </p:xfrm>
        <a:graphic>
          <a:graphicData uri="http://schemas.openxmlformats.org/drawingml/2006/table">
            <a:tbl>
              <a:tblPr firstRow="1" bandRow="1">
                <a:tableStyleId>{5C22544A-7EE6-4342-B048-85BDC9FD1C3A}</a:tableStyleId>
              </a:tblPr>
              <a:tblGrid>
                <a:gridCol w="1944215">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gridCol w="2088232">
                  <a:extLst>
                    <a:ext uri="{9D8B030D-6E8A-4147-A177-3AD203B41FA5}">
                      <a16:colId xmlns:a16="http://schemas.microsoft.com/office/drawing/2014/main" val="20003"/>
                    </a:ext>
                  </a:extLst>
                </a:gridCol>
                <a:gridCol w="2016225">
                  <a:extLst>
                    <a:ext uri="{9D8B030D-6E8A-4147-A177-3AD203B41FA5}">
                      <a16:colId xmlns:a16="http://schemas.microsoft.com/office/drawing/2014/main" val="20004"/>
                    </a:ext>
                  </a:extLst>
                </a:gridCol>
              </a:tblGrid>
              <a:tr h="360040">
                <a:tc>
                  <a:txBody>
                    <a:bodyPr/>
                    <a:lstStyle/>
                    <a:p>
                      <a:pPr algn="ctr">
                        <a:lnSpc>
                          <a:spcPct val="107000"/>
                        </a:lnSpc>
                        <a:spcAft>
                          <a:spcPts val="0"/>
                        </a:spcAft>
                      </a:pPr>
                      <a:r>
                        <a:rPr lang="fr-FR" sz="1100" dirty="0">
                          <a:effectLst/>
                          <a:latin typeface="Calibri"/>
                          <a:ea typeface="Calibri"/>
                          <a:cs typeface="Times New Roman"/>
                        </a:rPr>
                        <a:t>Travaux</a:t>
                      </a:r>
                    </a:p>
                  </a:txBody>
                  <a:tcPr marL="68580" marR="68580" marT="0" marB="0"/>
                </a:tc>
                <a:tc>
                  <a:txBody>
                    <a:bodyPr/>
                    <a:lstStyle/>
                    <a:p>
                      <a:pPr algn="ctr">
                        <a:lnSpc>
                          <a:spcPct val="107000"/>
                        </a:lnSpc>
                        <a:spcAft>
                          <a:spcPts val="0"/>
                        </a:spcAft>
                      </a:pPr>
                      <a:r>
                        <a:rPr lang="fr-FR" sz="1100" dirty="0">
                          <a:effectLst/>
                          <a:latin typeface="Calibri"/>
                          <a:ea typeface="Calibri"/>
                          <a:cs typeface="Times New Roman"/>
                        </a:rPr>
                        <a:t>Jardinerie</a:t>
                      </a:r>
                    </a:p>
                  </a:txBody>
                  <a:tcPr marL="68580" marR="68580" marT="0" marB="0"/>
                </a:tc>
                <a:tc>
                  <a:txBody>
                    <a:bodyPr/>
                    <a:lstStyle/>
                    <a:p>
                      <a:pPr algn="ctr">
                        <a:lnSpc>
                          <a:spcPct val="107000"/>
                        </a:lnSpc>
                        <a:spcAft>
                          <a:spcPts val="0"/>
                        </a:spcAft>
                      </a:pPr>
                      <a:r>
                        <a:rPr lang="fr-FR" sz="1100" dirty="0">
                          <a:effectLst/>
                          <a:latin typeface="Calibri"/>
                          <a:ea typeface="Calibri"/>
                          <a:cs typeface="Times New Roman"/>
                        </a:rPr>
                        <a:t>Aromates</a:t>
                      </a:r>
                    </a:p>
                  </a:txBody>
                  <a:tcPr marL="68580" marR="68580" marT="0" marB="0"/>
                </a:tc>
                <a:tc>
                  <a:txBody>
                    <a:bodyPr/>
                    <a:lstStyle/>
                    <a:p>
                      <a:pPr algn="ctr">
                        <a:lnSpc>
                          <a:spcPct val="107000"/>
                        </a:lnSpc>
                        <a:spcAft>
                          <a:spcPts val="0"/>
                        </a:spcAft>
                      </a:pPr>
                      <a:r>
                        <a:rPr lang="fr-FR" sz="1100" dirty="0">
                          <a:effectLst/>
                          <a:latin typeface="Calibri"/>
                          <a:ea typeface="Calibri"/>
                          <a:cs typeface="Times New Roman"/>
                        </a:rPr>
                        <a:t>Sortie à thèmes</a:t>
                      </a:r>
                    </a:p>
                  </a:txBody>
                  <a:tcPr marL="68580" marR="68580" marT="0" marB="0"/>
                </a:tc>
                <a:tc>
                  <a:txBody>
                    <a:bodyPr/>
                    <a:lstStyle/>
                    <a:p>
                      <a:pPr algn="ctr">
                        <a:lnSpc>
                          <a:spcPct val="107000"/>
                        </a:lnSpc>
                        <a:spcAft>
                          <a:spcPts val="0"/>
                        </a:spcAft>
                      </a:pPr>
                      <a:r>
                        <a:rPr lang="fr-FR" sz="1100" dirty="0">
                          <a:effectLst/>
                          <a:latin typeface="Calibri"/>
                          <a:ea typeface="Calibri"/>
                          <a:cs typeface="Times New Roman"/>
                        </a:rPr>
                        <a:t>Finances</a:t>
                      </a:r>
                    </a:p>
                    <a:p>
                      <a:pPr algn="ctr">
                        <a:lnSpc>
                          <a:spcPct val="107000"/>
                        </a:lnSpc>
                        <a:spcAft>
                          <a:spcPts val="0"/>
                        </a:spcAft>
                      </a:pPr>
                      <a:r>
                        <a:rPr lang="fr-FR" sz="1100" dirty="0">
                          <a:effectLst/>
                          <a:latin typeface="Calibri"/>
                          <a:ea typeface="Calibri"/>
                          <a:cs typeface="Times New Roman"/>
                        </a:rPr>
                        <a:t>Réception</a:t>
                      </a:r>
                    </a:p>
                  </a:txBody>
                  <a:tcPr marL="68580" marR="68580" marT="0" marB="0"/>
                </a:tc>
                <a:extLst>
                  <a:ext uri="{0D108BD9-81ED-4DB2-BD59-A6C34878D82A}">
                    <a16:rowId xmlns:a16="http://schemas.microsoft.com/office/drawing/2014/main" val="10000"/>
                  </a:ext>
                </a:extLst>
              </a:tr>
              <a:tr h="360040">
                <a:tc>
                  <a:txBody>
                    <a:bodyPr/>
                    <a:lstStyle/>
                    <a:p>
                      <a:pPr algn="ctr" rtl="0"/>
                      <a:r>
                        <a:rPr lang="fr-FR" sz="1200" dirty="0"/>
                        <a:t>- Structure du</a:t>
                      </a:r>
                    </a:p>
                    <a:p>
                      <a:pPr algn="ctr" rtl="0"/>
                      <a:r>
                        <a:rPr lang="fr-FR" sz="1200" dirty="0"/>
                        <a:t>jardin</a:t>
                      </a:r>
                    </a:p>
                    <a:p>
                      <a:pPr algn="ctr" rtl="0"/>
                      <a:r>
                        <a:rPr lang="fr-FR" sz="1200" dirty="0"/>
                        <a:t>- Aménagements</a:t>
                      </a:r>
                    </a:p>
                    <a:p>
                      <a:pPr algn="ctr" rtl="0"/>
                      <a:r>
                        <a:rPr lang="fr-FR" sz="1200" dirty="0"/>
                        <a:t>extérieur</a:t>
                      </a:r>
                    </a:p>
                    <a:p>
                      <a:pPr algn="ctr" rtl="0"/>
                      <a:r>
                        <a:rPr lang="fr-FR" sz="1200" dirty="0"/>
                        <a:t>- Besoin en</a:t>
                      </a:r>
                    </a:p>
                    <a:p>
                      <a:pPr algn="ctr" rtl="0"/>
                      <a:r>
                        <a:rPr lang="fr-FR" sz="1200" dirty="0"/>
                        <a:t>matériel</a:t>
                      </a:r>
                    </a:p>
                    <a:p>
                      <a:pPr algn="ctr" rtl="0"/>
                      <a:r>
                        <a:rPr lang="fr-FR" sz="1200" dirty="0"/>
                        <a:t>- Arrosage etc...</a:t>
                      </a:r>
                    </a:p>
                  </a:txBody>
                  <a:tcPr/>
                </a:tc>
                <a:tc>
                  <a:txBody>
                    <a:bodyPr/>
                    <a:lstStyle/>
                    <a:p>
                      <a:pPr algn="ctr" rtl="0"/>
                      <a:r>
                        <a:rPr lang="fr-FR" sz="1200" dirty="0"/>
                        <a:t>- Permaculture</a:t>
                      </a:r>
                    </a:p>
                    <a:p>
                      <a:pPr algn="ctr" rtl="0"/>
                      <a:r>
                        <a:rPr lang="fr-FR" sz="1200" dirty="0"/>
                        <a:t>- Eco-délégué</a:t>
                      </a:r>
                    </a:p>
                    <a:p>
                      <a:pPr algn="ctr" rtl="0"/>
                      <a:r>
                        <a:rPr lang="fr-FR" sz="1200" dirty="0"/>
                        <a:t>- Composteur</a:t>
                      </a:r>
                    </a:p>
                    <a:p>
                      <a:pPr algn="ctr" rtl="0"/>
                      <a:r>
                        <a:rPr lang="fr-FR" sz="1200" dirty="0"/>
                        <a:t>- Gestion du compost</a:t>
                      </a:r>
                    </a:p>
                    <a:p>
                      <a:pPr algn="ctr" rtl="0"/>
                      <a:r>
                        <a:rPr lang="fr-FR" sz="1200" dirty="0"/>
                        <a:t>- Exposition</a:t>
                      </a:r>
                      <a:r>
                        <a:rPr lang="fr-FR" sz="1200" baseline="0" dirty="0"/>
                        <a:t> / </a:t>
                      </a:r>
                      <a:r>
                        <a:rPr lang="fr-FR" sz="1200" dirty="0"/>
                        <a:t>ensoleillement</a:t>
                      </a:r>
                    </a:p>
                    <a:p>
                      <a:pPr algn="ctr" rtl="0"/>
                      <a:r>
                        <a:rPr lang="fr-FR" sz="1200" dirty="0"/>
                        <a:t>- Gestion des déchets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a:t>-Herbes aromatiques</a:t>
                      </a:r>
                    </a:p>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a:t>- Recettes</a:t>
                      </a:r>
                    </a:p>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a:t>- Cocktail</a:t>
                      </a:r>
                    </a:p>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a:t>- Chef(s) utilisant des</a:t>
                      </a:r>
                    </a:p>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a:t>herbes ...</a:t>
                      </a:r>
                    </a:p>
                  </a:txBody>
                  <a:tcPr/>
                </a:tc>
                <a:tc>
                  <a:txBody>
                    <a:bodyPr/>
                    <a:lstStyle/>
                    <a:p>
                      <a:pPr algn="ctr" rtl="0"/>
                      <a:r>
                        <a:rPr lang="fr-FR" sz="1200" dirty="0"/>
                        <a:t>- Visite d’un jardin</a:t>
                      </a:r>
                    </a:p>
                    <a:p>
                      <a:pPr algn="ctr" rtl="0"/>
                      <a:r>
                        <a:rPr lang="fr-FR" sz="1200" dirty="0"/>
                        <a:t>d’aromates</a:t>
                      </a:r>
                    </a:p>
                    <a:p>
                      <a:pPr algn="ctr" rtl="0"/>
                      <a:r>
                        <a:rPr lang="fr-FR" sz="1200" dirty="0"/>
                        <a:t>- Randonnée sur</a:t>
                      </a:r>
                    </a:p>
                    <a:p>
                      <a:pPr algn="ctr" rtl="0"/>
                      <a:r>
                        <a:rPr lang="fr-FR" sz="1200" dirty="0"/>
                        <a:t>l’Aubrac</a:t>
                      </a:r>
                    </a:p>
                  </a:txBody>
                  <a:tcPr anchor="ctr"/>
                </a:tc>
                <a:tc>
                  <a:txBody>
                    <a:bodyPr/>
                    <a:lstStyle/>
                    <a:p>
                      <a:pPr algn="ctr" rtl="0"/>
                      <a:r>
                        <a:rPr lang="fr-FR" sz="1200" dirty="0"/>
                        <a:t>-Recherche de</a:t>
                      </a:r>
                    </a:p>
                    <a:p>
                      <a:pPr algn="ctr" rtl="0"/>
                      <a:r>
                        <a:rPr lang="fr-FR" sz="1200" dirty="0"/>
                        <a:t>financeurs</a:t>
                      </a:r>
                    </a:p>
                    <a:p>
                      <a:pPr algn="ctr" rtl="0"/>
                      <a:r>
                        <a:rPr lang="fr-FR" sz="1200" dirty="0"/>
                        <a:t>- Travail sur la</a:t>
                      </a:r>
                    </a:p>
                    <a:p>
                      <a:pPr algn="ctr" rtl="0"/>
                      <a:r>
                        <a:rPr lang="fr-FR" sz="1200" dirty="0"/>
                        <a:t>réception et</a:t>
                      </a:r>
                    </a:p>
                    <a:p>
                      <a:pPr algn="ctr" rtl="0"/>
                      <a:r>
                        <a:rPr lang="fr-FR" sz="1200" dirty="0"/>
                        <a:t>l’inauguration</a:t>
                      </a:r>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7336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629916" y="260648"/>
            <a:ext cx="9144000" cy="445616"/>
          </a:xfrm>
        </p:spPr>
        <p:txBody>
          <a:bodyPr rtlCol="0">
            <a:normAutofit fontScale="90000"/>
          </a:bodyPr>
          <a:lstStyle/>
          <a:p>
            <a:pPr rtl="0"/>
            <a:r>
              <a:rPr lang="fr-FR" dirty="0"/>
              <a:t>Rétro planning (prévisionnel et évolutif)</a:t>
            </a:r>
          </a:p>
        </p:txBody>
      </p:sp>
      <p:graphicFrame>
        <p:nvGraphicFramePr>
          <p:cNvPr id="9" name="Espace réservé du contenu 8"/>
          <p:cNvGraphicFramePr>
            <a:graphicFrameLocks noGrp="1"/>
          </p:cNvGraphicFramePr>
          <p:nvPr>
            <p:ph sz="half" idx="2"/>
            <p:extLst>
              <p:ext uri="{D42A27DB-BD31-4B8C-83A1-F6EECF244321}">
                <p14:modId xmlns:p14="http://schemas.microsoft.com/office/powerpoint/2010/main" val="4044022328"/>
              </p:ext>
            </p:extLst>
          </p:nvPr>
        </p:nvGraphicFramePr>
        <p:xfrm>
          <a:off x="405780" y="836712"/>
          <a:ext cx="11449272" cy="5746480"/>
        </p:xfrm>
        <a:graphic>
          <a:graphicData uri="http://schemas.openxmlformats.org/drawingml/2006/table">
            <a:tbl>
              <a:tblPr firstRow="1" bandRow="1">
                <a:tableStyleId>{5C22544A-7EE6-4342-B048-85BDC9FD1C3A}</a:tableStyleId>
              </a:tblPr>
              <a:tblGrid>
                <a:gridCol w="673488">
                  <a:extLst>
                    <a:ext uri="{9D8B030D-6E8A-4147-A177-3AD203B41FA5}">
                      <a16:colId xmlns:a16="http://schemas.microsoft.com/office/drawing/2014/main" val="20002"/>
                    </a:ext>
                  </a:extLst>
                </a:gridCol>
                <a:gridCol w="536909">
                  <a:extLst>
                    <a:ext uri="{9D8B030D-6E8A-4147-A177-3AD203B41FA5}">
                      <a16:colId xmlns:a16="http://schemas.microsoft.com/office/drawing/2014/main" val="20000"/>
                    </a:ext>
                  </a:extLst>
                </a:gridCol>
                <a:gridCol w="494815">
                  <a:extLst>
                    <a:ext uri="{9D8B030D-6E8A-4147-A177-3AD203B41FA5}">
                      <a16:colId xmlns:a16="http://schemas.microsoft.com/office/drawing/2014/main" val="20003"/>
                    </a:ext>
                  </a:extLst>
                </a:gridCol>
                <a:gridCol w="1542810">
                  <a:extLst>
                    <a:ext uri="{9D8B030D-6E8A-4147-A177-3AD203B41FA5}">
                      <a16:colId xmlns:a16="http://schemas.microsoft.com/office/drawing/2014/main" val="20001"/>
                    </a:ext>
                  </a:extLst>
                </a:gridCol>
                <a:gridCol w="1092225">
                  <a:extLst>
                    <a:ext uri="{9D8B030D-6E8A-4147-A177-3AD203B41FA5}">
                      <a16:colId xmlns:a16="http://schemas.microsoft.com/office/drawing/2014/main" val="20004"/>
                    </a:ext>
                  </a:extLst>
                </a:gridCol>
                <a:gridCol w="4564742">
                  <a:extLst>
                    <a:ext uri="{9D8B030D-6E8A-4147-A177-3AD203B41FA5}">
                      <a16:colId xmlns:a16="http://schemas.microsoft.com/office/drawing/2014/main" val="20005"/>
                    </a:ext>
                  </a:extLst>
                </a:gridCol>
                <a:gridCol w="2544283">
                  <a:extLst>
                    <a:ext uri="{9D8B030D-6E8A-4147-A177-3AD203B41FA5}">
                      <a16:colId xmlns:a16="http://schemas.microsoft.com/office/drawing/2014/main" val="20006"/>
                    </a:ext>
                  </a:extLst>
                </a:gridCol>
              </a:tblGrid>
              <a:tr h="360040">
                <a:tc>
                  <a:txBody>
                    <a:bodyPr/>
                    <a:lstStyle/>
                    <a:p>
                      <a:pPr algn="ctr">
                        <a:lnSpc>
                          <a:spcPct val="107000"/>
                        </a:lnSpc>
                        <a:spcAft>
                          <a:spcPts val="0"/>
                        </a:spcAft>
                      </a:pPr>
                      <a:r>
                        <a:rPr lang="fr-FR" sz="1100" dirty="0">
                          <a:effectLst/>
                          <a:latin typeface="Calibri"/>
                          <a:ea typeface="Calibri"/>
                          <a:cs typeface="Times New Roman"/>
                        </a:rPr>
                        <a:t>Année scolaire</a:t>
                      </a:r>
                    </a:p>
                  </a:txBody>
                  <a:tcPr marL="68580" marR="68580" marT="0" marB="0"/>
                </a:tc>
                <a:tc gridSpan="2">
                  <a:txBody>
                    <a:bodyPr/>
                    <a:lstStyle/>
                    <a:p>
                      <a:pPr algn="ctr">
                        <a:lnSpc>
                          <a:spcPct val="107000"/>
                        </a:lnSpc>
                        <a:spcAft>
                          <a:spcPts val="0"/>
                        </a:spcAft>
                      </a:pPr>
                      <a:r>
                        <a:rPr lang="fr-FR" sz="1100" dirty="0">
                          <a:effectLst/>
                          <a:latin typeface="Calibri"/>
                          <a:ea typeface="Calibri"/>
                          <a:cs typeface="Times New Roman"/>
                        </a:rPr>
                        <a:t>Périodes </a:t>
                      </a:r>
                    </a:p>
                  </a:txBody>
                  <a:tcPr marL="68580" marR="68580" marT="0" marB="0"/>
                </a:tc>
                <a:tc hMerge="1">
                  <a:txBody>
                    <a:bodyPr/>
                    <a:lstStyle/>
                    <a:p>
                      <a:endParaRPr lang="fr-FR"/>
                    </a:p>
                  </a:txBody>
                  <a:tcPr/>
                </a:tc>
                <a:tc>
                  <a:txBody>
                    <a:bodyPr/>
                    <a:lstStyle/>
                    <a:p>
                      <a:pPr algn="ctr">
                        <a:lnSpc>
                          <a:spcPct val="107000"/>
                        </a:lnSpc>
                        <a:spcAft>
                          <a:spcPts val="0"/>
                        </a:spcAft>
                      </a:pPr>
                      <a:r>
                        <a:rPr lang="fr-FR" sz="1100" dirty="0">
                          <a:effectLst/>
                          <a:latin typeface="Calibri"/>
                          <a:ea typeface="Calibri"/>
                          <a:cs typeface="Times New Roman"/>
                        </a:rPr>
                        <a:t>Enseignants</a:t>
                      </a:r>
                    </a:p>
                  </a:txBody>
                  <a:tcPr marL="68580" marR="68580" marT="0" marB="0"/>
                </a:tc>
                <a:tc>
                  <a:txBody>
                    <a:bodyPr/>
                    <a:lstStyle/>
                    <a:p>
                      <a:pPr algn="ctr">
                        <a:lnSpc>
                          <a:spcPct val="107000"/>
                        </a:lnSpc>
                        <a:spcAft>
                          <a:spcPts val="0"/>
                        </a:spcAft>
                      </a:pPr>
                      <a:r>
                        <a:rPr lang="fr-FR" sz="1100" dirty="0">
                          <a:effectLst/>
                          <a:latin typeface="Calibri"/>
                          <a:ea typeface="Calibri"/>
                          <a:cs typeface="Times New Roman"/>
                        </a:rPr>
                        <a:t>Intervenants extérieurs </a:t>
                      </a:r>
                    </a:p>
                  </a:txBody>
                  <a:tcPr marL="68580" marR="68580" marT="0" marB="0"/>
                </a:tc>
                <a:tc>
                  <a:txBody>
                    <a:bodyPr/>
                    <a:lstStyle/>
                    <a:p>
                      <a:pPr algn="ctr">
                        <a:lnSpc>
                          <a:spcPct val="107000"/>
                        </a:lnSpc>
                        <a:spcAft>
                          <a:spcPts val="0"/>
                        </a:spcAft>
                      </a:pPr>
                      <a:r>
                        <a:rPr lang="fr-FR" sz="1100" dirty="0">
                          <a:effectLst/>
                          <a:latin typeface="Calibri"/>
                          <a:ea typeface="Calibri"/>
                          <a:cs typeface="Times New Roman"/>
                        </a:rPr>
                        <a:t>Objectifs des interventions ou événements</a:t>
                      </a:r>
                    </a:p>
                  </a:txBody>
                  <a:tcPr marL="68580" marR="68580" marT="0" marB="0"/>
                </a:tc>
                <a:tc>
                  <a:txBody>
                    <a:bodyPr/>
                    <a:lstStyle/>
                    <a:p>
                      <a:pPr algn="ctr">
                        <a:lnSpc>
                          <a:spcPct val="107000"/>
                        </a:lnSpc>
                        <a:spcAft>
                          <a:spcPts val="0"/>
                        </a:spcAft>
                      </a:pPr>
                      <a:r>
                        <a:rPr lang="fr-FR" sz="1100" dirty="0">
                          <a:effectLst/>
                          <a:latin typeface="Calibri"/>
                          <a:ea typeface="Calibri"/>
                          <a:cs typeface="Times New Roman"/>
                        </a:rPr>
                        <a:t>Evènements culturels  / Sorties à thème</a:t>
                      </a:r>
                    </a:p>
                  </a:txBody>
                  <a:tcPr marL="68580" marR="68580" marT="0" marB="0"/>
                </a:tc>
                <a:extLst>
                  <a:ext uri="{0D108BD9-81ED-4DB2-BD59-A6C34878D82A}">
                    <a16:rowId xmlns:a16="http://schemas.microsoft.com/office/drawing/2014/main" val="10000"/>
                  </a:ext>
                </a:extLst>
              </a:tr>
              <a:tr h="360040">
                <a:tc rowSpan="5">
                  <a:txBody>
                    <a:bodyPr/>
                    <a:lstStyle/>
                    <a:p>
                      <a:pPr algn="ctr" rtl="0"/>
                      <a:r>
                        <a:rPr lang="fr-FR" sz="1200" dirty="0"/>
                        <a:t>2020 / 2021</a:t>
                      </a:r>
                    </a:p>
                  </a:txBody>
                  <a:tcPr anchor="ctr"/>
                </a:tc>
                <a:tc rowSpan="3">
                  <a:txBody>
                    <a:bodyPr/>
                    <a:lstStyle/>
                    <a:p>
                      <a:pPr algn="ctr" rtl="0"/>
                      <a:r>
                        <a:rPr lang="fr-FR" sz="1000" dirty="0"/>
                        <a:t>L</a:t>
                      </a:r>
                      <a:br>
                        <a:rPr lang="fr-FR" sz="1000" dirty="0"/>
                      </a:br>
                      <a:r>
                        <a:rPr lang="fr-FR" sz="1000" dirty="0"/>
                        <a:t>A</a:t>
                      </a:r>
                      <a:br>
                        <a:rPr lang="fr-FR" sz="1000" dirty="0"/>
                      </a:br>
                      <a:r>
                        <a:rPr lang="fr-FR" sz="1000" dirty="0"/>
                        <a:t>N</a:t>
                      </a:r>
                      <a:br>
                        <a:rPr lang="fr-FR" sz="1000" dirty="0"/>
                      </a:br>
                      <a:r>
                        <a:rPr lang="fr-FR" sz="1000" dirty="0"/>
                        <a:t>C</a:t>
                      </a:r>
                      <a:br>
                        <a:rPr lang="fr-FR" sz="1000" dirty="0"/>
                      </a:br>
                      <a:r>
                        <a:rPr lang="fr-FR" sz="1000" dirty="0"/>
                        <a:t>E</a:t>
                      </a:r>
                      <a:br>
                        <a:rPr lang="fr-FR" sz="1000" dirty="0"/>
                      </a:br>
                      <a:r>
                        <a:rPr lang="fr-FR" sz="1000" dirty="0"/>
                        <a:t>M</a:t>
                      </a:r>
                      <a:br>
                        <a:rPr lang="fr-FR" sz="1000" dirty="0"/>
                      </a:br>
                      <a:r>
                        <a:rPr lang="fr-FR" sz="1000" dirty="0"/>
                        <a:t>E</a:t>
                      </a:r>
                      <a:br>
                        <a:rPr lang="fr-FR" sz="1000" dirty="0"/>
                      </a:br>
                      <a:r>
                        <a:rPr lang="fr-FR" sz="1000" dirty="0"/>
                        <a:t>N</a:t>
                      </a:r>
                      <a:br>
                        <a:rPr lang="fr-FR" sz="1000" dirty="0"/>
                      </a:br>
                      <a:r>
                        <a:rPr lang="fr-FR" sz="1000" dirty="0"/>
                        <a:t>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a:t>S1</a:t>
                      </a:r>
                    </a:p>
                    <a:p>
                      <a:pPr algn="ctr" rtl="0"/>
                      <a:endParaRPr lang="fr-FR" sz="1200" dirty="0"/>
                    </a:p>
                  </a:txBody>
                  <a:tcPr anchor="ctr"/>
                </a:tc>
                <a:tc>
                  <a:txBody>
                    <a:bodyPr/>
                    <a:lstStyle/>
                    <a:p>
                      <a:pPr algn="ctr" rtl="0"/>
                      <a:r>
                        <a:rPr lang="fr-FR" sz="1200" dirty="0"/>
                        <a:t>Lettres-Anglais / Cuisine-Service</a:t>
                      </a:r>
                    </a:p>
                  </a:txBody>
                  <a:tcPr/>
                </a:tc>
                <a:tc>
                  <a:txBody>
                    <a:bodyPr/>
                    <a:lstStyle/>
                    <a:p>
                      <a:pPr algn="ctr" rtl="0"/>
                      <a:endParaRPr lang="fr-FR"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a:t>-Présentation de ce qu’est le Chef d’Œuvre</a:t>
                      </a:r>
                    </a:p>
                  </a:txBody>
                  <a:tcPr/>
                </a:tc>
                <a:tc>
                  <a:txBody>
                    <a:bodyPr/>
                    <a:lstStyle/>
                    <a:p>
                      <a:pPr algn="ctr" rtl="0"/>
                      <a:endParaRPr lang="fr-FR" sz="1200" dirty="0"/>
                    </a:p>
                  </a:txBody>
                  <a:tcPr anchor="ctr"/>
                </a:tc>
                <a:extLst>
                  <a:ext uri="{0D108BD9-81ED-4DB2-BD59-A6C34878D82A}">
                    <a16:rowId xmlns:a16="http://schemas.microsoft.com/office/drawing/2014/main" val="10001"/>
                  </a:ext>
                </a:extLst>
              </a:tr>
              <a:tr h="406896">
                <a:tc vMerge="1">
                  <a:txBody>
                    <a:bodyPr/>
                    <a:lstStyle/>
                    <a:p>
                      <a:pPr algn="ctr" rtl="0"/>
                      <a:endParaRPr lang="fr-FR" sz="1200" dirty="0"/>
                    </a:p>
                  </a:txBody>
                  <a:tcPr anchor="ctr"/>
                </a:tc>
                <a:tc vMerge="1">
                  <a:txBody>
                    <a:bodyPr/>
                    <a:lstStyle/>
                    <a:p>
                      <a:pPr algn="ctr" rtl="0"/>
                      <a:endParaRPr lang="fr-FR"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a:t>S2</a:t>
                      </a:r>
                    </a:p>
                    <a:p>
                      <a:pPr algn="ctr" rtl="0"/>
                      <a:endParaRPr lang="fr-FR"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a:t>Lettres-Anglais / Cuisine-Service</a:t>
                      </a:r>
                    </a:p>
                  </a:txBody>
                  <a:tcPr/>
                </a:tc>
                <a:tc>
                  <a:txBody>
                    <a:bodyPr/>
                    <a:lstStyle/>
                    <a:p>
                      <a:pPr algn="ctr" rtl="0"/>
                      <a:endParaRPr lang="fr-FR"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a:t>-Brainstorming en îlots pour partir des idées des élèves</a:t>
                      </a:r>
                    </a:p>
                  </a:txBody>
                  <a:tcPr/>
                </a:tc>
                <a:tc>
                  <a:txBody>
                    <a:bodyPr/>
                    <a:lstStyle/>
                    <a:p>
                      <a:pPr algn="ctr" rtl="0"/>
                      <a:endParaRPr lang="fr-FR" sz="1200" dirty="0"/>
                    </a:p>
                  </a:txBody>
                  <a:tcPr anchor="ctr"/>
                </a:tc>
                <a:extLst>
                  <a:ext uri="{0D108BD9-81ED-4DB2-BD59-A6C34878D82A}">
                    <a16:rowId xmlns:a16="http://schemas.microsoft.com/office/drawing/2014/main" val="10002"/>
                  </a:ext>
                </a:extLst>
              </a:tr>
              <a:tr h="453752">
                <a:tc vMerge="1">
                  <a:txBody>
                    <a:bodyPr/>
                    <a:lstStyle/>
                    <a:p>
                      <a:pPr algn="ctr" rtl="0"/>
                      <a:endParaRPr lang="fr-FR" sz="1200" dirty="0"/>
                    </a:p>
                  </a:txBody>
                  <a:tcPr anchor="ctr"/>
                </a:tc>
                <a:tc vMerge="1">
                  <a:txBody>
                    <a:bodyPr/>
                    <a:lstStyle/>
                    <a:p>
                      <a:pPr algn="ctr" rtl="0"/>
                      <a:endParaRPr lang="fr-FR"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a:t>S3</a:t>
                      </a:r>
                    </a:p>
                    <a:p>
                      <a:pPr algn="ctr" rtl="0"/>
                      <a:endParaRPr lang="fr-FR"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a:t>Lettres-Anglais / Cuisine-Service</a:t>
                      </a:r>
                    </a:p>
                  </a:txBody>
                  <a:tcPr/>
                </a:tc>
                <a:tc>
                  <a:txBody>
                    <a:bodyPr/>
                    <a:lstStyle/>
                    <a:p>
                      <a:pPr algn="ctr" rtl="0"/>
                      <a:endParaRPr lang="fr-FR" sz="1200" dirty="0"/>
                    </a:p>
                  </a:txBody>
                  <a:tcPr anchor="ctr"/>
                </a:tc>
                <a:tc>
                  <a:txBody>
                    <a:bodyPr/>
                    <a:lstStyle/>
                    <a:p>
                      <a:pPr algn="ctr" rtl="0"/>
                      <a:r>
                        <a:rPr lang="fr-FR" sz="1200" dirty="0"/>
                        <a:t>-Mise en activités (créations de 5 commissions pour responsabiliser chaque groupe sur une tâche spécifique).</a:t>
                      </a:r>
                      <a:br>
                        <a:rPr lang="fr-FR" sz="1200" dirty="0"/>
                      </a:br>
                      <a:r>
                        <a:rPr lang="fr-FR" sz="1200" dirty="0"/>
                        <a:t>-Phase de recherches (usage du numérique: </a:t>
                      </a:r>
                      <a:r>
                        <a:rPr lang="fr-FR" sz="1200" i="1" dirty="0" err="1"/>
                        <a:t>Padlet</a:t>
                      </a:r>
                      <a:r>
                        <a:rPr lang="fr-FR" sz="1200" baseline="0" dirty="0"/>
                        <a:t> collaboratif)</a:t>
                      </a:r>
                      <a:br>
                        <a:rPr lang="fr-FR" sz="1200" dirty="0"/>
                      </a:br>
                      <a:r>
                        <a:rPr lang="fr-FR" sz="1200" dirty="0"/>
                        <a:t>-Vérification de la faisabilité des projets (cahiers des charges…)</a:t>
                      </a:r>
                    </a:p>
                  </a:txBody>
                  <a:tcPr/>
                </a:tc>
                <a:tc>
                  <a:txBody>
                    <a:bodyPr/>
                    <a:lstStyle/>
                    <a:p>
                      <a:pPr algn="ctr" rtl="0"/>
                      <a:endParaRPr lang="fr-FR" sz="1200" dirty="0"/>
                    </a:p>
                  </a:txBody>
                  <a:tcPr anchor="ctr"/>
                </a:tc>
                <a:extLst>
                  <a:ext uri="{0D108BD9-81ED-4DB2-BD59-A6C34878D82A}">
                    <a16:rowId xmlns:a16="http://schemas.microsoft.com/office/drawing/2014/main" val="10003"/>
                  </a:ext>
                </a:extLst>
              </a:tr>
              <a:tr h="434398">
                <a:tc vMerge="1">
                  <a:txBody>
                    <a:bodyPr/>
                    <a:lstStyle/>
                    <a:p>
                      <a:pPr algn="ctr" rtl="0"/>
                      <a:endParaRPr lang="fr-FR" sz="1200" dirty="0"/>
                    </a:p>
                  </a:txBody>
                  <a:tcPr anchor="ctr"/>
                </a:tc>
                <a:tc gridSpan="2">
                  <a:txBody>
                    <a:bodyPr/>
                    <a:lstStyle/>
                    <a:p>
                      <a:pPr algn="ctr" rtl="0"/>
                      <a:r>
                        <a:rPr lang="fr-FR" sz="1200" dirty="0"/>
                        <a:t>Semestre</a:t>
                      </a:r>
                      <a:r>
                        <a:rPr lang="fr-FR" sz="1200" baseline="0" dirty="0"/>
                        <a:t> 1</a:t>
                      </a:r>
                      <a:endParaRPr lang="fr-FR" sz="1200" dirty="0"/>
                    </a:p>
                  </a:txBody>
                  <a:tcPr anchor="ctr"/>
                </a:tc>
                <a:tc hMerge="1">
                  <a:txBody>
                    <a:bodyPr/>
                    <a:lstStyle/>
                    <a:p>
                      <a:endParaRPr lang="fr-F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a:t>Lettres-Anglais / Cuisine-Service</a:t>
                      </a:r>
                    </a:p>
                  </a:txBody>
                  <a:tcPr/>
                </a:tc>
                <a:tc>
                  <a:txBody>
                    <a:bodyPr/>
                    <a:lstStyle/>
                    <a:p>
                      <a:pPr algn="ctr" rtl="0"/>
                      <a:r>
                        <a:rPr lang="fr-FR" sz="1200" dirty="0"/>
                        <a:t>-Un Chef</a:t>
                      </a:r>
                      <a:r>
                        <a:rPr lang="fr-FR" sz="1200" baseline="0" dirty="0"/>
                        <a:t> de cuisine</a:t>
                      </a:r>
                      <a:endParaRPr lang="fr-FR" sz="1200" dirty="0"/>
                    </a:p>
                  </a:txBody>
                  <a:tcPr anchor="ctr"/>
                </a:tc>
                <a:tc>
                  <a:txBody>
                    <a:bodyPr/>
                    <a:lstStyle/>
                    <a:p>
                      <a:pPr algn="ctr" rtl="0"/>
                      <a:r>
                        <a:rPr lang="fr-FR" sz="1200" dirty="0"/>
                        <a:t>-Phase de recherches</a:t>
                      </a:r>
                      <a:r>
                        <a:rPr lang="fr-FR" sz="1200" baseline="0" dirty="0"/>
                        <a:t> sur les plantes aromatiques en Hôtellerie / Restauration</a:t>
                      </a:r>
                      <a:br>
                        <a:rPr lang="fr-FR" sz="1200" baseline="0" dirty="0"/>
                      </a:br>
                      <a:endParaRPr lang="fr-FR"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a:t>-Sortie / randonnée sur l’Aubrac (visite</a:t>
                      </a:r>
                      <a:r>
                        <a:rPr lang="fr-FR" sz="1200" baseline="0" dirty="0"/>
                        <a:t> du Jardin botanique de l’Aubrac +</a:t>
                      </a:r>
                      <a:r>
                        <a:rPr lang="fr-FR" sz="1200" dirty="0"/>
                        <a:t> rencontre d’un Chef de Cuisine)</a:t>
                      </a:r>
                    </a:p>
                  </a:txBody>
                  <a:tcPr anchor="ctr"/>
                </a:tc>
                <a:extLst>
                  <a:ext uri="{0D108BD9-81ED-4DB2-BD59-A6C34878D82A}">
                    <a16:rowId xmlns:a16="http://schemas.microsoft.com/office/drawing/2014/main" val="10004"/>
                  </a:ext>
                </a:extLst>
              </a:tr>
              <a:tr h="434398">
                <a:tc vMerge="1">
                  <a:txBody>
                    <a:bodyPr/>
                    <a:lstStyle/>
                    <a:p>
                      <a:pPr algn="ctr" rtl="0"/>
                      <a:endParaRPr lang="fr-FR" sz="1200" dirty="0"/>
                    </a:p>
                  </a:txBody>
                  <a:tcPr anchor="ctr"/>
                </a:tc>
                <a:tc gridSpan="2">
                  <a:txBody>
                    <a:bodyPr/>
                    <a:lstStyle/>
                    <a:p>
                      <a:pPr algn="ctr" rtl="0"/>
                      <a:r>
                        <a:rPr lang="fr-FR" sz="1200" dirty="0"/>
                        <a:t>Semestre 2</a:t>
                      </a:r>
                    </a:p>
                  </a:txBody>
                  <a:tcPr anchor="ctr"/>
                </a:tc>
                <a:tc hMerge="1">
                  <a:txBody>
                    <a:bodyPr/>
                    <a:lstStyle/>
                    <a:p>
                      <a:endParaRPr lang="fr-F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a:t>Lettres-Anglais / Cuisine-Service</a:t>
                      </a:r>
                    </a:p>
                  </a:txBody>
                  <a:tcPr/>
                </a:tc>
                <a:tc>
                  <a:txBody>
                    <a:bodyPr/>
                    <a:lstStyle/>
                    <a:p>
                      <a:pPr algn="ctr" rtl="0"/>
                      <a:endParaRPr lang="fr-FR"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a:t>-Préparer les élèves à un échange de conversation avec des correspondants étrangers (vu en Accompagnement Personnalisé)</a:t>
                      </a:r>
                      <a:br>
                        <a:rPr lang="fr-FR" sz="1200" dirty="0"/>
                      </a:br>
                      <a:r>
                        <a:rPr lang="fr-FR" sz="1200" dirty="0"/>
                        <a:t>-Mettre en place l’échange en Visio via e-</a:t>
                      </a:r>
                      <a:r>
                        <a:rPr lang="fr-FR" sz="1200" dirty="0" err="1"/>
                        <a:t>Twinning</a:t>
                      </a:r>
                      <a:br>
                        <a:rPr lang="fr-FR" sz="1200" dirty="0"/>
                      </a:br>
                      <a:r>
                        <a:rPr lang="fr-FR" sz="1200" dirty="0"/>
                        <a:t>-Intégrer au projet le développement durable (envisager la mise en place d’un composteur pour les déchets de cuisine du Restaurant d’Application)</a:t>
                      </a:r>
                    </a:p>
                  </a:txBody>
                  <a:tcPr/>
                </a:tc>
                <a:tc>
                  <a:txBody>
                    <a:bodyPr/>
                    <a:lstStyle/>
                    <a:p>
                      <a:pPr algn="ctr" rtl="0"/>
                      <a:r>
                        <a:rPr lang="fr-FR" sz="1200" dirty="0"/>
                        <a:t>-Sortie</a:t>
                      </a:r>
                      <a:r>
                        <a:rPr lang="fr-FR" sz="1200" baseline="0" dirty="0"/>
                        <a:t> au Centre de traitement des déchets pour sensibilisation à la gestion des déchets</a:t>
                      </a:r>
                      <a:endParaRPr lang="fr-FR" sz="1200" dirty="0"/>
                    </a:p>
                  </a:txBody>
                  <a:tcPr anchor="ctr"/>
                </a:tc>
                <a:extLst>
                  <a:ext uri="{0D108BD9-81ED-4DB2-BD59-A6C34878D82A}">
                    <a16:rowId xmlns:a16="http://schemas.microsoft.com/office/drawing/2014/main" val="10005"/>
                  </a:ext>
                </a:extLst>
              </a:tr>
              <a:tr h="434398">
                <a:tc rowSpan="3">
                  <a:txBody>
                    <a:bodyPr/>
                    <a:lstStyle/>
                    <a:p>
                      <a:pPr algn="ctr" rtl="0"/>
                      <a:r>
                        <a:rPr lang="fr-FR" sz="1200" dirty="0"/>
                        <a:t>2021 / 2022</a:t>
                      </a:r>
                    </a:p>
                  </a:txBody>
                  <a:tcPr anchor="ctr"/>
                </a:tc>
                <a:tc gridSpan="2">
                  <a:txBody>
                    <a:bodyPr/>
                    <a:lstStyle/>
                    <a:p>
                      <a:pPr algn="ctr">
                        <a:lnSpc>
                          <a:spcPct val="107000"/>
                        </a:lnSpc>
                        <a:spcAft>
                          <a:spcPts val="0"/>
                        </a:spcAft>
                      </a:pPr>
                      <a:r>
                        <a:rPr lang="fr-FR" sz="1200" dirty="0">
                          <a:effectLst/>
                          <a:latin typeface="+mn-lt"/>
                          <a:ea typeface="Calibri"/>
                          <a:cs typeface="Times New Roman"/>
                        </a:rPr>
                        <a:t>Semestre 1 </a:t>
                      </a:r>
                    </a:p>
                  </a:txBody>
                  <a:tcPr marL="68580" marR="68580" marT="0" marB="0"/>
                </a:tc>
                <a:tc hMerge="1">
                  <a:txBody>
                    <a:bodyPr/>
                    <a:lstStyle/>
                    <a:p>
                      <a:endParaRPr lang="fr-FR"/>
                    </a:p>
                  </a:txBody>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fr-FR" sz="1200" dirty="0">
                          <a:effectLst/>
                          <a:latin typeface="+mn-lt"/>
                          <a:ea typeface="Calibri"/>
                          <a:cs typeface="Times New Roman"/>
                        </a:rPr>
                        <a:t> </a:t>
                      </a:r>
                      <a:r>
                        <a:rPr lang="fr-FR" sz="1200" dirty="0"/>
                        <a:t>Lettres-Anglais / Cuisine-Service</a:t>
                      </a:r>
                    </a:p>
                  </a:txBody>
                  <a:tcPr marL="68580" marR="68580" marT="0" marB="0"/>
                </a:tc>
                <a:tc>
                  <a:txBody>
                    <a:bodyPr/>
                    <a:lstStyle/>
                    <a:p>
                      <a:pPr algn="ctr">
                        <a:lnSpc>
                          <a:spcPct val="107000"/>
                        </a:lnSpc>
                        <a:spcAft>
                          <a:spcPts val="0"/>
                        </a:spcAft>
                      </a:pPr>
                      <a:r>
                        <a:rPr lang="fr-FR" sz="1200" dirty="0">
                          <a:effectLst/>
                          <a:latin typeface="+mn-lt"/>
                          <a:ea typeface="Calibri"/>
                          <a:cs typeface="Times New Roman"/>
                        </a:rPr>
                        <a:t> </a:t>
                      </a: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 typeface="Symbol"/>
                        <a:buNone/>
                        <a:tabLst/>
                        <a:defRPr/>
                      </a:pPr>
                      <a:r>
                        <a:rPr lang="fr-FR" sz="1200" dirty="0"/>
                        <a:t>-Suite de l’échange e-</a:t>
                      </a:r>
                      <a:r>
                        <a:rPr lang="fr-FR" sz="1200" dirty="0" err="1"/>
                        <a:t>Twinning</a:t>
                      </a:r>
                      <a:br>
                        <a:rPr lang="fr-FR" sz="1200" dirty="0"/>
                      </a:br>
                      <a:r>
                        <a:rPr lang="fr-FR" sz="1200" dirty="0"/>
                        <a:t>-Mise</a:t>
                      </a:r>
                      <a:r>
                        <a:rPr lang="fr-FR" sz="1200" baseline="0" dirty="0"/>
                        <a:t> en place du jardin aromatique</a:t>
                      </a:r>
                      <a:endParaRPr lang="fr-FR" sz="1200" dirty="0"/>
                    </a:p>
                  </a:txBody>
                  <a:tcPr marL="68580" marR="68580" marT="0" marB="0"/>
                </a:tc>
                <a:tc>
                  <a:txBody>
                    <a:bodyPr/>
                    <a:lstStyle/>
                    <a:p>
                      <a:pPr algn="ctr" rtl="0"/>
                      <a:endParaRPr lang="fr-FR" sz="1200" dirty="0"/>
                    </a:p>
                  </a:txBody>
                  <a:tcPr anchor="ctr"/>
                </a:tc>
                <a:extLst>
                  <a:ext uri="{0D108BD9-81ED-4DB2-BD59-A6C34878D82A}">
                    <a16:rowId xmlns:a16="http://schemas.microsoft.com/office/drawing/2014/main" val="10006"/>
                  </a:ext>
                </a:extLst>
              </a:tr>
              <a:tr h="434398">
                <a:tc vMerge="1">
                  <a:txBody>
                    <a:bodyPr/>
                    <a:lstStyle/>
                    <a:p>
                      <a:pPr algn="ctr" rtl="0"/>
                      <a:endParaRPr lang="fr-FR" sz="1200" dirty="0"/>
                    </a:p>
                  </a:txBody>
                  <a:tcPr anchor="ctr"/>
                </a:tc>
                <a:tc gridSpan="2">
                  <a:txBody>
                    <a:bodyPr/>
                    <a:lstStyle/>
                    <a:p>
                      <a:pPr algn="ctr">
                        <a:lnSpc>
                          <a:spcPct val="107000"/>
                        </a:lnSpc>
                        <a:spcAft>
                          <a:spcPts val="0"/>
                        </a:spcAft>
                      </a:pPr>
                      <a:r>
                        <a:rPr lang="fr-FR" sz="1200" dirty="0">
                          <a:effectLst/>
                          <a:latin typeface="+mn-lt"/>
                          <a:ea typeface="Calibri"/>
                          <a:cs typeface="Times New Roman"/>
                        </a:rPr>
                        <a:t>Semestre 2</a:t>
                      </a:r>
                    </a:p>
                  </a:txBody>
                  <a:tcPr marL="68580" marR="68580" marT="0" marB="0"/>
                </a:tc>
                <a:tc hMerge="1">
                  <a:txBody>
                    <a:bodyPr/>
                    <a:lstStyle/>
                    <a:p>
                      <a:endParaRPr lang="fr-FR"/>
                    </a:p>
                  </a:txBody>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fr-FR" sz="1200" dirty="0">
                          <a:effectLst/>
                          <a:latin typeface="+mn-lt"/>
                          <a:ea typeface="Calibri"/>
                          <a:cs typeface="Times New Roman"/>
                        </a:rPr>
                        <a:t> </a:t>
                      </a:r>
                      <a:r>
                        <a:rPr lang="fr-FR" sz="1200" dirty="0"/>
                        <a:t>Lettres-Anglais</a:t>
                      </a:r>
                      <a:r>
                        <a:rPr lang="fr-FR" sz="1200" baseline="0" dirty="0"/>
                        <a:t> – Espagnol</a:t>
                      </a:r>
                      <a:br>
                        <a:rPr lang="fr-FR" sz="1200" baseline="0" dirty="0"/>
                      </a:br>
                      <a:r>
                        <a:rPr lang="fr-FR" sz="1200" dirty="0"/>
                        <a:t>Cuisine-Service</a:t>
                      </a:r>
                    </a:p>
                  </a:txBody>
                  <a:tcPr marL="68580" marR="68580" marT="0" marB="0"/>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fr-FR" sz="1200" dirty="0">
                          <a:effectLst/>
                          <a:latin typeface="+mn-lt"/>
                          <a:ea typeface="Calibri"/>
                          <a:cs typeface="Times New Roman"/>
                        </a:rPr>
                        <a:t>-Comité de jumelage Millau / Bridlington </a:t>
                      </a: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 typeface="Symbol"/>
                        <a:buNone/>
                        <a:tabLst/>
                        <a:defRPr/>
                      </a:pPr>
                      <a:r>
                        <a:rPr lang="fr-FR" sz="1200" dirty="0">
                          <a:effectLst/>
                          <a:latin typeface="+mn-lt"/>
                          <a:ea typeface="Calibri"/>
                          <a:cs typeface="Times New Roman"/>
                        </a:rPr>
                        <a:t>-Réception sur</a:t>
                      </a:r>
                      <a:r>
                        <a:rPr lang="fr-FR" sz="1200" baseline="0" dirty="0">
                          <a:effectLst/>
                          <a:latin typeface="+mn-lt"/>
                          <a:ea typeface="Calibri"/>
                          <a:cs typeface="Times New Roman"/>
                        </a:rPr>
                        <a:t> le thème des plantes aromatiques ayant pour but d’inaugurer le jardin aromatique et le composteur (réception du </a:t>
                      </a:r>
                      <a:r>
                        <a:rPr lang="fr-FR" sz="1200" dirty="0">
                          <a:effectLst/>
                          <a:latin typeface="+mn-lt"/>
                          <a:ea typeface="Calibri"/>
                          <a:cs typeface="Times New Roman"/>
                        </a:rPr>
                        <a:t>Comité de Jumelage Millau / Bridlington</a:t>
                      </a:r>
                      <a:r>
                        <a:rPr lang="fr-FR" sz="1200" baseline="0" dirty="0">
                          <a:effectLst/>
                          <a:latin typeface="+mn-lt"/>
                          <a:ea typeface="Calibri"/>
                          <a:cs typeface="Times New Roman"/>
                        </a:rPr>
                        <a:t> </a:t>
                      </a:r>
                      <a:r>
                        <a:rPr lang="fr-FR" sz="1200" dirty="0">
                          <a:effectLst/>
                          <a:latin typeface="+mn-lt"/>
                          <a:ea typeface="Calibri"/>
                          <a:cs typeface="Times New Roman"/>
                        </a:rPr>
                        <a:t>organisée</a:t>
                      </a:r>
                      <a:r>
                        <a:rPr lang="fr-FR" sz="1200" baseline="0" dirty="0">
                          <a:effectLst/>
                          <a:latin typeface="+mn-lt"/>
                          <a:ea typeface="Calibri"/>
                          <a:cs typeface="Times New Roman"/>
                        </a:rPr>
                        <a:t> au Restaurant d’Application du L.P Jean Vigo)</a:t>
                      </a:r>
                      <a:endParaRPr lang="fr-FR" sz="1200" dirty="0">
                        <a:effectLst/>
                        <a:latin typeface="+mn-lt"/>
                        <a:ea typeface="Calibri"/>
                        <a:cs typeface="Times New Roman"/>
                      </a:endParaRPr>
                    </a:p>
                  </a:txBody>
                  <a:tcPr marL="68580" marR="68580" marT="0" marB="0"/>
                </a:tc>
                <a:tc>
                  <a:txBody>
                    <a:bodyPr/>
                    <a:lstStyle/>
                    <a:p>
                      <a:pPr algn="ctr" rtl="0"/>
                      <a:endParaRPr lang="fr-FR" sz="1200" dirty="0"/>
                    </a:p>
                  </a:txBody>
                  <a:tcPr anchor="ctr"/>
                </a:tc>
                <a:extLst>
                  <a:ext uri="{0D108BD9-81ED-4DB2-BD59-A6C34878D82A}">
                    <a16:rowId xmlns:a16="http://schemas.microsoft.com/office/drawing/2014/main" val="10007"/>
                  </a:ext>
                </a:extLst>
              </a:tr>
              <a:tr h="434398">
                <a:tc vMerge="1">
                  <a:txBody>
                    <a:bodyPr/>
                    <a:lstStyle/>
                    <a:p>
                      <a:pPr algn="ctr" rtl="0"/>
                      <a:endParaRPr lang="fr-FR" sz="1200" dirty="0"/>
                    </a:p>
                  </a:txBody>
                  <a:tcPr anchor="ctr"/>
                </a:tc>
                <a:tc gridSpan="2">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4D0511"/>
                          </a:solidFill>
                          <a:effectLst/>
                          <a:uLnTx/>
                          <a:uFillTx/>
                          <a:latin typeface="+mn-lt"/>
                          <a:ea typeface="Calibri"/>
                          <a:cs typeface="Times New Roman"/>
                        </a:rPr>
                        <a:t>Fin du semestre 2</a:t>
                      </a:r>
                    </a:p>
                  </a:txBody>
                  <a:tcPr marL="68580" marR="68580" marT="0" marB="0"/>
                </a:tc>
                <a:tc hMerge="1">
                  <a:txBody>
                    <a:bodyPr/>
                    <a:lstStyle/>
                    <a:p>
                      <a:endParaRPr lang="fr-FR"/>
                    </a:p>
                  </a:txBody>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fr-FR" sz="1200" dirty="0">
                          <a:effectLst/>
                          <a:latin typeface="+mn-lt"/>
                          <a:ea typeface="Calibri"/>
                          <a:cs typeface="Times New Roman"/>
                        </a:rPr>
                        <a:t> </a:t>
                      </a:r>
                      <a:r>
                        <a:rPr lang="fr-FR" sz="1200" dirty="0"/>
                        <a:t>Lettres-Anglais / Cuisine-Service</a:t>
                      </a:r>
                    </a:p>
                  </a:txBody>
                  <a:tcPr marL="68580" marR="68580" marT="0" marB="0"/>
                </a:tc>
                <a:tc>
                  <a:txBody>
                    <a:bodyPr/>
                    <a:lstStyle/>
                    <a:p>
                      <a:pPr algn="ctr"/>
                      <a:endParaRPr lang="fr-FR" dirty="0"/>
                    </a:p>
                  </a:txBody>
                  <a:tcPr marL="68580" marR="68580" marT="0" marB="0"/>
                </a:tc>
                <a:tc>
                  <a:txBody>
                    <a:bodyPr/>
                    <a:lstStyle/>
                    <a:p>
                      <a:pPr algn="ctr"/>
                      <a:r>
                        <a:rPr lang="fr-FR" sz="1200" dirty="0">
                          <a:effectLst/>
                          <a:latin typeface="+mn-lt"/>
                          <a:ea typeface="Calibri"/>
                          <a:cs typeface="Times New Roman"/>
                        </a:rPr>
                        <a:t>-Méthodologie : Montage du dossier pour la présentation orale </a:t>
                      </a:r>
                      <a:br>
                        <a:rPr lang="fr-FR" sz="1200" dirty="0">
                          <a:effectLst/>
                          <a:latin typeface="+mn-lt"/>
                          <a:ea typeface="Calibri"/>
                          <a:cs typeface="Times New Roman"/>
                        </a:rPr>
                      </a:br>
                      <a:r>
                        <a:rPr lang="fr-FR" sz="1200" dirty="0">
                          <a:effectLst/>
                          <a:latin typeface="+mn-lt"/>
                          <a:ea typeface="Calibri"/>
                          <a:cs typeface="Times New Roman"/>
                        </a:rPr>
                        <a:t>-</a:t>
                      </a:r>
                      <a:r>
                        <a:rPr kumimoji="0" lang="fr-FR" sz="1200" b="0" i="0" u="none" strike="noStrike" kern="1200" cap="none" spc="0" normalizeH="0" baseline="0" noProof="0" dirty="0">
                          <a:ln>
                            <a:noFill/>
                          </a:ln>
                          <a:solidFill>
                            <a:srgbClr val="4D0511"/>
                          </a:solidFill>
                          <a:effectLst/>
                          <a:uLnTx/>
                          <a:uFillTx/>
                          <a:latin typeface="+mn-lt"/>
                          <a:ea typeface="Calibri"/>
                          <a:cs typeface="Times New Roman"/>
                        </a:rPr>
                        <a:t>Soutenance orale </a:t>
                      </a:r>
                      <a:endParaRPr lang="fr-FR" dirty="0"/>
                    </a:p>
                  </a:txBody>
                  <a:tcPr marL="68580" marR="68580" marT="0" marB="0"/>
                </a:tc>
                <a:tc>
                  <a:txBody>
                    <a:bodyPr/>
                    <a:lstStyle/>
                    <a:p>
                      <a:pPr algn="ctr" rtl="0"/>
                      <a:endParaRPr lang="fr-FR" sz="1200" dirty="0"/>
                    </a:p>
                  </a:txBody>
                  <a:tcPr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35363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29916" y="116632"/>
            <a:ext cx="9144000" cy="733648"/>
          </a:xfrm>
        </p:spPr>
        <p:txBody>
          <a:bodyPr rtlCol="0"/>
          <a:lstStyle/>
          <a:p>
            <a:pPr rtl="0"/>
            <a:r>
              <a:rPr lang="fr-FR" dirty="0"/>
              <a:t>Évaluation</a:t>
            </a:r>
          </a:p>
        </p:txBody>
      </p:sp>
      <p:sp>
        <p:nvSpPr>
          <p:cNvPr id="3" name="ZoneTexte 2"/>
          <p:cNvSpPr txBox="1"/>
          <p:nvPr/>
        </p:nvSpPr>
        <p:spPr>
          <a:xfrm>
            <a:off x="1629916" y="836712"/>
            <a:ext cx="9217024" cy="3693319"/>
          </a:xfrm>
          <a:prstGeom prst="rect">
            <a:avLst/>
          </a:prstGeom>
          <a:noFill/>
        </p:spPr>
        <p:txBody>
          <a:bodyPr wrap="square" rtlCol="0">
            <a:spAutoFit/>
          </a:bodyPr>
          <a:lstStyle/>
          <a:p>
            <a:r>
              <a:rPr lang="fr-FR" b="1" u="sng" dirty="0"/>
              <a:t>Evaluations formatives ou sommatives 1ère</a:t>
            </a:r>
            <a:r>
              <a:rPr lang="fr-FR" b="1" dirty="0"/>
              <a:t>:</a:t>
            </a:r>
          </a:p>
          <a:p>
            <a:r>
              <a:rPr lang="fr-FR" dirty="0"/>
              <a:t>● «Les plantes aromatiques» en Hôtellerie / Restauration</a:t>
            </a:r>
            <a:br>
              <a:rPr lang="fr-FR" dirty="0"/>
            </a:br>
            <a:r>
              <a:rPr lang="fr-FR" dirty="0"/>
              <a:t>● Préparer la rencontre d’intervenants extérieurs (sortie sur l’Aubrac , rencontre d’un Chef de cuisine)</a:t>
            </a:r>
          </a:p>
          <a:p>
            <a:r>
              <a:rPr lang="fr-FR" dirty="0"/>
              <a:t>● Mise en place d’un composteur pour les déchets de cuisine du Restaurant d’Application</a:t>
            </a:r>
          </a:p>
          <a:p>
            <a:r>
              <a:rPr lang="fr-FR" dirty="0"/>
              <a:t>● Démarche de recherche (dimensions, faisabilité, devis divers, etc…)</a:t>
            </a:r>
          </a:p>
          <a:p>
            <a:endParaRPr lang="fr-FR" dirty="0"/>
          </a:p>
          <a:p>
            <a:r>
              <a:rPr lang="fr-FR" b="1" u="sng" dirty="0"/>
              <a:t>Evaluations formatives ou sommatives Terminale</a:t>
            </a:r>
            <a:r>
              <a:rPr lang="fr-FR" b="1" dirty="0"/>
              <a:t>:</a:t>
            </a:r>
            <a:br>
              <a:rPr lang="fr-FR" dirty="0"/>
            </a:br>
            <a:r>
              <a:rPr lang="fr-FR" dirty="0"/>
              <a:t>● Réalisation de la fiche technique du jardin aromatique </a:t>
            </a:r>
            <a:br>
              <a:rPr lang="fr-FR" dirty="0"/>
            </a:br>
            <a:r>
              <a:rPr lang="fr-FR" dirty="0"/>
              <a:t>● Travail d’étiquetage des plantes aromatiques en français / anglais et espagnol</a:t>
            </a:r>
            <a:br>
              <a:rPr lang="fr-FR" dirty="0"/>
            </a:br>
            <a:r>
              <a:rPr lang="fr-FR" dirty="0"/>
              <a:t>● Réaliser un service en anglais sur la thématique des plantes aromatiques</a:t>
            </a:r>
            <a:br>
              <a:rPr lang="fr-FR" dirty="0"/>
            </a:br>
            <a:r>
              <a:rPr lang="fr-FR" dirty="0"/>
              <a:t>● Oral : savoir justifier de ses choix</a:t>
            </a:r>
            <a:endParaRPr lang="fr-FR" b="1" dirty="0"/>
          </a:p>
          <a:p>
            <a:endParaRPr lang="fr-FR" dirty="0"/>
          </a:p>
        </p:txBody>
      </p:sp>
      <p:sp>
        <p:nvSpPr>
          <p:cNvPr id="4" name="Rectangle à coins arrondis 3"/>
          <p:cNvSpPr/>
          <p:nvPr/>
        </p:nvSpPr>
        <p:spPr>
          <a:xfrm>
            <a:off x="1476930" y="4681700"/>
            <a:ext cx="9361040" cy="198766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400" b="1" u="sng" dirty="0">
                <a:solidFill>
                  <a:srgbClr val="FF0000"/>
                </a:solidFill>
              </a:rPr>
              <a:t>Projet académique 2019-2022</a:t>
            </a:r>
            <a:r>
              <a:rPr lang="fr-FR" sz="2400" b="1" dirty="0">
                <a:solidFill>
                  <a:srgbClr val="FF0000"/>
                </a:solidFill>
              </a:rPr>
              <a:t>: </a:t>
            </a:r>
            <a:br>
              <a:rPr lang="fr-FR" sz="2400" b="1" dirty="0">
                <a:solidFill>
                  <a:srgbClr val="FF0000"/>
                </a:solidFill>
              </a:rPr>
            </a:br>
            <a:r>
              <a:rPr lang="fr-FR" dirty="0"/>
              <a:t>=&gt; </a:t>
            </a:r>
            <a:r>
              <a:rPr lang="fr-FR" b="1" dirty="0"/>
              <a:t>Axe 3: faire vivre l’intelligence collective</a:t>
            </a:r>
            <a:br>
              <a:rPr lang="fr-FR" dirty="0"/>
            </a:br>
            <a:r>
              <a:rPr lang="fr-FR" dirty="0"/>
              <a:t>-Accorder une plus grande place à la parole des élèves dans la classe</a:t>
            </a:r>
            <a:br>
              <a:rPr lang="fr-FR" dirty="0"/>
            </a:br>
            <a:r>
              <a:rPr lang="fr-FR" dirty="0"/>
              <a:t>-Encourager les initiatives et les innovations</a:t>
            </a:r>
            <a:br>
              <a:rPr lang="fr-FR" dirty="0"/>
            </a:br>
            <a:r>
              <a:rPr lang="fr-FR" dirty="0"/>
              <a:t>-Coopérer avec les partenaires de l’école</a:t>
            </a:r>
            <a:br>
              <a:rPr lang="fr-FR" dirty="0"/>
            </a:br>
            <a:r>
              <a:rPr lang="fr-FR" dirty="0"/>
              <a:t>-S’appuyer sur l’</a:t>
            </a:r>
            <a:r>
              <a:rPr lang="fr-FR" dirty="0" err="1"/>
              <a:t>auto-évalution</a:t>
            </a:r>
            <a:endParaRPr lang="fr-FR" dirty="0"/>
          </a:p>
          <a:p>
            <a:endParaRPr lang="fr-FR" dirty="0"/>
          </a:p>
        </p:txBody>
      </p:sp>
    </p:spTree>
    <p:extLst>
      <p:ext uri="{BB962C8B-B14F-4D97-AF65-F5344CB8AC3E}">
        <p14:creationId xmlns:p14="http://schemas.microsoft.com/office/powerpoint/2010/main" val="288242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29916" y="116632"/>
            <a:ext cx="9144000" cy="733648"/>
          </a:xfrm>
        </p:spPr>
        <p:txBody>
          <a:bodyPr rtlCol="0"/>
          <a:lstStyle/>
          <a:p>
            <a:pPr rtl="0"/>
            <a:r>
              <a:rPr lang="fr-FR" dirty="0"/>
              <a:t>Le projet en détails</a:t>
            </a:r>
          </a:p>
        </p:txBody>
      </p:sp>
      <p:sp>
        <p:nvSpPr>
          <p:cNvPr id="3" name="ZoneTexte 2"/>
          <p:cNvSpPr txBox="1"/>
          <p:nvPr/>
        </p:nvSpPr>
        <p:spPr>
          <a:xfrm>
            <a:off x="1629916" y="836712"/>
            <a:ext cx="9217024" cy="646331"/>
          </a:xfrm>
          <a:prstGeom prst="rect">
            <a:avLst/>
          </a:prstGeom>
          <a:noFill/>
        </p:spPr>
        <p:txBody>
          <a:bodyPr wrap="square" rtlCol="0">
            <a:spAutoFit/>
          </a:bodyPr>
          <a:lstStyle/>
          <a:p>
            <a:r>
              <a:rPr lang="fr-FR" b="1" u="sng" dirty="0"/>
              <a:t>Conférence d’un intervenant en permaculture</a:t>
            </a:r>
            <a:r>
              <a:rPr lang="fr-FR" b="1" dirty="0"/>
              <a:t>:</a:t>
            </a:r>
          </a:p>
          <a:p>
            <a:endParaRPr lang="fr-FR" dirty="0"/>
          </a:p>
        </p:txBody>
      </p:sp>
      <p:pic>
        <p:nvPicPr>
          <p:cNvPr id="5" name="Image 4">
            <a:extLst>
              <a:ext uri="{FF2B5EF4-FFF2-40B4-BE49-F238E27FC236}">
                <a16:creationId xmlns:a16="http://schemas.microsoft.com/office/drawing/2014/main" id="{D6BC044C-126A-49D5-B0E7-13040269D7B1}"/>
              </a:ext>
            </a:extLst>
          </p:cNvPr>
          <p:cNvPicPr>
            <a:picLocks noChangeAspect="1"/>
          </p:cNvPicPr>
          <p:nvPr/>
        </p:nvPicPr>
        <p:blipFill>
          <a:blip r:embed="rId2"/>
          <a:stretch>
            <a:fillRect/>
          </a:stretch>
        </p:blipFill>
        <p:spPr>
          <a:xfrm>
            <a:off x="1125860" y="1336248"/>
            <a:ext cx="2312857" cy="1733749"/>
          </a:xfrm>
          <a:prstGeom prst="rect">
            <a:avLst/>
          </a:prstGeom>
        </p:spPr>
      </p:pic>
      <p:pic>
        <p:nvPicPr>
          <p:cNvPr id="6" name="Image 5">
            <a:extLst>
              <a:ext uri="{FF2B5EF4-FFF2-40B4-BE49-F238E27FC236}">
                <a16:creationId xmlns:a16="http://schemas.microsoft.com/office/drawing/2014/main" id="{D3051AAE-D04A-48D0-8875-9F2A308E6AEF}"/>
              </a:ext>
            </a:extLst>
          </p:cNvPr>
          <p:cNvPicPr>
            <a:picLocks noChangeAspect="1"/>
          </p:cNvPicPr>
          <p:nvPr/>
        </p:nvPicPr>
        <p:blipFill>
          <a:blip r:embed="rId3"/>
          <a:stretch>
            <a:fillRect/>
          </a:stretch>
        </p:blipFill>
        <p:spPr>
          <a:xfrm>
            <a:off x="8778951" y="2913204"/>
            <a:ext cx="1783830" cy="1337873"/>
          </a:xfrm>
          <a:prstGeom prst="rect">
            <a:avLst/>
          </a:prstGeom>
        </p:spPr>
      </p:pic>
      <p:pic>
        <p:nvPicPr>
          <p:cNvPr id="7" name="Image 6">
            <a:extLst>
              <a:ext uri="{FF2B5EF4-FFF2-40B4-BE49-F238E27FC236}">
                <a16:creationId xmlns:a16="http://schemas.microsoft.com/office/drawing/2014/main" id="{4A62EAE6-E5D8-446E-9761-46A25342BCF2}"/>
              </a:ext>
            </a:extLst>
          </p:cNvPr>
          <p:cNvPicPr>
            <a:picLocks noChangeAspect="1"/>
          </p:cNvPicPr>
          <p:nvPr/>
        </p:nvPicPr>
        <p:blipFill>
          <a:blip r:embed="rId4"/>
          <a:stretch>
            <a:fillRect/>
          </a:stretch>
        </p:blipFill>
        <p:spPr>
          <a:xfrm>
            <a:off x="3933946" y="1385777"/>
            <a:ext cx="3657699" cy="2741861"/>
          </a:xfrm>
          <a:prstGeom prst="rect">
            <a:avLst/>
          </a:prstGeom>
        </p:spPr>
      </p:pic>
      <p:pic>
        <p:nvPicPr>
          <p:cNvPr id="9" name="Image 8">
            <a:extLst>
              <a:ext uri="{FF2B5EF4-FFF2-40B4-BE49-F238E27FC236}">
                <a16:creationId xmlns:a16="http://schemas.microsoft.com/office/drawing/2014/main" id="{FB6AB691-3807-49B9-A3F5-E653D71E4DBD}"/>
              </a:ext>
            </a:extLst>
          </p:cNvPr>
          <p:cNvPicPr>
            <a:picLocks noChangeAspect="1"/>
          </p:cNvPicPr>
          <p:nvPr/>
        </p:nvPicPr>
        <p:blipFill>
          <a:blip r:embed="rId5"/>
          <a:stretch>
            <a:fillRect/>
          </a:stretch>
        </p:blipFill>
        <p:spPr>
          <a:xfrm>
            <a:off x="1307401" y="4005064"/>
            <a:ext cx="1949773" cy="2601037"/>
          </a:xfrm>
          <a:prstGeom prst="rect">
            <a:avLst/>
          </a:prstGeom>
        </p:spPr>
      </p:pic>
      <p:pic>
        <p:nvPicPr>
          <p:cNvPr id="10" name="Image 9">
            <a:extLst>
              <a:ext uri="{FF2B5EF4-FFF2-40B4-BE49-F238E27FC236}">
                <a16:creationId xmlns:a16="http://schemas.microsoft.com/office/drawing/2014/main" id="{AB20FB10-1EF4-4623-99C9-8AD07D601951}"/>
              </a:ext>
            </a:extLst>
          </p:cNvPr>
          <p:cNvPicPr>
            <a:picLocks noChangeAspect="1"/>
          </p:cNvPicPr>
          <p:nvPr/>
        </p:nvPicPr>
        <p:blipFill>
          <a:blip r:embed="rId6"/>
          <a:stretch>
            <a:fillRect/>
          </a:stretch>
        </p:blipFill>
        <p:spPr>
          <a:xfrm>
            <a:off x="8133050" y="4411365"/>
            <a:ext cx="3153346" cy="2363791"/>
          </a:xfrm>
          <a:prstGeom prst="rect">
            <a:avLst/>
          </a:prstGeom>
        </p:spPr>
      </p:pic>
      <p:pic>
        <p:nvPicPr>
          <p:cNvPr id="11" name="Image 10">
            <a:extLst>
              <a:ext uri="{FF2B5EF4-FFF2-40B4-BE49-F238E27FC236}">
                <a16:creationId xmlns:a16="http://schemas.microsoft.com/office/drawing/2014/main" id="{656098D1-1312-4D6C-BBCC-0D7D84DC8023}"/>
              </a:ext>
            </a:extLst>
          </p:cNvPr>
          <p:cNvPicPr>
            <a:picLocks noChangeAspect="1"/>
          </p:cNvPicPr>
          <p:nvPr/>
        </p:nvPicPr>
        <p:blipFill>
          <a:blip r:embed="rId7"/>
          <a:stretch>
            <a:fillRect/>
          </a:stretch>
        </p:blipFill>
        <p:spPr>
          <a:xfrm>
            <a:off x="6472458" y="4895777"/>
            <a:ext cx="1224136" cy="1245333"/>
          </a:xfrm>
          <a:prstGeom prst="rect">
            <a:avLst/>
          </a:prstGeom>
        </p:spPr>
      </p:pic>
      <p:pic>
        <p:nvPicPr>
          <p:cNvPr id="12" name="Image 11">
            <a:extLst>
              <a:ext uri="{FF2B5EF4-FFF2-40B4-BE49-F238E27FC236}">
                <a16:creationId xmlns:a16="http://schemas.microsoft.com/office/drawing/2014/main" id="{23B0C07A-B222-4262-9C82-D3ECBB203AC0}"/>
              </a:ext>
            </a:extLst>
          </p:cNvPr>
          <p:cNvPicPr>
            <a:picLocks noChangeAspect="1"/>
          </p:cNvPicPr>
          <p:nvPr/>
        </p:nvPicPr>
        <p:blipFill>
          <a:blip r:embed="rId8"/>
          <a:stretch>
            <a:fillRect/>
          </a:stretch>
        </p:blipFill>
        <p:spPr>
          <a:xfrm>
            <a:off x="3548120" y="4564077"/>
            <a:ext cx="2546292" cy="1908735"/>
          </a:xfrm>
          <a:prstGeom prst="rect">
            <a:avLst/>
          </a:prstGeom>
        </p:spPr>
      </p:pic>
      <p:pic>
        <p:nvPicPr>
          <p:cNvPr id="13" name="Image 12">
            <a:extLst>
              <a:ext uri="{FF2B5EF4-FFF2-40B4-BE49-F238E27FC236}">
                <a16:creationId xmlns:a16="http://schemas.microsoft.com/office/drawing/2014/main" id="{8068B781-E895-4B6C-B364-404213DD116B}"/>
              </a:ext>
            </a:extLst>
          </p:cNvPr>
          <p:cNvPicPr>
            <a:picLocks noChangeAspect="1"/>
          </p:cNvPicPr>
          <p:nvPr/>
        </p:nvPicPr>
        <p:blipFill>
          <a:blip r:embed="rId9"/>
          <a:stretch>
            <a:fillRect/>
          </a:stretch>
        </p:blipFill>
        <p:spPr>
          <a:xfrm>
            <a:off x="9709723" y="59268"/>
            <a:ext cx="1706116" cy="2631996"/>
          </a:xfrm>
          <a:prstGeom prst="rect">
            <a:avLst/>
          </a:prstGeom>
        </p:spPr>
      </p:pic>
      <p:pic>
        <p:nvPicPr>
          <p:cNvPr id="14" name="Image 13">
            <a:extLst>
              <a:ext uri="{FF2B5EF4-FFF2-40B4-BE49-F238E27FC236}">
                <a16:creationId xmlns:a16="http://schemas.microsoft.com/office/drawing/2014/main" id="{8005E29B-D7EC-4BDC-95EC-913B4E90DC4E}"/>
              </a:ext>
            </a:extLst>
          </p:cNvPr>
          <p:cNvPicPr>
            <a:picLocks noChangeAspect="1"/>
          </p:cNvPicPr>
          <p:nvPr/>
        </p:nvPicPr>
        <p:blipFill>
          <a:blip r:embed="rId10"/>
          <a:stretch>
            <a:fillRect/>
          </a:stretch>
        </p:blipFill>
        <p:spPr>
          <a:xfrm>
            <a:off x="7980085" y="421983"/>
            <a:ext cx="1557212" cy="2024652"/>
          </a:xfrm>
          <a:prstGeom prst="rect">
            <a:avLst/>
          </a:prstGeom>
        </p:spPr>
      </p:pic>
    </p:spTree>
    <p:extLst>
      <p:ext uri="{BB962C8B-B14F-4D97-AF65-F5344CB8AC3E}">
        <p14:creationId xmlns:p14="http://schemas.microsoft.com/office/powerpoint/2010/main" val="3511041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29916" y="116632"/>
            <a:ext cx="9144000" cy="733648"/>
          </a:xfrm>
        </p:spPr>
        <p:txBody>
          <a:bodyPr rtlCol="0"/>
          <a:lstStyle/>
          <a:p>
            <a:pPr rtl="0"/>
            <a:r>
              <a:rPr lang="fr-FR" dirty="0"/>
              <a:t>Le projet envisagé</a:t>
            </a:r>
          </a:p>
        </p:txBody>
      </p:sp>
      <p:sp>
        <p:nvSpPr>
          <p:cNvPr id="3" name="ZoneTexte 2"/>
          <p:cNvSpPr txBox="1"/>
          <p:nvPr/>
        </p:nvSpPr>
        <p:spPr>
          <a:xfrm>
            <a:off x="1629916" y="836712"/>
            <a:ext cx="9217024" cy="646331"/>
          </a:xfrm>
          <a:prstGeom prst="rect">
            <a:avLst/>
          </a:prstGeom>
          <a:noFill/>
        </p:spPr>
        <p:txBody>
          <a:bodyPr wrap="square" rtlCol="0">
            <a:spAutoFit/>
          </a:bodyPr>
          <a:lstStyle/>
          <a:p>
            <a:r>
              <a:rPr lang="fr-FR" b="1" u="sng" dirty="0"/>
              <a:t>Création d’un jardin aromatique</a:t>
            </a:r>
            <a:r>
              <a:rPr lang="fr-FR" b="1" dirty="0"/>
              <a:t>:</a:t>
            </a:r>
          </a:p>
          <a:p>
            <a:endParaRPr lang="fr-FR" dirty="0"/>
          </a:p>
        </p:txBody>
      </p:sp>
      <p:pic>
        <p:nvPicPr>
          <p:cNvPr id="4" name="Image 3">
            <a:extLst>
              <a:ext uri="{FF2B5EF4-FFF2-40B4-BE49-F238E27FC236}">
                <a16:creationId xmlns:a16="http://schemas.microsoft.com/office/drawing/2014/main" id="{BDFCE6A2-7267-440D-A52E-34552E8DD8E6}"/>
              </a:ext>
            </a:extLst>
          </p:cNvPr>
          <p:cNvPicPr>
            <a:picLocks noChangeAspect="1"/>
          </p:cNvPicPr>
          <p:nvPr/>
        </p:nvPicPr>
        <p:blipFill>
          <a:blip r:embed="rId3"/>
          <a:stretch>
            <a:fillRect/>
          </a:stretch>
        </p:blipFill>
        <p:spPr>
          <a:xfrm>
            <a:off x="1629916" y="1220246"/>
            <a:ext cx="4135688" cy="2412905"/>
          </a:xfrm>
          <a:prstGeom prst="rect">
            <a:avLst/>
          </a:prstGeom>
        </p:spPr>
      </p:pic>
      <p:pic>
        <p:nvPicPr>
          <p:cNvPr id="6" name="Image 5">
            <a:extLst>
              <a:ext uri="{FF2B5EF4-FFF2-40B4-BE49-F238E27FC236}">
                <a16:creationId xmlns:a16="http://schemas.microsoft.com/office/drawing/2014/main" id="{79DEB67B-5A1F-4685-9EA0-5210724C5E90}"/>
              </a:ext>
            </a:extLst>
          </p:cNvPr>
          <p:cNvPicPr>
            <a:picLocks noChangeAspect="1"/>
          </p:cNvPicPr>
          <p:nvPr/>
        </p:nvPicPr>
        <p:blipFill>
          <a:blip r:embed="rId4"/>
          <a:stretch>
            <a:fillRect/>
          </a:stretch>
        </p:blipFill>
        <p:spPr>
          <a:xfrm>
            <a:off x="6742484" y="140413"/>
            <a:ext cx="1829817" cy="1829817"/>
          </a:xfrm>
          <a:prstGeom prst="rect">
            <a:avLst/>
          </a:prstGeom>
        </p:spPr>
      </p:pic>
      <p:pic>
        <p:nvPicPr>
          <p:cNvPr id="7" name="Image 6">
            <a:extLst>
              <a:ext uri="{FF2B5EF4-FFF2-40B4-BE49-F238E27FC236}">
                <a16:creationId xmlns:a16="http://schemas.microsoft.com/office/drawing/2014/main" id="{FAF03DBB-B7C2-47E6-94E8-CB403E557CBF}"/>
              </a:ext>
            </a:extLst>
          </p:cNvPr>
          <p:cNvPicPr>
            <a:picLocks noChangeAspect="1"/>
          </p:cNvPicPr>
          <p:nvPr/>
        </p:nvPicPr>
        <p:blipFill>
          <a:blip r:embed="rId5"/>
          <a:stretch>
            <a:fillRect/>
          </a:stretch>
        </p:blipFill>
        <p:spPr>
          <a:xfrm>
            <a:off x="1210767" y="4250706"/>
            <a:ext cx="2448271" cy="2448271"/>
          </a:xfrm>
          <a:prstGeom prst="rect">
            <a:avLst/>
          </a:prstGeom>
        </p:spPr>
      </p:pic>
      <p:pic>
        <p:nvPicPr>
          <p:cNvPr id="8" name="Image 7">
            <a:extLst>
              <a:ext uri="{FF2B5EF4-FFF2-40B4-BE49-F238E27FC236}">
                <a16:creationId xmlns:a16="http://schemas.microsoft.com/office/drawing/2014/main" id="{67E6CC61-2336-45CE-BDC4-D6478516E1C2}"/>
              </a:ext>
            </a:extLst>
          </p:cNvPr>
          <p:cNvPicPr>
            <a:picLocks noChangeAspect="1"/>
          </p:cNvPicPr>
          <p:nvPr/>
        </p:nvPicPr>
        <p:blipFill>
          <a:blip r:embed="rId6"/>
          <a:stretch>
            <a:fillRect/>
          </a:stretch>
        </p:blipFill>
        <p:spPr>
          <a:xfrm>
            <a:off x="4366220" y="4232094"/>
            <a:ext cx="2485493" cy="2485493"/>
          </a:xfrm>
          <a:prstGeom prst="rect">
            <a:avLst/>
          </a:prstGeom>
        </p:spPr>
      </p:pic>
      <p:pic>
        <p:nvPicPr>
          <p:cNvPr id="1026" name="Picture 2">
            <a:extLst>
              <a:ext uri="{FF2B5EF4-FFF2-40B4-BE49-F238E27FC236}">
                <a16:creationId xmlns:a16="http://schemas.microsoft.com/office/drawing/2014/main" id="{62C92111-9DC5-48F5-BC9A-58FBE97D82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80124" y="2133192"/>
            <a:ext cx="3081625" cy="1738229"/>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4390A3F8-5675-48F0-9211-00DDA8528E82}"/>
              </a:ext>
            </a:extLst>
          </p:cNvPr>
          <p:cNvSpPr txBox="1"/>
          <p:nvPr/>
        </p:nvSpPr>
        <p:spPr>
          <a:xfrm>
            <a:off x="9406780" y="2232948"/>
            <a:ext cx="1367136" cy="1384995"/>
          </a:xfrm>
          <a:prstGeom prst="rect">
            <a:avLst/>
          </a:prstGeom>
          <a:noFill/>
        </p:spPr>
        <p:txBody>
          <a:bodyPr wrap="square" rtlCol="0">
            <a:spAutoFit/>
          </a:bodyPr>
          <a:lstStyle/>
          <a:p>
            <a:r>
              <a:rPr lang="fr-FR" sz="1200" dirty="0"/>
              <a:t>Le projet est réalisé avec le partenariat des élèves de 2</a:t>
            </a:r>
            <a:r>
              <a:rPr lang="fr-FR" sz="1200" baseline="30000" dirty="0"/>
              <a:t>nde</a:t>
            </a:r>
            <a:r>
              <a:rPr lang="fr-FR" sz="1200" dirty="0"/>
              <a:t>  Bâtiment Travaux Publics de l’établissement. </a:t>
            </a:r>
            <a:endParaRPr lang="en-US" sz="1200" dirty="0"/>
          </a:p>
        </p:txBody>
      </p:sp>
      <p:sp>
        <p:nvSpPr>
          <p:cNvPr id="11" name="ZoneTexte 10">
            <a:extLst>
              <a:ext uri="{FF2B5EF4-FFF2-40B4-BE49-F238E27FC236}">
                <a16:creationId xmlns:a16="http://schemas.microsoft.com/office/drawing/2014/main" id="{8D14C9F9-57F6-4BCA-8A41-9FE09594E8B7}"/>
              </a:ext>
            </a:extLst>
          </p:cNvPr>
          <p:cNvSpPr txBox="1"/>
          <p:nvPr/>
        </p:nvSpPr>
        <p:spPr>
          <a:xfrm>
            <a:off x="8711163" y="435099"/>
            <a:ext cx="1996915" cy="1200329"/>
          </a:xfrm>
          <a:prstGeom prst="rect">
            <a:avLst/>
          </a:prstGeom>
          <a:noFill/>
        </p:spPr>
        <p:txBody>
          <a:bodyPr wrap="square" rtlCol="0">
            <a:spAutoFit/>
          </a:bodyPr>
          <a:lstStyle/>
          <a:p>
            <a:r>
              <a:rPr lang="fr-FR" sz="1200" dirty="0"/>
              <a:t>Le dispositif ULIS de l’établissement s’engage dans la création d’un jardin potager projet complémentaire au jardin aromatique. </a:t>
            </a:r>
            <a:endParaRPr lang="en-US" sz="1200" dirty="0"/>
          </a:p>
        </p:txBody>
      </p:sp>
      <p:sp>
        <p:nvSpPr>
          <p:cNvPr id="12" name="ZoneTexte 11">
            <a:extLst>
              <a:ext uri="{FF2B5EF4-FFF2-40B4-BE49-F238E27FC236}">
                <a16:creationId xmlns:a16="http://schemas.microsoft.com/office/drawing/2014/main" id="{A5B8F45F-387C-4812-AC76-5E9CE2EE9A71}"/>
              </a:ext>
            </a:extLst>
          </p:cNvPr>
          <p:cNvSpPr txBox="1"/>
          <p:nvPr/>
        </p:nvSpPr>
        <p:spPr>
          <a:xfrm>
            <a:off x="1877172" y="3617943"/>
            <a:ext cx="3888432" cy="461665"/>
          </a:xfrm>
          <a:prstGeom prst="rect">
            <a:avLst/>
          </a:prstGeom>
          <a:noFill/>
        </p:spPr>
        <p:txBody>
          <a:bodyPr wrap="square" rtlCol="0">
            <a:spAutoFit/>
          </a:bodyPr>
          <a:lstStyle/>
          <a:p>
            <a:r>
              <a:rPr lang="fr-FR" sz="1200" dirty="0"/>
              <a:t>Ici, modélisation d’un jardin en spirale tel que nous l’a conseillé l’intervenant permaculture. </a:t>
            </a:r>
            <a:endParaRPr lang="en-US" sz="1200" dirty="0"/>
          </a:p>
        </p:txBody>
      </p:sp>
      <p:sp>
        <p:nvSpPr>
          <p:cNvPr id="14" name="Rectangle à coins arrondis 3">
            <a:extLst>
              <a:ext uri="{FF2B5EF4-FFF2-40B4-BE49-F238E27FC236}">
                <a16:creationId xmlns:a16="http://schemas.microsoft.com/office/drawing/2014/main" id="{8277A0FC-3D96-45AF-A99F-EB9F47B3DE18}"/>
              </a:ext>
            </a:extLst>
          </p:cNvPr>
          <p:cNvSpPr/>
          <p:nvPr/>
        </p:nvSpPr>
        <p:spPr>
          <a:xfrm>
            <a:off x="6958508" y="4079608"/>
            <a:ext cx="4392488" cy="258975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400" b="1" u="sng" dirty="0">
                <a:solidFill>
                  <a:srgbClr val="FF0000"/>
                </a:solidFill>
              </a:rPr>
              <a:t>Insertion des Langues Vivantes</a:t>
            </a:r>
            <a:r>
              <a:rPr lang="fr-FR" sz="2400" b="1" dirty="0">
                <a:solidFill>
                  <a:srgbClr val="FF0000"/>
                </a:solidFill>
              </a:rPr>
              <a:t>: </a:t>
            </a:r>
            <a:br>
              <a:rPr lang="fr-FR" sz="2400" b="1" dirty="0">
                <a:solidFill>
                  <a:srgbClr val="FF0000"/>
                </a:solidFill>
              </a:rPr>
            </a:br>
            <a:r>
              <a:rPr lang="fr-FR" dirty="0"/>
              <a:t>=&gt; </a:t>
            </a:r>
            <a:r>
              <a:rPr lang="fr-FR" b="1" dirty="0"/>
              <a:t>Indiquer le nom de chaque plante aromatique sur un écriteau</a:t>
            </a:r>
            <a:br>
              <a:rPr lang="fr-FR" dirty="0"/>
            </a:br>
            <a:r>
              <a:rPr lang="fr-FR" dirty="0"/>
              <a:t>-Une fois le jardin aromatique réalisé, un affichage en LV permettra de travailler sur le lexique. </a:t>
            </a:r>
          </a:p>
        </p:txBody>
      </p:sp>
    </p:spTree>
    <p:extLst>
      <p:ext uri="{BB962C8B-B14F-4D97-AF65-F5344CB8AC3E}">
        <p14:creationId xmlns:p14="http://schemas.microsoft.com/office/powerpoint/2010/main" val="16585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29916" y="116632"/>
            <a:ext cx="9144000" cy="733648"/>
          </a:xfrm>
        </p:spPr>
        <p:txBody>
          <a:bodyPr rtlCol="0"/>
          <a:lstStyle/>
          <a:p>
            <a:pPr rtl="0"/>
            <a:r>
              <a:rPr lang="fr-FR" dirty="0"/>
              <a:t>Vente de box gourmandes de Noël </a:t>
            </a:r>
          </a:p>
        </p:txBody>
      </p:sp>
      <p:sp>
        <p:nvSpPr>
          <p:cNvPr id="3" name="ZoneTexte 2"/>
          <p:cNvSpPr txBox="1"/>
          <p:nvPr/>
        </p:nvSpPr>
        <p:spPr>
          <a:xfrm>
            <a:off x="1629916" y="836712"/>
            <a:ext cx="8568952" cy="923330"/>
          </a:xfrm>
          <a:prstGeom prst="rect">
            <a:avLst/>
          </a:prstGeom>
          <a:noFill/>
        </p:spPr>
        <p:txBody>
          <a:bodyPr wrap="square" rtlCol="0">
            <a:spAutoFit/>
          </a:bodyPr>
          <a:lstStyle/>
          <a:p>
            <a:r>
              <a:rPr lang="fr-FR" b="1" u="sng" dirty="0"/>
              <a:t>Vente réalisée afin de financer la </a:t>
            </a:r>
            <a:r>
              <a:rPr lang="fr-FR" b="1" u="sng" dirty="0" err="1"/>
              <a:t>contruction</a:t>
            </a:r>
            <a:r>
              <a:rPr lang="fr-FR" b="1" u="sng" dirty="0"/>
              <a:t> du jardin aromatique ainsi qu’une sortie à thème</a:t>
            </a:r>
            <a:r>
              <a:rPr lang="fr-FR" b="1" dirty="0"/>
              <a:t>:</a:t>
            </a:r>
          </a:p>
          <a:p>
            <a:endParaRPr lang="fr-FR" dirty="0"/>
          </a:p>
        </p:txBody>
      </p:sp>
      <p:sp>
        <p:nvSpPr>
          <p:cNvPr id="4" name="Rectangle à coins arrondis 3"/>
          <p:cNvSpPr/>
          <p:nvPr/>
        </p:nvSpPr>
        <p:spPr>
          <a:xfrm>
            <a:off x="1476930" y="5373216"/>
            <a:ext cx="9361040" cy="129614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400" b="1" u="sng" dirty="0">
                <a:solidFill>
                  <a:srgbClr val="FF0000"/>
                </a:solidFill>
              </a:rPr>
              <a:t>Insertion des Langues Vivantes</a:t>
            </a:r>
            <a:r>
              <a:rPr lang="fr-FR" sz="2400" b="1" dirty="0">
                <a:solidFill>
                  <a:srgbClr val="FF0000"/>
                </a:solidFill>
              </a:rPr>
              <a:t>: </a:t>
            </a:r>
            <a:br>
              <a:rPr lang="fr-FR" sz="2400" b="1" dirty="0">
                <a:solidFill>
                  <a:srgbClr val="FF0000"/>
                </a:solidFill>
              </a:rPr>
            </a:br>
            <a:r>
              <a:rPr lang="fr-FR" dirty="0"/>
              <a:t>=&gt; </a:t>
            </a:r>
            <a:r>
              <a:rPr lang="fr-FR" b="1" dirty="0"/>
              <a:t>Rédiger un mot de remerciement</a:t>
            </a:r>
            <a:br>
              <a:rPr lang="fr-FR" dirty="0"/>
            </a:br>
            <a:r>
              <a:rPr lang="fr-FR" dirty="0"/>
              <a:t>-Dans chacune des box gourmandes a été glissé un petit mot de remerciement en anglais à l’attention des personnes ayant acheté une box et contribué ainsi au financement du projet.</a:t>
            </a:r>
          </a:p>
          <a:p>
            <a:endParaRPr lang="fr-FR" dirty="0"/>
          </a:p>
        </p:txBody>
      </p:sp>
      <p:pic>
        <p:nvPicPr>
          <p:cNvPr id="5" name="Image 4">
            <a:extLst>
              <a:ext uri="{FF2B5EF4-FFF2-40B4-BE49-F238E27FC236}">
                <a16:creationId xmlns:a16="http://schemas.microsoft.com/office/drawing/2014/main" id="{7EFBA603-54CF-4AC7-8E77-337C5C535112}"/>
              </a:ext>
            </a:extLst>
          </p:cNvPr>
          <p:cNvPicPr>
            <a:picLocks noChangeAspect="1"/>
          </p:cNvPicPr>
          <p:nvPr/>
        </p:nvPicPr>
        <p:blipFill>
          <a:blip r:embed="rId2"/>
          <a:stretch>
            <a:fillRect/>
          </a:stretch>
        </p:blipFill>
        <p:spPr>
          <a:xfrm rot="21137511">
            <a:off x="1110170" y="1534766"/>
            <a:ext cx="2473924" cy="3511522"/>
          </a:xfrm>
          <a:prstGeom prst="rect">
            <a:avLst/>
          </a:prstGeom>
        </p:spPr>
      </p:pic>
      <p:pic>
        <p:nvPicPr>
          <p:cNvPr id="6" name="Image 5">
            <a:extLst>
              <a:ext uri="{FF2B5EF4-FFF2-40B4-BE49-F238E27FC236}">
                <a16:creationId xmlns:a16="http://schemas.microsoft.com/office/drawing/2014/main" id="{34338786-670D-4335-86EE-B0A9ACDBA36D}"/>
              </a:ext>
            </a:extLst>
          </p:cNvPr>
          <p:cNvPicPr>
            <a:picLocks noChangeAspect="1"/>
          </p:cNvPicPr>
          <p:nvPr/>
        </p:nvPicPr>
        <p:blipFill>
          <a:blip r:embed="rId3"/>
          <a:stretch>
            <a:fillRect/>
          </a:stretch>
        </p:blipFill>
        <p:spPr>
          <a:xfrm>
            <a:off x="7966620" y="1204044"/>
            <a:ext cx="3023320" cy="3815408"/>
          </a:xfrm>
          <a:prstGeom prst="rect">
            <a:avLst/>
          </a:prstGeom>
        </p:spPr>
      </p:pic>
      <p:pic>
        <p:nvPicPr>
          <p:cNvPr id="2050" name="Picture 2">
            <a:extLst>
              <a:ext uri="{FF2B5EF4-FFF2-40B4-BE49-F238E27FC236}">
                <a16:creationId xmlns:a16="http://schemas.microsoft.com/office/drawing/2014/main" id="{C63495CA-FCE9-4B5E-9428-EC5835F224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132" y="1984180"/>
            <a:ext cx="3868554" cy="2184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10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f02901023_win32">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0895187_TF02901023_TF02901023.potx" id="{F7584F76-1A78-48C5-9DE1-AD27A09E6745}" vid="{FC103E4D-6A4B-433B-825F-BAAAA63CBE9C}"/>
    </a:ext>
  </a:extLst>
</a:theme>
</file>

<file path=ppt/theme/theme2.xml><?xml version="1.0" encoding="utf-8"?>
<a:theme xmlns:a="http://schemas.openxmlformats.org/drawingml/2006/main" name="Thème Office">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hème Office">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tf02901023_win32</Template>
  <TotalTime>0</TotalTime>
  <Words>2724</Words>
  <Application>Microsoft Office PowerPoint</Application>
  <PresentationFormat>Personnalisé</PresentationFormat>
  <Paragraphs>196</Paragraphs>
  <Slides>13</Slides>
  <Notes>6</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vt:i4>
      </vt:variant>
    </vt:vector>
  </HeadingPairs>
  <TitlesOfParts>
    <vt:vector size="19" baseType="lpstr">
      <vt:lpstr>Arial</vt:lpstr>
      <vt:lpstr>Calibri</vt:lpstr>
      <vt:lpstr>Cambria</vt:lpstr>
      <vt:lpstr>Franklin Gothic Book</vt:lpstr>
      <vt:lpstr>Symbol</vt:lpstr>
      <vt:lpstr>tf02901023_win32</vt:lpstr>
      <vt:lpstr>Chef d’Œuvre 1ère Bac Pro RESTAURATION</vt:lpstr>
      <vt:lpstr>Chef d’Œuvre 1ère Bac Pro RESTAURATION</vt:lpstr>
      <vt:lpstr>Les idées des élèves</vt:lpstr>
      <vt:lpstr>Organisation du chef d’œuvre 2020-2021</vt:lpstr>
      <vt:lpstr>Rétro planning (prévisionnel et évolutif)</vt:lpstr>
      <vt:lpstr>Évaluation</vt:lpstr>
      <vt:lpstr>Le projet en détails</vt:lpstr>
      <vt:lpstr>Le projet envisagé</vt:lpstr>
      <vt:lpstr>Vente de box gourmandes de Noël </vt:lpstr>
      <vt:lpstr>Inauguration du jardin aromatique </vt:lpstr>
      <vt:lpstr>Mobilité virtuelle </vt:lpstr>
      <vt:lpstr>Quelques astuces pour une mobilité virtuelle réussie</vt:lpstr>
      <vt:lpstr>Foire aux questions e-Twinning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Chef d’Œuvre 1ère Bac Pro RESTAURATION</dc:title>
  <dc:creator>Carine OUALLET</dc:creator>
  <cp:lastModifiedBy>Carine OUALLET</cp:lastModifiedBy>
  <cp:revision>55</cp:revision>
  <dcterms:created xsi:type="dcterms:W3CDTF">2020-10-03T15:09:56Z</dcterms:created>
  <dcterms:modified xsi:type="dcterms:W3CDTF">2021-03-11T20:08:25Z</dcterms:modified>
</cp:coreProperties>
</file>