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259" r:id="rId2"/>
    <p:sldId id="260" r:id="rId3"/>
    <p:sldId id="263" r:id="rId4"/>
    <p:sldId id="262" r:id="rId5"/>
    <p:sldId id="261" r:id="rId6"/>
  </p:sldIdLst>
  <p:sldSz cx="12188825"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p:cViewPr>
        <p:scale>
          <a:sx n="116" d="100"/>
          <a:sy n="116" d="100"/>
        </p:scale>
        <p:origin x="102" y="10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89" d="100"/>
          <a:sy n="89" d="100"/>
        </p:scale>
        <p:origin x="3750"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442EA2-39BA-4C9A-AD59-755D4917D532}" type="doc">
      <dgm:prSet loTypeId="urn:microsoft.com/office/officeart/2005/8/layout/list1" loCatId="list" qsTypeId="urn:microsoft.com/office/officeart/2005/8/quickstyle/simple1" qsCatId="simple" csTypeId="urn:microsoft.com/office/officeart/2005/8/colors/accent1_2" csCatId="accent1" phldr="1"/>
      <dgm:spPr/>
      <dgm:t>
        <a:bodyPr rtlCol="0"/>
        <a:lstStyle/>
        <a:p>
          <a:pPr rtl="0"/>
          <a:endParaRPr lang="en-US"/>
        </a:p>
      </dgm:t>
    </dgm:pt>
    <dgm:pt modelId="{4DF9FE7B-F642-4898-A360-D4E3814E1A3D}">
      <dgm:prSet phldrT="[Text]"/>
      <dgm:spPr/>
      <dgm:t>
        <a:bodyPr rtlCol="0"/>
        <a:lstStyle/>
        <a:p>
          <a:pPr rtl="0"/>
          <a:r>
            <a:rPr lang="fr-FR" noProof="0" dirty="0"/>
            <a:t>CAP 1</a:t>
          </a:r>
        </a:p>
      </dgm:t>
      <dgm:extLst>
        <a:ext uri="{E40237B7-FDA0-4F09-8148-C483321AD2D9}">
          <dgm14:cNvPr xmlns:dgm14="http://schemas.microsoft.com/office/drawing/2010/diagram" id="0" name="" title="Group A heading"/>
        </a:ext>
      </dgm:extLst>
    </dgm:pt>
    <dgm:pt modelId="{1C10F06D-860A-4604-A7AD-02E614FE3976}" type="parTrans" cxnId="{EBD8BE8D-6018-43E2-B081-034BB5656EB6}">
      <dgm:prSet/>
      <dgm:spPr/>
      <dgm:t>
        <a:bodyPr rtlCol="0"/>
        <a:lstStyle/>
        <a:p>
          <a:pPr rtl="0"/>
          <a:endParaRPr lang="fr-FR" noProof="0" dirty="0"/>
        </a:p>
      </dgm:t>
    </dgm:pt>
    <dgm:pt modelId="{43C18EFF-81FC-4D70-8C6B-E95FF3730413}" type="sibTrans" cxnId="{EBD8BE8D-6018-43E2-B081-034BB5656EB6}">
      <dgm:prSet/>
      <dgm:spPr/>
      <dgm:t>
        <a:bodyPr rtlCol="0"/>
        <a:lstStyle/>
        <a:p>
          <a:pPr rtl="0"/>
          <a:endParaRPr lang="fr-FR" noProof="0" dirty="0"/>
        </a:p>
      </dgm:t>
    </dgm:pt>
    <dgm:pt modelId="{EFF2750D-B4B3-474C-8B62-8B638DC31F7E}">
      <dgm:prSet phldrT="[Text]"/>
      <dgm:spPr/>
      <dgm:t>
        <a:bodyPr rtlCol="0"/>
        <a:lstStyle/>
        <a:p>
          <a:pPr rtl="0"/>
          <a:r>
            <a:rPr lang="fr-FR" noProof="0" dirty="0"/>
            <a:t>101,5 h</a:t>
          </a:r>
        </a:p>
      </dgm:t>
      <dgm:extLst>
        <a:ext uri="{E40237B7-FDA0-4F09-8148-C483321AD2D9}">
          <dgm14:cNvPr xmlns:dgm14="http://schemas.microsoft.com/office/drawing/2010/diagram" id="0" name="" title="Group A tasks"/>
        </a:ext>
      </dgm:extLst>
    </dgm:pt>
    <dgm:pt modelId="{AEBC78E6-CDDC-4C8F-A157-3C51E907FACD}" type="parTrans" cxnId="{A058DDA2-48CA-4E5B-B389-F71A59C262B0}">
      <dgm:prSet/>
      <dgm:spPr/>
      <dgm:t>
        <a:bodyPr rtlCol="0"/>
        <a:lstStyle/>
        <a:p>
          <a:pPr rtl="0"/>
          <a:endParaRPr lang="fr-FR" noProof="0" dirty="0"/>
        </a:p>
      </dgm:t>
    </dgm:pt>
    <dgm:pt modelId="{75C067D7-FCD2-4969-8F27-4BBDA88E75ED}" type="sibTrans" cxnId="{A058DDA2-48CA-4E5B-B389-F71A59C262B0}">
      <dgm:prSet/>
      <dgm:spPr/>
      <dgm:t>
        <a:bodyPr rtlCol="0"/>
        <a:lstStyle/>
        <a:p>
          <a:pPr rtl="0"/>
          <a:endParaRPr lang="fr-FR" noProof="0" dirty="0"/>
        </a:p>
      </dgm:t>
    </dgm:pt>
    <dgm:pt modelId="{3929B1E1-4BC4-4C73-ABE8-27CEF96A3652}">
      <dgm:prSet phldrT="[Text]"/>
      <dgm:spPr/>
      <dgm:t>
        <a:bodyPr rtlCol="0"/>
        <a:lstStyle/>
        <a:p>
          <a:pPr rtl="0"/>
          <a:r>
            <a:rPr lang="fr-FR" noProof="0" dirty="0"/>
            <a:t>CAP 2</a:t>
          </a:r>
        </a:p>
      </dgm:t>
      <dgm:extLst>
        <a:ext uri="{E40237B7-FDA0-4F09-8148-C483321AD2D9}">
          <dgm14:cNvPr xmlns:dgm14="http://schemas.microsoft.com/office/drawing/2010/diagram" id="0" name="" title="Group B heading"/>
        </a:ext>
      </dgm:extLst>
    </dgm:pt>
    <dgm:pt modelId="{F356CC76-9117-4B79-A270-BBBAFD3E9C79}" type="parTrans" cxnId="{1339090C-9A95-4C05-841C-FA3AF987601B}">
      <dgm:prSet/>
      <dgm:spPr/>
      <dgm:t>
        <a:bodyPr rtlCol="0"/>
        <a:lstStyle/>
        <a:p>
          <a:pPr rtl="0"/>
          <a:endParaRPr lang="fr-FR" noProof="0" dirty="0"/>
        </a:p>
      </dgm:t>
    </dgm:pt>
    <dgm:pt modelId="{19BA0C22-38BB-4E9F-89D5-0FF5FF9F12CE}" type="sibTrans" cxnId="{1339090C-9A95-4C05-841C-FA3AF987601B}">
      <dgm:prSet/>
      <dgm:spPr/>
      <dgm:t>
        <a:bodyPr rtlCol="0"/>
        <a:lstStyle/>
        <a:p>
          <a:pPr rtl="0"/>
          <a:endParaRPr lang="fr-FR" noProof="0" dirty="0"/>
        </a:p>
      </dgm:t>
    </dgm:pt>
    <dgm:pt modelId="{99E0600D-9954-43F4-8926-13B8777FAAA1}">
      <dgm:prSet phldrT="[Text]"/>
      <dgm:spPr/>
      <dgm:t>
        <a:bodyPr rtlCol="0"/>
        <a:lstStyle/>
        <a:p>
          <a:pPr rtl="0"/>
          <a:r>
            <a:rPr lang="fr-FR" noProof="0" dirty="0"/>
            <a:t>91h</a:t>
          </a:r>
        </a:p>
      </dgm:t>
      <dgm:extLst>
        <a:ext uri="{E40237B7-FDA0-4F09-8148-C483321AD2D9}">
          <dgm14:cNvPr xmlns:dgm14="http://schemas.microsoft.com/office/drawing/2010/diagram" id="0" name="" title="Group B tasks"/>
        </a:ext>
      </dgm:extLst>
    </dgm:pt>
    <dgm:pt modelId="{BE23F476-2C5C-42ED-BF2B-CD5FC7ADDDF6}" type="parTrans" cxnId="{09FCCB9D-A30A-4326-970E-26252D39327F}">
      <dgm:prSet/>
      <dgm:spPr/>
      <dgm:t>
        <a:bodyPr rtlCol="0"/>
        <a:lstStyle/>
        <a:p>
          <a:pPr rtl="0"/>
          <a:endParaRPr lang="fr-FR" noProof="0" dirty="0"/>
        </a:p>
      </dgm:t>
    </dgm:pt>
    <dgm:pt modelId="{C44937DC-4907-4769-AA8B-1B3E7391D7B0}" type="sibTrans" cxnId="{09FCCB9D-A30A-4326-970E-26252D39327F}">
      <dgm:prSet/>
      <dgm:spPr/>
      <dgm:t>
        <a:bodyPr rtlCol="0"/>
        <a:lstStyle/>
        <a:p>
          <a:pPr rtl="0"/>
          <a:endParaRPr lang="fr-FR" noProof="0" dirty="0"/>
        </a:p>
      </dgm:t>
    </dgm:pt>
    <dgm:pt modelId="{E6A445EE-D086-4B01-B491-D67950A5A065}" type="pres">
      <dgm:prSet presAssocID="{3F442EA2-39BA-4C9A-AD59-755D4917D532}" presName="linear" presStyleCnt="0">
        <dgm:presLayoutVars>
          <dgm:dir/>
          <dgm:animLvl val="lvl"/>
          <dgm:resizeHandles val="exact"/>
        </dgm:presLayoutVars>
      </dgm:prSet>
      <dgm:spPr/>
    </dgm:pt>
    <dgm:pt modelId="{6D3A9625-D3EB-4CA1-AB05-34452283708A}" type="pres">
      <dgm:prSet presAssocID="{4DF9FE7B-F642-4898-A360-D4E3814E1A3D}" presName="parentLin" presStyleCnt="0"/>
      <dgm:spPr/>
    </dgm:pt>
    <dgm:pt modelId="{7E290D25-335D-4339-A8E8-B036E46B5EB5}" type="pres">
      <dgm:prSet presAssocID="{4DF9FE7B-F642-4898-A360-D4E3814E1A3D}" presName="parentLeftMargin" presStyleLbl="node1" presStyleIdx="0" presStyleCnt="2"/>
      <dgm:spPr/>
    </dgm:pt>
    <dgm:pt modelId="{674922F1-7266-4681-AD4F-1C618A5FFF23}" type="pres">
      <dgm:prSet presAssocID="{4DF9FE7B-F642-4898-A360-D4E3814E1A3D}" presName="parentText" presStyleLbl="node1" presStyleIdx="0" presStyleCnt="2">
        <dgm:presLayoutVars>
          <dgm:chMax val="0"/>
          <dgm:bulletEnabled val="1"/>
        </dgm:presLayoutVars>
      </dgm:prSet>
      <dgm:spPr/>
    </dgm:pt>
    <dgm:pt modelId="{96C29850-0672-4B77-B5DE-2E1563038631}" type="pres">
      <dgm:prSet presAssocID="{4DF9FE7B-F642-4898-A360-D4E3814E1A3D}" presName="negativeSpace" presStyleCnt="0"/>
      <dgm:spPr/>
    </dgm:pt>
    <dgm:pt modelId="{80259B02-529C-422B-91BE-D70198BA9F6C}" type="pres">
      <dgm:prSet presAssocID="{4DF9FE7B-F642-4898-A360-D4E3814E1A3D}" presName="childText" presStyleLbl="conFgAcc1" presStyleIdx="0" presStyleCnt="2">
        <dgm:presLayoutVars>
          <dgm:bulletEnabled val="1"/>
        </dgm:presLayoutVars>
      </dgm:prSet>
      <dgm:spPr/>
    </dgm:pt>
    <dgm:pt modelId="{E53EFB4E-D3DB-42E1-82AC-148F7D29254F}" type="pres">
      <dgm:prSet presAssocID="{43C18EFF-81FC-4D70-8C6B-E95FF3730413}" presName="spaceBetweenRectangles" presStyleCnt="0"/>
      <dgm:spPr/>
    </dgm:pt>
    <dgm:pt modelId="{07AC1C38-F728-4390-9C76-57A49ED97DBB}" type="pres">
      <dgm:prSet presAssocID="{3929B1E1-4BC4-4C73-ABE8-27CEF96A3652}" presName="parentLin" presStyleCnt="0"/>
      <dgm:spPr/>
    </dgm:pt>
    <dgm:pt modelId="{D0037F0D-DB9A-4BA4-97B4-D939B26E14DA}" type="pres">
      <dgm:prSet presAssocID="{3929B1E1-4BC4-4C73-ABE8-27CEF96A3652}" presName="parentLeftMargin" presStyleLbl="node1" presStyleIdx="0" presStyleCnt="2"/>
      <dgm:spPr/>
    </dgm:pt>
    <dgm:pt modelId="{21EEBBE2-729F-4D85-8CAE-C2B30FF126D2}" type="pres">
      <dgm:prSet presAssocID="{3929B1E1-4BC4-4C73-ABE8-27CEF96A3652}" presName="parentText" presStyleLbl="node1" presStyleIdx="1" presStyleCnt="2">
        <dgm:presLayoutVars>
          <dgm:chMax val="0"/>
          <dgm:bulletEnabled val="1"/>
        </dgm:presLayoutVars>
      </dgm:prSet>
      <dgm:spPr/>
    </dgm:pt>
    <dgm:pt modelId="{AACB3FAF-C320-430D-84D4-71BA6D1761D1}" type="pres">
      <dgm:prSet presAssocID="{3929B1E1-4BC4-4C73-ABE8-27CEF96A3652}" presName="negativeSpace" presStyleCnt="0"/>
      <dgm:spPr/>
    </dgm:pt>
    <dgm:pt modelId="{5282638F-EFF2-4770-BB1A-21455422E45D}" type="pres">
      <dgm:prSet presAssocID="{3929B1E1-4BC4-4C73-ABE8-27CEF96A3652}" presName="childText" presStyleLbl="conFgAcc1" presStyleIdx="1" presStyleCnt="2">
        <dgm:presLayoutVars>
          <dgm:bulletEnabled val="1"/>
        </dgm:presLayoutVars>
      </dgm:prSet>
      <dgm:spPr/>
    </dgm:pt>
  </dgm:ptLst>
  <dgm:cxnLst>
    <dgm:cxn modelId="{1339090C-9A95-4C05-841C-FA3AF987601B}" srcId="{3F442EA2-39BA-4C9A-AD59-755D4917D532}" destId="{3929B1E1-4BC4-4C73-ABE8-27CEF96A3652}" srcOrd="1" destOrd="0" parTransId="{F356CC76-9117-4B79-A270-BBBAFD3E9C79}" sibTransId="{19BA0C22-38BB-4E9F-89D5-0FF5FF9F12CE}"/>
    <dgm:cxn modelId="{B4408317-6745-404E-9282-6415D735C532}" type="presOf" srcId="{3929B1E1-4BC4-4C73-ABE8-27CEF96A3652}" destId="{21EEBBE2-729F-4D85-8CAE-C2B30FF126D2}" srcOrd="1" destOrd="0" presId="urn:microsoft.com/office/officeart/2005/8/layout/list1"/>
    <dgm:cxn modelId="{875B121E-7698-495B-9F19-90086E404498}" type="presOf" srcId="{99E0600D-9954-43F4-8926-13B8777FAAA1}" destId="{5282638F-EFF2-4770-BB1A-21455422E45D}" srcOrd="0" destOrd="0" presId="urn:microsoft.com/office/officeart/2005/8/layout/list1"/>
    <dgm:cxn modelId="{A1F09446-B327-4F5C-8E22-2DAA69F19391}" type="presOf" srcId="{EFF2750D-B4B3-474C-8B62-8B638DC31F7E}" destId="{80259B02-529C-422B-91BE-D70198BA9F6C}" srcOrd="0" destOrd="0" presId="urn:microsoft.com/office/officeart/2005/8/layout/list1"/>
    <dgm:cxn modelId="{EBD8BE8D-6018-43E2-B081-034BB5656EB6}" srcId="{3F442EA2-39BA-4C9A-AD59-755D4917D532}" destId="{4DF9FE7B-F642-4898-A360-D4E3814E1A3D}" srcOrd="0" destOrd="0" parTransId="{1C10F06D-860A-4604-A7AD-02E614FE3976}" sibTransId="{43C18EFF-81FC-4D70-8C6B-E95FF3730413}"/>
    <dgm:cxn modelId="{50B4A395-C84C-4B07-AAA0-A816BBE5FF10}" type="presOf" srcId="{4DF9FE7B-F642-4898-A360-D4E3814E1A3D}" destId="{7E290D25-335D-4339-A8E8-B036E46B5EB5}" srcOrd="0" destOrd="0" presId="urn:microsoft.com/office/officeart/2005/8/layout/list1"/>
    <dgm:cxn modelId="{09FCCB9D-A30A-4326-970E-26252D39327F}" srcId="{3929B1E1-4BC4-4C73-ABE8-27CEF96A3652}" destId="{99E0600D-9954-43F4-8926-13B8777FAAA1}" srcOrd="0" destOrd="0" parTransId="{BE23F476-2C5C-42ED-BF2B-CD5FC7ADDDF6}" sibTransId="{C44937DC-4907-4769-AA8B-1B3E7391D7B0}"/>
    <dgm:cxn modelId="{A058DDA2-48CA-4E5B-B389-F71A59C262B0}" srcId="{4DF9FE7B-F642-4898-A360-D4E3814E1A3D}" destId="{EFF2750D-B4B3-474C-8B62-8B638DC31F7E}" srcOrd="0" destOrd="0" parTransId="{AEBC78E6-CDDC-4C8F-A157-3C51E907FACD}" sibTransId="{75C067D7-FCD2-4969-8F27-4BBDA88E75ED}"/>
    <dgm:cxn modelId="{68F7EBC2-E89F-4868-BACB-B9006035493D}" type="presOf" srcId="{3929B1E1-4BC4-4C73-ABE8-27CEF96A3652}" destId="{D0037F0D-DB9A-4BA4-97B4-D939B26E14DA}" srcOrd="0" destOrd="0" presId="urn:microsoft.com/office/officeart/2005/8/layout/list1"/>
    <dgm:cxn modelId="{3D763BC3-A183-4947-8B09-C30B0E88C901}" type="presOf" srcId="{4DF9FE7B-F642-4898-A360-D4E3814E1A3D}" destId="{674922F1-7266-4681-AD4F-1C618A5FFF23}" srcOrd="1" destOrd="0" presId="urn:microsoft.com/office/officeart/2005/8/layout/list1"/>
    <dgm:cxn modelId="{48537FC5-0000-4444-AF15-18F3E84D2CEB}" type="presOf" srcId="{3F442EA2-39BA-4C9A-AD59-755D4917D532}" destId="{E6A445EE-D086-4B01-B491-D67950A5A065}" srcOrd="0" destOrd="0" presId="urn:microsoft.com/office/officeart/2005/8/layout/list1"/>
    <dgm:cxn modelId="{7C55A382-EC20-4D7D-A3BD-0EE5B86ADE6B}" type="presParOf" srcId="{E6A445EE-D086-4B01-B491-D67950A5A065}" destId="{6D3A9625-D3EB-4CA1-AB05-34452283708A}" srcOrd="0" destOrd="0" presId="urn:microsoft.com/office/officeart/2005/8/layout/list1"/>
    <dgm:cxn modelId="{EBD34B0F-569D-4029-A7E2-7A77AE0FE07E}" type="presParOf" srcId="{6D3A9625-D3EB-4CA1-AB05-34452283708A}" destId="{7E290D25-335D-4339-A8E8-B036E46B5EB5}" srcOrd="0" destOrd="0" presId="urn:microsoft.com/office/officeart/2005/8/layout/list1"/>
    <dgm:cxn modelId="{842EF0B2-EFCC-4858-885F-488593533AAD}" type="presParOf" srcId="{6D3A9625-D3EB-4CA1-AB05-34452283708A}" destId="{674922F1-7266-4681-AD4F-1C618A5FFF23}" srcOrd="1" destOrd="0" presId="urn:microsoft.com/office/officeart/2005/8/layout/list1"/>
    <dgm:cxn modelId="{33776889-946A-467F-9CC4-652FBE9F65FF}" type="presParOf" srcId="{E6A445EE-D086-4B01-B491-D67950A5A065}" destId="{96C29850-0672-4B77-B5DE-2E1563038631}" srcOrd="1" destOrd="0" presId="urn:microsoft.com/office/officeart/2005/8/layout/list1"/>
    <dgm:cxn modelId="{4352BBA6-99F2-4C9E-82AF-1DA972D0B956}" type="presParOf" srcId="{E6A445EE-D086-4B01-B491-D67950A5A065}" destId="{80259B02-529C-422B-91BE-D70198BA9F6C}" srcOrd="2" destOrd="0" presId="urn:microsoft.com/office/officeart/2005/8/layout/list1"/>
    <dgm:cxn modelId="{3C4B045A-7B60-46EF-A621-4DF30B987811}" type="presParOf" srcId="{E6A445EE-D086-4B01-B491-D67950A5A065}" destId="{E53EFB4E-D3DB-42E1-82AC-148F7D29254F}" srcOrd="3" destOrd="0" presId="urn:microsoft.com/office/officeart/2005/8/layout/list1"/>
    <dgm:cxn modelId="{14869866-627C-4FE3-9AF0-9D63C49E0FF9}" type="presParOf" srcId="{E6A445EE-D086-4B01-B491-D67950A5A065}" destId="{07AC1C38-F728-4390-9C76-57A49ED97DBB}" srcOrd="4" destOrd="0" presId="urn:microsoft.com/office/officeart/2005/8/layout/list1"/>
    <dgm:cxn modelId="{75736CC4-125A-4774-A597-BD84471802AC}" type="presParOf" srcId="{07AC1C38-F728-4390-9C76-57A49ED97DBB}" destId="{D0037F0D-DB9A-4BA4-97B4-D939B26E14DA}" srcOrd="0" destOrd="0" presId="urn:microsoft.com/office/officeart/2005/8/layout/list1"/>
    <dgm:cxn modelId="{D20F5564-6D08-4388-86B1-84ACE694EABC}" type="presParOf" srcId="{07AC1C38-F728-4390-9C76-57A49ED97DBB}" destId="{21EEBBE2-729F-4D85-8CAE-C2B30FF126D2}" srcOrd="1" destOrd="0" presId="urn:microsoft.com/office/officeart/2005/8/layout/list1"/>
    <dgm:cxn modelId="{67A798E2-A6AB-4A89-B4A0-0C8D67EE9921}" type="presParOf" srcId="{E6A445EE-D086-4B01-B491-D67950A5A065}" destId="{AACB3FAF-C320-430D-84D4-71BA6D1761D1}" srcOrd="5" destOrd="0" presId="urn:microsoft.com/office/officeart/2005/8/layout/list1"/>
    <dgm:cxn modelId="{F0231622-1648-470E-9699-5CB608BB66B5}" type="presParOf" srcId="{E6A445EE-D086-4B01-B491-D67950A5A065}" destId="{5282638F-EFF2-4770-BB1A-21455422E45D}"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259B02-529C-422B-91BE-D70198BA9F6C}">
      <dsp:nvSpPr>
        <dsp:cNvPr id="0" name=""/>
        <dsp:cNvSpPr/>
      </dsp:nvSpPr>
      <dsp:spPr>
        <a:xfrm>
          <a:off x="0" y="557850"/>
          <a:ext cx="4648200" cy="14458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0752" tIns="708152" rIns="360752" bIns="241808" numCol="1" spcCol="1270" rtlCol="0" anchor="t" anchorCtr="0">
          <a:noAutofit/>
        </a:bodyPr>
        <a:lstStyle/>
        <a:p>
          <a:pPr marL="285750" lvl="1" indent="-285750" algn="l" defTabSz="1511300" rtl="0">
            <a:lnSpc>
              <a:spcPct val="90000"/>
            </a:lnSpc>
            <a:spcBef>
              <a:spcPct val="0"/>
            </a:spcBef>
            <a:spcAft>
              <a:spcPct val="15000"/>
            </a:spcAft>
            <a:buChar char="•"/>
          </a:pPr>
          <a:r>
            <a:rPr lang="fr-FR" sz="3400" kern="1200" noProof="0" dirty="0"/>
            <a:t>101,5 h</a:t>
          </a:r>
        </a:p>
      </dsp:txBody>
      <dsp:txXfrm>
        <a:off x="0" y="557850"/>
        <a:ext cx="4648200" cy="1445850"/>
      </dsp:txXfrm>
    </dsp:sp>
    <dsp:sp modelId="{674922F1-7266-4681-AD4F-1C618A5FFF23}">
      <dsp:nvSpPr>
        <dsp:cNvPr id="0" name=""/>
        <dsp:cNvSpPr/>
      </dsp:nvSpPr>
      <dsp:spPr>
        <a:xfrm>
          <a:off x="232410" y="56009"/>
          <a:ext cx="3253740" cy="1003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rtlCol="0" anchor="ctr" anchorCtr="0">
          <a:noAutofit/>
        </a:bodyPr>
        <a:lstStyle/>
        <a:p>
          <a:pPr marL="0" lvl="0" indent="0" algn="l" defTabSz="1511300" rtl="0">
            <a:lnSpc>
              <a:spcPct val="90000"/>
            </a:lnSpc>
            <a:spcBef>
              <a:spcPct val="0"/>
            </a:spcBef>
            <a:spcAft>
              <a:spcPct val="35000"/>
            </a:spcAft>
            <a:buNone/>
          </a:pPr>
          <a:r>
            <a:rPr lang="fr-FR" sz="3400" kern="1200" noProof="0" dirty="0"/>
            <a:t>CAP 1</a:t>
          </a:r>
        </a:p>
      </dsp:txBody>
      <dsp:txXfrm>
        <a:off x="281406" y="105005"/>
        <a:ext cx="3155748" cy="905688"/>
      </dsp:txXfrm>
    </dsp:sp>
    <dsp:sp modelId="{5282638F-EFF2-4770-BB1A-21455422E45D}">
      <dsp:nvSpPr>
        <dsp:cNvPr id="0" name=""/>
        <dsp:cNvSpPr/>
      </dsp:nvSpPr>
      <dsp:spPr>
        <a:xfrm>
          <a:off x="0" y="2689140"/>
          <a:ext cx="4648200" cy="14458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0752" tIns="708152" rIns="360752" bIns="241808" numCol="1" spcCol="1270" rtlCol="0" anchor="t" anchorCtr="0">
          <a:noAutofit/>
        </a:bodyPr>
        <a:lstStyle/>
        <a:p>
          <a:pPr marL="285750" lvl="1" indent="-285750" algn="l" defTabSz="1511300" rtl="0">
            <a:lnSpc>
              <a:spcPct val="90000"/>
            </a:lnSpc>
            <a:spcBef>
              <a:spcPct val="0"/>
            </a:spcBef>
            <a:spcAft>
              <a:spcPct val="15000"/>
            </a:spcAft>
            <a:buChar char="•"/>
          </a:pPr>
          <a:r>
            <a:rPr lang="fr-FR" sz="3400" kern="1200" noProof="0" dirty="0"/>
            <a:t>91h</a:t>
          </a:r>
        </a:p>
      </dsp:txBody>
      <dsp:txXfrm>
        <a:off x="0" y="2689140"/>
        <a:ext cx="4648200" cy="1445850"/>
      </dsp:txXfrm>
    </dsp:sp>
    <dsp:sp modelId="{21EEBBE2-729F-4D85-8CAE-C2B30FF126D2}">
      <dsp:nvSpPr>
        <dsp:cNvPr id="0" name=""/>
        <dsp:cNvSpPr/>
      </dsp:nvSpPr>
      <dsp:spPr>
        <a:xfrm>
          <a:off x="232410" y="2187300"/>
          <a:ext cx="3253740" cy="1003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2984" tIns="0" rIns="122984" bIns="0" numCol="1" spcCol="1270" rtlCol="0" anchor="ctr" anchorCtr="0">
          <a:noAutofit/>
        </a:bodyPr>
        <a:lstStyle/>
        <a:p>
          <a:pPr marL="0" lvl="0" indent="0" algn="l" defTabSz="1511300" rtl="0">
            <a:lnSpc>
              <a:spcPct val="90000"/>
            </a:lnSpc>
            <a:spcBef>
              <a:spcPct val="0"/>
            </a:spcBef>
            <a:spcAft>
              <a:spcPct val="35000"/>
            </a:spcAft>
            <a:buNone/>
          </a:pPr>
          <a:r>
            <a:rPr lang="fr-FR" sz="3400" kern="1200" noProof="0" dirty="0"/>
            <a:t>CAP 2</a:t>
          </a:r>
        </a:p>
      </dsp:txBody>
      <dsp:txXfrm>
        <a:off x="281406" y="2236296"/>
        <a:ext cx="3155748" cy="90568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2990A771-8210-4B62-A5A8-DB50FADCF480}" type="datetime1">
              <a:rPr lang="fr-FR" smtClean="0"/>
              <a:t>05/03/2021</a:t>
            </a:fld>
            <a:endParaRPr lang="fr-FR"/>
          </a:p>
        </p:txBody>
      </p:sp>
      <p:sp>
        <p:nvSpPr>
          <p:cNvPr id="4" name="Espace réservé a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7C119DBA-4540-49B3-8FA9-6259387ECF9E}" type="slidenum">
              <a:rPr lang="fr-FR"/>
              <a:t>‹N°›</a:t>
            </a:fld>
            <a:endParaRPr lang="fr-F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C221FF8E-627E-4ADA-B6B6-D9B5B963CFE6}" type="datetime1">
              <a:rPr lang="fr-FR" noProof="0" smtClean="0"/>
              <a:t>05/03/2021</a:t>
            </a:fld>
            <a:endParaRPr lang="fr-FR" noProof="0"/>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E3B36274-F2B9-4C45-BBB4-0EDF4CD651A7}" type="slidenum">
              <a:rPr lang="fr-FR" noProof="0"/>
              <a:t>‹N°›</a:t>
            </a:fld>
            <a:endParaRPr lang="fr-FR" noProof="0"/>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image de diapositive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E3B36274-F2B9-4C45-BBB4-0EDF4CD651A7}" type="slidenum">
              <a:rPr lang="fr-FR" smtClean="0"/>
              <a:t>1</a:t>
            </a:fld>
            <a:endParaRPr lang="fr-FR"/>
          </a:p>
        </p:txBody>
      </p:sp>
    </p:spTree>
    <p:extLst>
      <p:ext uri="{BB962C8B-B14F-4D97-AF65-F5344CB8AC3E}">
        <p14:creationId xmlns:p14="http://schemas.microsoft.com/office/powerpoint/2010/main" val="509441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E3B36274-F2B9-4C45-BBB4-0EDF4CD651A7}" type="slidenum">
              <a:rPr lang="fr-FR" noProof="0" smtClean="0"/>
              <a:t>2</a:t>
            </a:fld>
            <a:endParaRPr lang="fr-FR" noProof="0"/>
          </a:p>
        </p:txBody>
      </p:sp>
    </p:spTree>
    <p:extLst>
      <p:ext uri="{BB962C8B-B14F-4D97-AF65-F5344CB8AC3E}">
        <p14:creationId xmlns:p14="http://schemas.microsoft.com/office/powerpoint/2010/main" val="1729477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E3B36274-F2B9-4C45-BBB4-0EDF4CD651A7}" type="slidenum">
              <a:rPr lang="fr-FR" noProof="0" smtClean="0"/>
              <a:t>3</a:t>
            </a:fld>
            <a:endParaRPr lang="fr-FR" noProof="0"/>
          </a:p>
        </p:txBody>
      </p:sp>
    </p:spTree>
    <p:extLst>
      <p:ext uri="{BB962C8B-B14F-4D97-AF65-F5344CB8AC3E}">
        <p14:creationId xmlns:p14="http://schemas.microsoft.com/office/powerpoint/2010/main" val="2400857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E3B36274-F2B9-4C45-BBB4-0EDF4CD651A7}" type="slidenum">
              <a:rPr lang="fr-FR" noProof="0" smtClean="0"/>
              <a:t>4</a:t>
            </a:fld>
            <a:endParaRPr lang="fr-FR" noProof="0"/>
          </a:p>
        </p:txBody>
      </p:sp>
    </p:spTree>
    <p:extLst>
      <p:ext uri="{BB962C8B-B14F-4D97-AF65-F5344CB8AC3E}">
        <p14:creationId xmlns:p14="http://schemas.microsoft.com/office/powerpoint/2010/main" val="2386308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E3B36274-F2B9-4C45-BBB4-0EDF4CD651A7}" type="slidenum">
              <a:rPr lang="fr-FR" noProof="0" smtClean="0"/>
              <a:t>5</a:t>
            </a:fld>
            <a:endParaRPr lang="fr-FR" noProof="0"/>
          </a:p>
        </p:txBody>
      </p:sp>
    </p:spTree>
    <p:extLst>
      <p:ext uri="{BB962C8B-B14F-4D97-AF65-F5344CB8AC3E}">
        <p14:creationId xmlns:p14="http://schemas.microsoft.com/office/powerpoint/2010/main" val="463490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2413" y="1371600"/>
            <a:ext cx="9144000" cy="3505200"/>
          </a:xfrm>
        </p:spPr>
        <p:txBody>
          <a:bodyPr rtlCol="0">
            <a:noAutofit/>
          </a:bodyPr>
          <a:lstStyle>
            <a:lvl1pPr>
              <a:defRPr sz="7200"/>
            </a:lvl1pPr>
          </a:lstStyle>
          <a:p>
            <a:pPr rtl="0"/>
            <a:r>
              <a:rPr lang="fr-FR" noProof="0"/>
              <a:t>Modifiez le style du titre</a:t>
            </a:r>
          </a:p>
        </p:txBody>
      </p:sp>
      <p:sp>
        <p:nvSpPr>
          <p:cNvPr id="3" name="Sous-titre 2"/>
          <p:cNvSpPr>
            <a:spLocks noGrp="1"/>
          </p:cNvSpPr>
          <p:nvPr>
            <p:ph type="subTitle" idx="1"/>
          </p:nvPr>
        </p:nvSpPr>
        <p:spPr>
          <a:xfrm>
            <a:off x="1522413" y="4953000"/>
            <a:ext cx="8229600" cy="1066800"/>
          </a:xfrm>
        </p:spPr>
        <p:txBody>
          <a:bodyPr rtlCol="0">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a:t>Modifiez le style des sous-titres du masque</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CC152661-CCFC-4DBE-AC7F-84B162D6BC9F}" type="datetime1">
              <a:rPr lang="fr-FR" noProof="0" smtClean="0"/>
              <a:t>05/03/2021</a:t>
            </a:fld>
            <a:endParaRPr lang="fr-FR" noProof="0"/>
          </a:p>
        </p:txBody>
      </p:sp>
      <p:sp>
        <p:nvSpPr>
          <p:cNvPr id="6" name="Espace réservé du numéro de diapositive 5"/>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4107501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p>
        </p:txBody>
      </p:sp>
      <p:sp>
        <p:nvSpPr>
          <p:cNvPr id="3" name="Espace réservé du texte vertical 2"/>
          <p:cNvSpPr>
            <a:spLocks noGrp="1"/>
          </p:cNvSpPr>
          <p:nvPr>
            <p:ph type="body" orient="vert" idx="1" hasCustomPrompt="1"/>
          </p:nvPr>
        </p:nvSpPr>
        <p:spPr/>
        <p:txBody>
          <a:bodyPr vert="eaVert" rtlCol="0"/>
          <a:lstStyle>
            <a:lvl5pPr>
              <a:defRPr/>
            </a:lvl5pPr>
            <a:lvl6pPr>
              <a:defRPr baseline="0"/>
            </a:lvl6pPr>
            <a:lvl7pPr>
              <a:defRPr baseline="0"/>
            </a:lvl7pPr>
            <a:lvl8pPr>
              <a:defRPr baseline="0"/>
            </a:lvl8pPr>
            <a:lvl9pPr>
              <a:defRPr baseline="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C190F2AD-AB53-47A6-8DFA-C6BCA039FEFD}" type="datetime1">
              <a:rPr lang="fr-FR" noProof="0" smtClean="0"/>
              <a:t>05/03/2021</a:t>
            </a:fld>
            <a:endParaRPr lang="fr-FR" noProof="0"/>
          </a:p>
        </p:txBody>
      </p:sp>
      <p:sp>
        <p:nvSpPr>
          <p:cNvPr id="6" name="Espace réservé du numéro de diapositive 5"/>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117331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752012" y="533400"/>
            <a:ext cx="1371600" cy="5592764"/>
          </a:xfrm>
        </p:spPr>
        <p:txBody>
          <a:bodyPr vert="eaVert" rtlCol="0"/>
          <a:lstStyle/>
          <a:p>
            <a:pPr rtl="0"/>
            <a:r>
              <a:rPr lang="fr-FR" noProof="0"/>
              <a:t>Modifiez le style du titre</a:t>
            </a:r>
          </a:p>
        </p:txBody>
      </p:sp>
      <p:sp>
        <p:nvSpPr>
          <p:cNvPr id="3" name="Espace réservé du texte vertical 2"/>
          <p:cNvSpPr>
            <a:spLocks noGrp="1"/>
          </p:cNvSpPr>
          <p:nvPr>
            <p:ph type="body" orient="vert" idx="1" hasCustomPrompt="1"/>
          </p:nvPr>
        </p:nvSpPr>
        <p:spPr>
          <a:xfrm>
            <a:off x="1522411" y="533400"/>
            <a:ext cx="8077201" cy="5592764"/>
          </a:xfrm>
        </p:spPr>
        <p:txBody>
          <a:bodyPr vert="eaVert" rtlCol="0"/>
          <a:lstStyle>
            <a:lvl5pPr>
              <a:defRPr/>
            </a:lvl5pPr>
            <a:lvl6pPr>
              <a:defRPr/>
            </a:lvl6pPr>
            <a:lvl7pPr>
              <a:defRPr/>
            </a:lvl7pPr>
            <a:lvl8pPr>
              <a:defRPr/>
            </a:lvl8pPr>
            <a:lvl9pPr>
              <a:defRPr/>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AB053174-5873-436A-9D9B-8F704D59E38C}" type="datetime1">
              <a:rPr lang="fr-FR" noProof="0" smtClean="0"/>
              <a:t>05/03/2021</a:t>
            </a:fld>
            <a:endParaRPr lang="fr-FR" noProof="0"/>
          </a:p>
        </p:txBody>
      </p:sp>
      <p:sp>
        <p:nvSpPr>
          <p:cNvPr id="6" name="Espace réservé du numéro de diapositive 5"/>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88754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p>
        </p:txBody>
      </p:sp>
      <p:sp>
        <p:nvSpPr>
          <p:cNvPr id="3" name="Espace réservé du contenu 2"/>
          <p:cNvSpPr>
            <a:spLocks noGrp="1"/>
          </p:cNvSpPr>
          <p:nvPr>
            <p:ph idx="1" hasCustomPrompt="1"/>
          </p:nvPr>
        </p:nvSpPr>
        <p:spPr/>
        <p:txBody>
          <a:bodyPr rtlCol="0"/>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7398EEB7-1F24-4EB8-BEE9-CD55D69F84D0}" type="datetime1">
              <a:rPr lang="fr-FR" noProof="0" smtClean="0"/>
              <a:t>05/03/2021</a:t>
            </a:fld>
            <a:endParaRPr lang="fr-FR" noProof="0"/>
          </a:p>
        </p:txBody>
      </p:sp>
      <p:sp>
        <p:nvSpPr>
          <p:cNvPr id="6" name="Espace réservé du numéro de diapositive 5"/>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83633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522414" y="2514601"/>
            <a:ext cx="9144000" cy="2819400"/>
          </a:xfrm>
        </p:spPr>
        <p:txBody>
          <a:bodyPr rtlCol="0" anchor="b">
            <a:noAutofit/>
          </a:bodyPr>
          <a:lstStyle>
            <a:lvl1pPr algn="l">
              <a:defRPr sz="6600" b="0" i="0" cap="none" baseline="0"/>
            </a:lvl1pPr>
          </a:lstStyle>
          <a:p>
            <a:pPr rtl="0"/>
            <a:r>
              <a:rPr lang="fr-FR" noProof="0"/>
              <a:t>Modifiez le style du titre</a:t>
            </a:r>
          </a:p>
        </p:txBody>
      </p:sp>
      <p:sp>
        <p:nvSpPr>
          <p:cNvPr id="3" name="Espace réservé du texte 2"/>
          <p:cNvSpPr>
            <a:spLocks noGrp="1"/>
          </p:cNvSpPr>
          <p:nvPr>
            <p:ph type="body" idx="1" hasCustomPrompt="1"/>
          </p:nvPr>
        </p:nvSpPr>
        <p:spPr>
          <a:xfrm>
            <a:off x="1522413" y="990600"/>
            <a:ext cx="8229600" cy="1143000"/>
          </a:xfrm>
        </p:spPr>
        <p:txBody>
          <a:bodyPr rtlCol="0"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5" name="Espace réservé du pied de page 4"/>
          <p:cNvSpPr>
            <a:spLocks noGrp="1"/>
          </p:cNvSpPr>
          <p:nvPr>
            <p:ph type="ftr" sz="quarter" idx="11"/>
          </p:nvPr>
        </p:nvSpPr>
        <p:spPr/>
        <p:txBody>
          <a:bodyPr rtlCol="0"/>
          <a:lstStyle/>
          <a:p>
            <a:pPr rtl="0"/>
            <a:r>
              <a:rPr lang="fr-FR" noProof="0"/>
              <a:t>Ajouter un pied de page</a:t>
            </a:r>
          </a:p>
        </p:txBody>
      </p:sp>
      <p:sp>
        <p:nvSpPr>
          <p:cNvPr id="4" name="Espace réservé de la date 3"/>
          <p:cNvSpPr>
            <a:spLocks noGrp="1"/>
          </p:cNvSpPr>
          <p:nvPr>
            <p:ph type="dt" sz="half" idx="10"/>
          </p:nvPr>
        </p:nvSpPr>
        <p:spPr/>
        <p:txBody>
          <a:bodyPr rtlCol="0"/>
          <a:lstStyle/>
          <a:p>
            <a:pPr rtl="0"/>
            <a:fld id="{4DF8513C-524B-486F-8051-7237D19E42DC}" type="datetime1">
              <a:rPr lang="fr-FR" noProof="0" smtClean="0"/>
              <a:t>05/03/2021</a:t>
            </a:fld>
            <a:endParaRPr lang="fr-FR" noProof="0"/>
          </a:p>
        </p:txBody>
      </p:sp>
      <p:sp>
        <p:nvSpPr>
          <p:cNvPr id="6" name="Espace réservé du numéro de diapositive 5"/>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35916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522414" y="533400"/>
            <a:ext cx="9601200" cy="1143000"/>
          </a:xfrm>
        </p:spPr>
        <p:txBody>
          <a:bodyPr rtlCol="0"/>
          <a:lstStyle/>
          <a:p>
            <a:pPr rtl="0"/>
            <a:r>
              <a:rPr lang="fr-FR" noProof="0"/>
              <a:t>Modifiez le style du titre</a:t>
            </a:r>
          </a:p>
        </p:txBody>
      </p:sp>
      <p:sp>
        <p:nvSpPr>
          <p:cNvPr id="3" name="Espace réservé du contenu 2"/>
          <p:cNvSpPr>
            <a:spLocks noGrp="1"/>
          </p:cNvSpPr>
          <p:nvPr>
            <p:ph sz="half" idx="1" hasCustomPrompt="1"/>
          </p:nvPr>
        </p:nvSpPr>
        <p:spPr>
          <a:xfrm>
            <a:off x="1522414" y="1828800"/>
            <a:ext cx="4645152"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475412" y="1828800"/>
            <a:ext cx="4648201"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11"/>
          </p:nvPr>
        </p:nvSpPr>
        <p:spPr/>
        <p:txBody>
          <a:bodyPr rtlCol="0"/>
          <a:lstStyle/>
          <a:p>
            <a:pPr rtl="0"/>
            <a:r>
              <a:rPr lang="fr-FR" noProof="0"/>
              <a:t>Ajouter un pied de page</a:t>
            </a:r>
          </a:p>
        </p:txBody>
      </p:sp>
      <p:sp>
        <p:nvSpPr>
          <p:cNvPr id="5" name="Espace réservé de la date 4"/>
          <p:cNvSpPr>
            <a:spLocks noGrp="1"/>
          </p:cNvSpPr>
          <p:nvPr>
            <p:ph type="dt" sz="half" idx="10"/>
          </p:nvPr>
        </p:nvSpPr>
        <p:spPr/>
        <p:txBody>
          <a:bodyPr rtlCol="0"/>
          <a:lstStyle/>
          <a:p>
            <a:pPr rtl="0"/>
            <a:fld id="{255F1F60-DC13-42B6-A23D-A33FBEE4E62A}" type="datetime1">
              <a:rPr lang="fr-FR" noProof="0" smtClean="0"/>
              <a:t>05/03/2021</a:t>
            </a:fld>
            <a:endParaRPr lang="fr-FR" noProof="0"/>
          </a:p>
        </p:txBody>
      </p:sp>
      <p:sp>
        <p:nvSpPr>
          <p:cNvPr id="7" name="Espace réservé du numéro de diapositive 6"/>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38315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22414" y="533400"/>
            <a:ext cx="9601200" cy="1143000"/>
          </a:xfrm>
        </p:spPr>
        <p:txBody>
          <a:bodyPr rtlCol="0"/>
          <a:lstStyle>
            <a:lvl1pPr>
              <a:defRPr/>
            </a:lvl1pPr>
          </a:lstStyle>
          <a:p>
            <a:pPr rtl="0"/>
            <a:r>
              <a:rPr lang="fr-FR" noProof="0"/>
              <a:t>Modifiez le style du titre</a:t>
            </a:r>
          </a:p>
        </p:txBody>
      </p:sp>
      <p:sp>
        <p:nvSpPr>
          <p:cNvPr id="3" name="Espace réservé du texte 2"/>
          <p:cNvSpPr>
            <a:spLocks noGrp="1"/>
          </p:cNvSpPr>
          <p:nvPr>
            <p:ph type="body" idx="1" hasCustomPrompt="1"/>
          </p:nvPr>
        </p:nvSpPr>
        <p:spPr>
          <a:xfrm>
            <a:off x="1522414" y="1828800"/>
            <a:ext cx="46451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a:t>
            </a:r>
          </a:p>
        </p:txBody>
      </p:sp>
      <p:sp>
        <p:nvSpPr>
          <p:cNvPr id="4" name="Espace réservé du contenu 3"/>
          <p:cNvSpPr>
            <a:spLocks noGrp="1"/>
          </p:cNvSpPr>
          <p:nvPr>
            <p:ph sz="half" idx="2" hasCustomPrompt="1"/>
          </p:nvPr>
        </p:nvSpPr>
        <p:spPr>
          <a:xfrm>
            <a:off x="1522414" y="2667000"/>
            <a:ext cx="4645152" cy="3352800"/>
          </a:xfrm>
        </p:spPr>
        <p:txBody>
          <a:bodyPr rtlCol="0">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478462" y="1828800"/>
            <a:ext cx="46451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a:t>
            </a:r>
          </a:p>
        </p:txBody>
      </p:sp>
      <p:sp>
        <p:nvSpPr>
          <p:cNvPr id="6" name="Espace réservé du contenu 5"/>
          <p:cNvSpPr>
            <a:spLocks noGrp="1"/>
          </p:cNvSpPr>
          <p:nvPr>
            <p:ph sz="quarter" idx="4" hasCustomPrompt="1"/>
          </p:nvPr>
        </p:nvSpPr>
        <p:spPr>
          <a:xfrm>
            <a:off x="6478462" y="2667000"/>
            <a:ext cx="4645152" cy="33528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8" name="Espace réservé au pied de page 7"/>
          <p:cNvSpPr>
            <a:spLocks noGrp="1"/>
          </p:cNvSpPr>
          <p:nvPr>
            <p:ph type="ftr" sz="quarter" idx="11"/>
          </p:nvPr>
        </p:nvSpPr>
        <p:spPr/>
        <p:txBody>
          <a:bodyPr rtlCol="0"/>
          <a:lstStyle/>
          <a:p>
            <a:pPr rtl="0"/>
            <a:r>
              <a:rPr lang="fr-FR" noProof="0"/>
              <a:t>Ajouter un pied de page</a:t>
            </a:r>
          </a:p>
        </p:txBody>
      </p:sp>
      <p:sp>
        <p:nvSpPr>
          <p:cNvPr id="7" name="Espace réservé à la date 6"/>
          <p:cNvSpPr>
            <a:spLocks noGrp="1"/>
          </p:cNvSpPr>
          <p:nvPr>
            <p:ph type="dt" sz="half" idx="10"/>
          </p:nvPr>
        </p:nvSpPr>
        <p:spPr/>
        <p:txBody>
          <a:bodyPr rtlCol="0"/>
          <a:lstStyle/>
          <a:p>
            <a:pPr rtl="0"/>
            <a:fld id="{94C05C83-5AD8-461D-ADCC-1B48896D4AC9}" type="datetime1">
              <a:rPr lang="fr-FR" noProof="0" smtClean="0"/>
              <a:t>05/03/2021</a:t>
            </a:fld>
            <a:endParaRPr lang="fr-FR" noProof="0"/>
          </a:p>
        </p:txBody>
      </p:sp>
      <p:sp>
        <p:nvSpPr>
          <p:cNvPr id="9" name="Espace réservé du numéro de diapositive 8"/>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381292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p>
        </p:txBody>
      </p:sp>
      <p:sp>
        <p:nvSpPr>
          <p:cNvPr id="4" name="Espace réservé du pied de page 3"/>
          <p:cNvSpPr>
            <a:spLocks noGrp="1"/>
          </p:cNvSpPr>
          <p:nvPr>
            <p:ph type="ftr" sz="quarter" idx="11"/>
          </p:nvPr>
        </p:nvSpPr>
        <p:spPr/>
        <p:txBody>
          <a:bodyPr rtlCol="0"/>
          <a:lstStyle/>
          <a:p>
            <a:pPr rtl="0"/>
            <a:r>
              <a:rPr lang="fr-FR" noProof="0"/>
              <a:t>Ajouter un pied de page</a:t>
            </a:r>
          </a:p>
        </p:txBody>
      </p:sp>
      <p:sp>
        <p:nvSpPr>
          <p:cNvPr id="3" name="Espace réservé de la date 2"/>
          <p:cNvSpPr>
            <a:spLocks noGrp="1"/>
          </p:cNvSpPr>
          <p:nvPr>
            <p:ph type="dt" sz="half" idx="10"/>
          </p:nvPr>
        </p:nvSpPr>
        <p:spPr/>
        <p:txBody>
          <a:bodyPr rtlCol="0"/>
          <a:lstStyle/>
          <a:p>
            <a:pPr rtl="0"/>
            <a:fld id="{8A3ED88E-A79A-480F-8012-B94FB3ED2CD4}" type="datetime1">
              <a:rPr lang="fr-FR" noProof="0" smtClean="0"/>
              <a:t>05/03/2021</a:t>
            </a:fld>
            <a:endParaRPr lang="fr-FR" noProof="0"/>
          </a:p>
        </p:txBody>
      </p:sp>
      <p:sp>
        <p:nvSpPr>
          <p:cNvPr id="5" name="Espace réservé du numéro de diapositive 4"/>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223656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rtlCol="0"/>
          <a:lstStyle/>
          <a:p>
            <a:pPr rtl="0"/>
            <a:r>
              <a:rPr lang="fr-FR" noProof="0"/>
              <a:t>Ajouter un pied de page</a:t>
            </a:r>
          </a:p>
        </p:txBody>
      </p:sp>
      <p:sp>
        <p:nvSpPr>
          <p:cNvPr id="2" name="Espace réservé de la date 1"/>
          <p:cNvSpPr>
            <a:spLocks noGrp="1"/>
          </p:cNvSpPr>
          <p:nvPr>
            <p:ph type="dt" sz="half" idx="10"/>
          </p:nvPr>
        </p:nvSpPr>
        <p:spPr/>
        <p:txBody>
          <a:bodyPr rtlCol="0"/>
          <a:lstStyle/>
          <a:p>
            <a:pPr rtl="0"/>
            <a:fld id="{3625943A-C2EB-466F-82A2-30901594E173}" type="datetime1">
              <a:rPr lang="fr-FR" noProof="0" smtClean="0"/>
              <a:t>05/03/2021</a:t>
            </a:fld>
            <a:endParaRPr lang="fr-FR" noProof="0"/>
          </a:p>
        </p:txBody>
      </p:sp>
      <p:sp>
        <p:nvSpPr>
          <p:cNvPr id="4" name="Espace réservé du numéro de diapositive 3"/>
          <p:cNvSpPr>
            <a:spLocks noGrp="1"/>
          </p:cNvSpPr>
          <p:nvPr>
            <p:ph type="sldNum" sz="quarter" idx="12"/>
          </p:nvPr>
        </p:nvSpPr>
        <p:spPr/>
        <p:txBody>
          <a:bodyPr rtlCol="0"/>
          <a:lstStyle/>
          <a:p>
            <a:pPr rtl="0"/>
            <a:fld id="{E5137D0E-4A4F-4307-8994-C1891D747D59}" type="slidenum">
              <a:rPr lang="fr-FR" noProof="0" smtClean="0"/>
              <a:t>‹N°›</a:t>
            </a:fld>
            <a:endParaRPr lang="fr-FR" noProof="0"/>
          </a:p>
        </p:txBody>
      </p:sp>
    </p:spTree>
    <p:extLst>
      <p:ext uri="{BB962C8B-B14F-4D97-AF65-F5344CB8AC3E}">
        <p14:creationId xmlns:p14="http://schemas.microsoft.com/office/powerpoint/2010/main" val="346525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6613" y="2590800"/>
            <a:ext cx="3276599" cy="1924050"/>
          </a:xfrm>
        </p:spPr>
        <p:txBody>
          <a:bodyPr rtlCol="0" anchor="b">
            <a:normAutofit/>
          </a:bodyPr>
          <a:lstStyle>
            <a:lvl1pPr algn="l">
              <a:defRPr sz="3200" b="0"/>
            </a:lvl1pPr>
          </a:lstStyle>
          <a:p>
            <a:pPr rtl="0"/>
            <a:r>
              <a:rPr lang="fr-FR" noProof="0"/>
              <a:t>Modifiez le style du titre</a:t>
            </a:r>
          </a:p>
        </p:txBody>
      </p:sp>
      <p:sp>
        <p:nvSpPr>
          <p:cNvPr id="3" name="Espace réservé du contenu 2"/>
          <p:cNvSpPr>
            <a:spLocks noGrp="1"/>
          </p:cNvSpPr>
          <p:nvPr>
            <p:ph idx="1" hasCustomPrompt="1"/>
          </p:nvPr>
        </p:nvSpPr>
        <p:spPr>
          <a:xfrm>
            <a:off x="5180012" y="838200"/>
            <a:ext cx="6172201" cy="51816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836613" y="4648200"/>
            <a:ext cx="3276599" cy="1371600"/>
          </a:xfrm>
        </p:spPr>
        <p:txBody>
          <a:bodyPr rtlCol="0">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a:t>
            </a:r>
          </a:p>
        </p:txBody>
      </p:sp>
      <p:sp>
        <p:nvSpPr>
          <p:cNvPr id="9" name="Espace réservé au pied de page 8"/>
          <p:cNvSpPr>
            <a:spLocks noGrp="1"/>
          </p:cNvSpPr>
          <p:nvPr>
            <p:ph type="ftr" sz="quarter" idx="11"/>
          </p:nvPr>
        </p:nvSpPr>
        <p:spPr/>
        <p:txBody>
          <a:bodyPr rtlCol="0"/>
          <a:lstStyle/>
          <a:p>
            <a:pPr rtl="0"/>
            <a:r>
              <a:rPr lang="fr-FR" noProof="0"/>
              <a:t>Ajouter un pied de page</a:t>
            </a:r>
          </a:p>
        </p:txBody>
      </p:sp>
      <p:sp>
        <p:nvSpPr>
          <p:cNvPr id="8" name="Espace réservé à la date 7"/>
          <p:cNvSpPr>
            <a:spLocks noGrp="1"/>
          </p:cNvSpPr>
          <p:nvPr>
            <p:ph type="dt" sz="half" idx="10"/>
          </p:nvPr>
        </p:nvSpPr>
        <p:spPr/>
        <p:txBody>
          <a:bodyPr rtlCol="0"/>
          <a:lstStyle/>
          <a:p>
            <a:pPr rtl="0"/>
            <a:fld id="{9DFF1693-6D34-4CFC-9B50-2D0B3BA84291}" type="datetime1">
              <a:rPr lang="fr-FR" noProof="0" smtClean="0"/>
              <a:t>05/03/2021</a:t>
            </a:fld>
            <a:endParaRPr lang="fr-FR" noProof="0"/>
          </a:p>
        </p:txBody>
      </p:sp>
      <p:sp>
        <p:nvSpPr>
          <p:cNvPr id="10" name="Espace réservé au numéro de diapositive 9"/>
          <p:cNvSpPr>
            <a:spLocks noGrp="1"/>
          </p:cNvSpPr>
          <p:nvPr>
            <p:ph type="sldNum" sz="quarter" idx="12"/>
          </p:nvPr>
        </p:nvSpPr>
        <p:spPr/>
        <p:txBody>
          <a:bodyPr rtlCol="0"/>
          <a:lstStyle/>
          <a:p>
            <a:pPr rtl="0"/>
            <a:fld id="{E5137D0E-4A4F-4307-8994-C1891D747D59}" type="slidenum">
              <a:rPr lang="fr-FR" noProof="0" smtClean="0"/>
              <a:pPr/>
              <a:t>‹N°›</a:t>
            </a:fld>
            <a:endParaRPr lang="fr-FR" noProof="0"/>
          </a:p>
        </p:txBody>
      </p:sp>
    </p:spTree>
    <p:extLst>
      <p:ext uri="{BB962C8B-B14F-4D97-AF65-F5344CB8AC3E}">
        <p14:creationId xmlns:p14="http://schemas.microsoft.com/office/powerpoint/2010/main" val="39136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6613" y="2590800"/>
            <a:ext cx="3276599" cy="1924050"/>
          </a:xfrm>
        </p:spPr>
        <p:txBody>
          <a:bodyPr rtlCol="0" anchor="b">
            <a:normAutofit/>
          </a:bodyPr>
          <a:lstStyle>
            <a:lvl1pPr algn="l">
              <a:defRPr sz="3200" b="0"/>
            </a:lvl1pPr>
          </a:lstStyle>
          <a:p>
            <a:pPr rtl="0"/>
            <a:r>
              <a:rPr lang="fr-FR" noProof="0"/>
              <a:t>Modifiez le style du titre</a:t>
            </a:r>
          </a:p>
        </p:txBody>
      </p:sp>
      <p:sp>
        <p:nvSpPr>
          <p:cNvPr id="5" name="Rectangle 4"/>
          <p:cNvSpPr/>
          <p:nvPr/>
        </p:nvSpPr>
        <p:spPr>
          <a:xfrm>
            <a:off x="50276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Espace réservé de l’image 2" descr="Espace réservé vide pour ajouter une image. Cliquez sur l’espace réservé et sélectionnez l’image à ajouter"/>
          <p:cNvSpPr>
            <a:spLocks noGrp="1"/>
          </p:cNvSpPr>
          <p:nvPr>
            <p:ph type="pic" idx="1" hasCustomPrompt="1"/>
          </p:nvPr>
        </p:nvSpPr>
        <p:spPr>
          <a:xfrm>
            <a:off x="5408612" y="836610"/>
            <a:ext cx="5867401" cy="5183190"/>
          </a:xfrm>
          <a:solidFill>
            <a:schemeClr val="bg2"/>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p>
        </p:txBody>
      </p:sp>
      <p:sp>
        <p:nvSpPr>
          <p:cNvPr id="4" name="Espace réservé du texte 3"/>
          <p:cNvSpPr>
            <a:spLocks noGrp="1"/>
          </p:cNvSpPr>
          <p:nvPr>
            <p:ph type="body" sz="half" idx="2" hasCustomPrompt="1"/>
          </p:nvPr>
        </p:nvSpPr>
        <p:spPr>
          <a:xfrm>
            <a:off x="836613" y="4648200"/>
            <a:ext cx="3276599" cy="1371600"/>
          </a:xfrm>
        </p:spPr>
        <p:txBody>
          <a:bodyPr rtlCol="0">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a:t>
            </a:r>
          </a:p>
        </p:txBody>
      </p:sp>
    </p:spTree>
    <p:extLst>
      <p:ext uri="{BB962C8B-B14F-4D97-AF65-F5344CB8AC3E}">
        <p14:creationId xmlns:p14="http://schemas.microsoft.com/office/powerpoint/2010/main" val="377385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grpSp>
        <p:nvGrpSpPr>
          <p:cNvPr id="32" name="Groupe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ctr" rtl="0"/>
              <a:endParaRPr kumimoji="1" lang="fr-FR" sz="2400" noProof="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ctr" rtl="0"/>
              <a:endParaRPr kumimoji="1" lang="fr-FR" sz="2400" noProof="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ctr" rtl="0"/>
              <a:endParaRPr kumimoji="1" lang="fr-FR" sz="2400" noProof="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ctr" rtl="0"/>
              <a:endParaRPr kumimoji="1" lang="fr-FR" sz="2400" noProof="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p:spPr>
          <p:txBody>
            <a:bodyPr wrap="none" rtlCol="0" anchor="ctr"/>
            <a:lstStyle/>
            <a:p>
              <a:pPr algn="ctr" rtl="0"/>
              <a:endParaRPr kumimoji="1" lang="fr-FR" sz="2400" noProof="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algn="ctr" rtl="0"/>
              <a:endParaRPr kumimoji="1" lang="fr-FR" sz="2400" noProof="0">
                <a:latin typeface="굴림" pitchFamily="50" charset="-127"/>
              </a:endParaRPr>
            </a:p>
          </p:txBody>
        </p:sp>
        <p:sp>
          <p:nvSpPr>
            <p:cNvPr id="19" name="Lig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0" name="Lig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1" name="Lig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2" name="Lig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3" name="Lig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4" name="Lig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5" name="Lig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6" name="Lig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27" name="Lig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30" name="Lig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sp>
          <p:nvSpPr>
            <p:cNvPr id="31" name="Lig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tlCol="0" anchor="ctr"/>
            <a:lstStyle/>
            <a:p>
              <a:pPr rtl="0"/>
              <a:endParaRPr lang="fr-FR" noProof="0"/>
            </a:p>
          </p:txBody>
        </p:sp>
      </p:grpSp>
      <p:sp>
        <p:nvSpPr>
          <p:cNvPr id="2" name="Espace réservé du titre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pPr rtl="0"/>
            <a:r>
              <a:rPr lang="fr-FR" noProof="0"/>
              <a:t>Modifiez le style du titre</a:t>
            </a:r>
          </a:p>
        </p:txBody>
      </p:sp>
      <p:sp>
        <p:nvSpPr>
          <p:cNvPr id="3" name="Espace réservé du texte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100">
                <a:solidFill>
                  <a:schemeClr val="tx1"/>
                </a:solidFill>
              </a:defRPr>
            </a:lvl1pPr>
          </a:lstStyle>
          <a:p>
            <a:pPr rtl="0"/>
            <a:r>
              <a:rPr lang="fr-FR" noProof="0"/>
              <a:t>Ajouter un pied de page</a:t>
            </a:r>
          </a:p>
        </p:txBody>
      </p:sp>
      <p:sp>
        <p:nvSpPr>
          <p:cNvPr id="4" name="Espace réservé de la date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100">
                <a:solidFill>
                  <a:schemeClr val="tx1"/>
                </a:solidFill>
              </a:defRPr>
            </a:lvl1pPr>
          </a:lstStyle>
          <a:p>
            <a:pPr rtl="0"/>
            <a:fld id="{AB95F5CE-515E-4582-8A93-B334BB0EDCA2}" type="datetime1">
              <a:rPr lang="fr-FR" noProof="0" smtClean="0"/>
              <a:t>05/03/2021</a:t>
            </a:fld>
            <a:endParaRPr lang="fr-FR" noProof="0"/>
          </a:p>
        </p:txBody>
      </p:sp>
      <p:sp>
        <p:nvSpPr>
          <p:cNvPr id="6" name="Espace réservé du numéro de diapositive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100">
                <a:solidFill>
                  <a:schemeClr val="tx1"/>
                </a:solidFill>
              </a:defRPr>
            </a:lvl1pPr>
          </a:lstStyle>
          <a:p>
            <a:pPr rtl="0"/>
            <a:fld id="{E5137D0E-4A4F-4307-8994-C1891D747D59}" type="slidenum">
              <a:rPr lang="fr-FR" noProof="0" smtClean="0"/>
              <a:pPr/>
              <a:t>‹N°›</a:t>
            </a:fld>
            <a:endParaRPr lang="fr-FR" noProof="0"/>
          </a:p>
        </p:txBody>
      </p:sp>
    </p:spTree>
    <p:extLst>
      <p:ext uri="{BB962C8B-B14F-4D97-AF65-F5344CB8AC3E}">
        <p14:creationId xmlns:p14="http://schemas.microsoft.com/office/powerpoint/2010/main"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ache.media.eduscol.education.fr/file/fam_metiers_et_R_pedagogiques/32/0/Vade-mecum_consolidation_et_AP_1081320.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cache.media.eduscol.education.fr/file/fam_metiers_et_R_pedagogiques/32/0/Vade-mecum_consolidation_et_AP_1081320.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rtlCol="0"/>
          <a:lstStyle/>
          <a:p>
            <a:pPr rtl="0"/>
            <a:r>
              <a:rPr lang="fr-FR" dirty="0"/>
              <a:t>Consolidation des acquis et Accompagnement Personnalisé</a:t>
            </a:r>
          </a:p>
        </p:txBody>
      </p:sp>
      <p:sp>
        <p:nvSpPr>
          <p:cNvPr id="3" name="Sous-titre 2"/>
          <p:cNvSpPr>
            <a:spLocks noGrp="1"/>
          </p:cNvSpPr>
          <p:nvPr>
            <p:ph type="subTitle" idx="1"/>
          </p:nvPr>
        </p:nvSpPr>
        <p:spPr/>
        <p:txBody>
          <a:bodyPr rtlCol="0">
            <a:normAutofit/>
          </a:bodyPr>
          <a:lstStyle/>
          <a:p>
            <a:pPr rtl="0"/>
            <a:r>
              <a:rPr lang="fr-FR" dirty="0"/>
              <a:t>VADE MECUM: </a:t>
            </a:r>
            <a:br>
              <a:rPr lang="fr-FR" dirty="0"/>
            </a:br>
            <a:r>
              <a:rPr lang="fr-FR" sz="900" dirty="0">
                <a:hlinkClick r:id="rId3"/>
              </a:rPr>
              <a:t>https://cache.media.eduscol.education.fr/file/fam_metiers_et_R_pedagogiques/32/0/Vade-mecum_consolidation_et_AP_1081320.pdf</a:t>
            </a:r>
            <a:endParaRPr lang="fr-FR" sz="900" dirty="0"/>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p:txBody>
          <a:bodyPr rtlCol="0"/>
          <a:lstStyle/>
          <a:p>
            <a:pPr rtl="0"/>
            <a:r>
              <a:rPr lang="fr-FR" dirty="0"/>
              <a:t>Définition du dispositif d’Accompagnement</a:t>
            </a:r>
          </a:p>
        </p:txBody>
      </p:sp>
      <p:sp>
        <p:nvSpPr>
          <p:cNvPr id="14" name="Espace réservé du contenu 13"/>
          <p:cNvSpPr>
            <a:spLocks noGrp="1"/>
          </p:cNvSpPr>
          <p:nvPr>
            <p:ph idx="1"/>
          </p:nvPr>
        </p:nvSpPr>
        <p:spPr>
          <a:xfrm>
            <a:off x="1522414" y="2204864"/>
            <a:ext cx="9601200" cy="3814936"/>
          </a:xfrm>
        </p:spPr>
        <p:txBody>
          <a:bodyPr rtlCol="0"/>
          <a:lstStyle/>
          <a:p>
            <a:pPr lvl="0" rtl="0"/>
            <a:r>
              <a:rPr lang="fr-FR" dirty="0"/>
              <a:t>Chaque élève doit pouvoir </a:t>
            </a:r>
            <a:r>
              <a:rPr lang="fr-FR" b="1" dirty="0"/>
              <a:t>construire le parcours personnalisé </a:t>
            </a:r>
            <a:r>
              <a:rPr lang="fr-FR" dirty="0"/>
              <a:t>qui réponde le mieux à </a:t>
            </a:r>
            <a:r>
              <a:rPr lang="fr-FR" b="1" dirty="0"/>
              <a:t>ses besoins </a:t>
            </a:r>
            <a:r>
              <a:rPr lang="fr-FR" dirty="0"/>
              <a:t>et à </a:t>
            </a:r>
            <a:r>
              <a:rPr lang="fr-FR" b="1" dirty="0"/>
              <a:t>ses aspirations</a:t>
            </a:r>
            <a:r>
              <a:rPr lang="fr-FR" dirty="0"/>
              <a:t>. Pour l’y aider sont mis en œuvre:</a:t>
            </a:r>
          </a:p>
          <a:p>
            <a:pPr lvl="1" rtl="0"/>
            <a:r>
              <a:rPr lang="fr-FR" dirty="0"/>
              <a:t>Des enseignements de consolidation</a:t>
            </a:r>
          </a:p>
          <a:p>
            <a:pPr lvl="1" rtl="0"/>
            <a:r>
              <a:rPr lang="fr-FR" dirty="0"/>
              <a:t>Un accompagnement personnalisé</a:t>
            </a:r>
          </a:p>
          <a:p>
            <a:pPr lvl="1" rtl="0"/>
            <a:r>
              <a:rPr lang="fr-FR" dirty="0"/>
              <a:t>Une préparation aux choix d’orientation.</a:t>
            </a:r>
          </a:p>
          <a:p>
            <a:pPr lvl="1" rtl="0"/>
            <a:endParaRPr lang="fr-FR" dirty="0"/>
          </a:p>
          <a:p>
            <a:pPr lvl="2" rtl="0"/>
            <a:r>
              <a:rPr lang="fr-FR" dirty="0"/>
              <a:t>Ce dispositif fait partie intrinsèque du temps scolaire de l’élève, de la seconde à la Terminale, mais ses enjeux finaux s’inscrivent résolument dans son parcours professionnel ou d’études à moyen et long terme. </a:t>
            </a: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dirty="0"/>
              <a:t>Les horaires en CAP</a:t>
            </a:r>
          </a:p>
        </p:txBody>
      </p:sp>
      <p:graphicFrame>
        <p:nvGraphicFramePr>
          <p:cNvPr id="9" name="Espace réservé du contenu 8" descr="Zone de liste à puces présentant 3 groupes superposés, contenant chacun des éléments à puce pour les tâches de chaque groupe"/>
          <p:cNvGraphicFramePr>
            <a:graphicFrameLocks noGrp="1"/>
          </p:cNvGraphicFramePr>
          <p:nvPr>
            <p:ph sz="half" idx="2"/>
            <p:extLst>
              <p:ext uri="{D42A27DB-BD31-4B8C-83A1-F6EECF244321}">
                <p14:modId xmlns:p14="http://schemas.microsoft.com/office/powerpoint/2010/main" val="1684327928"/>
              </p:ext>
            </p:extLst>
          </p:nvPr>
        </p:nvGraphicFramePr>
        <p:xfrm>
          <a:off x="3831072" y="1853514"/>
          <a:ext cx="46482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8763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dirty="0"/>
              <a:t>Les horaires en Bac Pro</a:t>
            </a:r>
          </a:p>
        </p:txBody>
      </p:sp>
      <p:sp>
        <p:nvSpPr>
          <p:cNvPr id="11" name="Espace réservé du contenu 10"/>
          <p:cNvSpPr>
            <a:spLocks noGrp="1"/>
          </p:cNvSpPr>
          <p:nvPr>
            <p:ph sz="half" idx="2"/>
          </p:nvPr>
        </p:nvSpPr>
        <p:spPr>
          <a:xfrm>
            <a:off x="1197868" y="4221088"/>
            <a:ext cx="9925745" cy="2232248"/>
          </a:xfrm>
        </p:spPr>
        <p:txBody>
          <a:bodyPr rtlCol="0">
            <a:normAutofit fontScale="70000" lnSpcReduction="20000"/>
          </a:bodyPr>
          <a:lstStyle/>
          <a:p>
            <a:pPr rtl="0"/>
            <a:r>
              <a:rPr lang="fr-FR" dirty="0"/>
              <a:t>En Seconde et Première, part plus importante donnée à la consolidation et à l’accompagnement personnalisé. </a:t>
            </a:r>
          </a:p>
          <a:p>
            <a:pPr rtl="0"/>
            <a:r>
              <a:rPr lang="fr-FR" b="1" dirty="0">
                <a:solidFill>
                  <a:schemeClr val="accent1">
                    <a:lumMod val="60000"/>
                    <a:lumOff val="40000"/>
                  </a:schemeClr>
                </a:solidFill>
              </a:rPr>
              <a:t>Aide au choix d’orientation: </a:t>
            </a:r>
            <a:r>
              <a:rPr lang="fr-FR" dirty="0"/>
              <a:t>diagnostic opéré au cours du 1er trimestre de Seconde.</a:t>
            </a:r>
          </a:p>
          <a:p>
            <a:pPr rtl="0"/>
            <a:r>
              <a:rPr lang="fr-FR" b="1" dirty="0">
                <a:solidFill>
                  <a:schemeClr val="accent1">
                    <a:lumMod val="60000"/>
                    <a:lumOff val="40000"/>
                  </a:schemeClr>
                </a:solidFill>
              </a:rPr>
              <a:t>Consolidation des acquis: </a:t>
            </a:r>
            <a:r>
              <a:rPr lang="fr-FR" dirty="0"/>
              <a:t>débute en Seconde avec les tests de positionnement en français et maths-sciences. Phase intensive en Seconde qui peut se poursuivre au cours du cycle selon les besoins.</a:t>
            </a:r>
          </a:p>
          <a:p>
            <a:pPr rtl="0"/>
            <a:r>
              <a:rPr lang="fr-FR" b="1" dirty="0">
                <a:solidFill>
                  <a:schemeClr val="accent1">
                    <a:lumMod val="60000"/>
                    <a:lumOff val="40000"/>
                  </a:schemeClr>
                </a:solidFill>
              </a:rPr>
              <a:t>Accompagnement personnalisé: </a:t>
            </a:r>
            <a:r>
              <a:rPr lang="fr-FR" dirty="0"/>
              <a:t>Quelle que soit la discipline, les professeurs élaborent collectivement un projet pour la mise en œuvre de l’A.P, construisant ainsi des contenus adossés aux savoirs disciplinaires, aux programmes et aux référentiels. </a:t>
            </a:r>
          </a:p>
        </p:txBody>
      </p:sp>
      <p:pic>
        <p:nvPicPr>
          <p:cNvPr id="7" name="Image 6">
            <a:extLst>
              <a:ext uri="{FF2B5EF4-FFF2-40B4-BE49-F238E27FC236}">
                <a16:creationId xmlns:a16="http://schemas.microsoft.com/office/drawing/2014/main" id="{A8445355-70B1-4F60-BB48-0EF2997CD4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72011" y="1847132"/>
            <a:ext cx="5444801" cy="2148145"/>
          </a:xfrm>
          <a:prstGeom prst="rect">
            <a:avLst/>
          </a:prstGeom>
        </p:spPr>
      </p:pic>
    </p:spTree>
    <p:extLst>
      <p:ext uri="{BB962C8B-B14F-4D97-AF65-F5344CB8AC3E}">
        <p14:creationId xmlns:p14="http://schemas.microsoft.com/office/powerpoint/2010/main" val="3639740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title="Disposition de titre et de contenu avec graphique"/>
          <p:cNvSpPr>
            <a:spLocks noGrp="1"/>
          </p:cNvSpPr>
          <p:nvPr>
            <p:ph type="title"/>
          </p:nvPr>
        </p:nvSpPr>
        <p:spPr/>
        <p:txBody>
          <a:bodyPr rtlCol="0"/>
          <a:lstStyle/>
          <a:p>
            <a:pPr rtl="0"/>
            <a:r>
              <a:rPr lang="fr-FR" dirty="0"/>
              <a:t>Organisation pédagogique de l’A.P</a:t>
            </a:r>
          </a:p>
        </p:txBody>
      </p:sp>
      <p:sp>
        <p:nvSpPr>
          <p:cNvPr id="4" name="Espace réservé du contenu 3">
            <a:extLst>
              <a:ext uri="{FF2B5EF4-FFF2-40B4-BE49-F238E27FC236}">
                <a16:creationId xmlns:a16="http://schemas.microsoft.com/office/drawing/2014/main" id="{8448FD93-7C2E-4068-9321-493E52ECFC00}"/>
              </a:ext>
            </a:extLst>
          </p:cNvPr>
          <p:cNvSpPr>
            <a:spLocks noGrp="1"/>
          </p:cNvSpPr>
          <p:nvPr>
            <p:ph idx="1"/>
          </p:nvPr>
        </p:nvSpPr>
        <p:spPr>
          <a:xfrm>
            <a:off x="1522414" y="2420888"/>
            <a:ext cx="9601200" cy="3598912"/>
          </a:xfrm>
        </p:spPr>
        <p:txBody>
          <a:bodyPr/>
          <a:lstStyle/>
          <a:p>
            <a:r>
              <a:rPr lang="fr-FR" dirty="0"/>
              <a:t>Le dispositif est organisé à l’initiative des </a:t>
            </a:r>
            <a:r>
              <a:rPr lang="fr-FR" b="1" dirty="0"/>
              <a:t>équipes éducatives </a:t>
            </a:r>
            <a:r>
              <a:rPr lang="fr-FR" dirty="0"/>
              <a:t>et du </a:t>
            </a:r>
            <a:r>
              <a:rPr lang="fr-FR" b="1" dirty="0"/>
              <a:t>conseil pédagogique </a:t>
            </a:r>
            <a:r>
              <a:rPr lang="fr-FR" dirty="0"/>
              <a:t>et piloté dans le cadre d’un </a:t>
            </a:r>
            <a:r>
              <a:rPr lang="fr-FR" b="1" dirty="0"/>
              <a:t>projet pédagogique d’équipe</a:t>
            </a:r>
            <a:r>
              <a:rPr lang="fr-FR" dirty="0"/>
              <a:t>.</a:t>
            </a:r>
            <a:br>
              <a:rPr lang="fr-FR" dirty="0"/>
            </a:br>
            <a:endParaRPr lang="fr-FR" dirty="0"/>
          </a:p>
          <a:p>
            <a:r>
              <a:rPr lang="fr-FR" u="sng" dirty="0"/>
              <a:t>Quelques exemples de fiches développées dans le </a:t>
            </a:r>
            <a:r>
              <a:rPr lang="fr-FR" u="sng" dirty="0">
                <a:hlinkClick r:id="rId3"/>
              </a:rPr>
              <a:t>Vade Mecum</a:t>
            </a:r>
            <a:r>
              <a:rPr lang="fr-FR" dirty="0"/>
              <a:t>:</a:t>
            </a:r>
            <a:br>
              <a:rPr lang="fr-FR" dirty="0"/>
            </a:br>
            <a:r>
              <a:rPr lang="fr-FR" dirty="0"/>
              <a:t>=&gt; Apprendre à apprendre et à comprendre</a:t>
            </a:r>
            <a:br>
              <a:rPr lang="fr-FR" dirty="0"/>
            </a:br>
            <a:r>
              <a:rPr lang="fr-FR" dirty="0"/>
              <a:t>=&gt; Favoriser le travail personnel de l’élève</a:t>
            </a:r>
            <a:br>
              <a:rPr lang="fr-FR" dirty="0"/>
            </a:br>
            <a:r>
              <a:rPr lang="fr-FR" dirty="0"/>
              <a:t>=&gt; La maîtrise de la langue au cœur des dispositifs et des enseignements</a:t>
            </a:r>
            <a:br>
              <a:rPr lang="fr-FR" dirty="0"/>
            </a:br>
            <a:r>
              <a:rPr lang="fr-FR" dirty="0"/>
              <a:t>=&gt; L’outil numérique au service de la consolidation et de l’accompagnement personnalisé</a:t>
            </a:r>
          </a:p>
          <a:p>
            <a:endParaRPr lang="en-US" dirty="0"/>
          </a:p>
        </p:txBody>
      </p:sp>
    </p:spTree>
    <p:extLst>
      <p:ext uri="{BB962C8B-B14F-4D97-AF65-F5344CB8AC3E}">
        <p14:creationId xmlns:p14="http://schemas.microsoft.com/office/powerpoint/2010/main" val="141978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Diapositives conception rectangles verticaux et horizontaux">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Office_29443178_TF03460606" id="{B2C41030-747E-4903-8D76-F5334DDC2365}" vid="{299C2734-A509-4775-B8D9-24129615DD6E}"/>
    </a:ext>
  </a:extLst>
</a:theme>
</file>

<file path=ppt/theme/theme2.xml><?xml version="1.0" encoding="utf-8"?>
<a:theme xmlns:a="http://schemas.openxmlformats.org/drawingml/2006/main" name="Thème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tf03460606_win32</Template>
  <TotalTime>0</TotalTime>
  <Words>337</Words>
  <Application>Microsoft Office PowerPoint</Application>
  <PresentationFormat>Personnalisé</PresentationFormat>
  <Paragraphs>27</Paragraphs>
  <Slides>5</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굴림</vt:lpstr>
      <vt:lpstr>Arial</vt:lpstr>
      <vt:lpstr>Century Gothic</vt:lpstr>
      <vt:lpstr>Diapositives conception rectangles verticaux et horizontaux</vt:lpstr>
      <vt:lpstr>Consolidation des acquis et Accompagnement Personnalisé</vt:lpstr>
      <vt:lpstr>Définition du dispositif d’Accompagnement</vt:lpstr>
      <vt:lpstr>Les horaires en CAP</vt:lpstr>
      <vt:lpstr>Les horaires en Bac Pro</vt:lpstr>
      <vt:lpstr>Organisation pédagogique de l’A.P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Consolidation des acquis et Accompagnement Personnalisé</dc:title>
  <dc:creator>Carine OUALLET</dc:creator>
  <cp:lastModifiedBy>Carine OUALLET</cp:lastModifiedBy>
  <cp:revision>6</cp:revision>
  <dcterms:created xsi:type="dcterms:W3CDTF">2021-03-05T13:14:06Z</dcterms:created>
  <dcterms:modified xsi:type="dcterms:W3CDTF">2021-03-05T15:07:26Z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74067800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