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63" r:id="rId3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48" d="100"/>
          <a:sy n="48" d="100"/>
        </p:scale>
        <p:origin x="-2034" y="-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1F4EA31-98B3-4822-8A9A-B2E5D15A1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11C941A7-A972-4459-8F8E-512191271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B22A3DB-B741-45D7-B12E-F831D2C5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4C9E-0F5A-4899-8FA2-4B92CAA097A6}" type="datetimeFigureOut">
              <a:rPr lang="fr-FR" smtClean="0"/>
              <a:t>28/07/2017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99D7541-362A-4765-AE6B-17D3489E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5CFF65A-BF66-482F-BD04-7F9DC681C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9E1F-B941-4C5A-B1C6-D5D0E23E6B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26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5501DA-F58D-40BC-A8DE-0FD8CC49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6FE80F69-7301-4397-9102-20CA01DD6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67CCFC1-33BC-4C1F-86CC-881CF122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4C9E-0F5A-4899-8FA2-4B92CAA097A6}" type="datetimeFigureOut">
              <a:rPr lang="fr-FR" smtClean="0"/>
              <a:t>28/07/2017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BA19DF0-8DDF-4398-B8CD-DBCC43D1F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E4FC6EE-7E68-4E6A-BA99-D3220F20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9E1F-B941-4C5A-B1C6-D5D0E23E6B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96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CB54CC3D-8554-4661-A90F-8A641C656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E80C3D7D-6CEB-420D-9162-D94CFCD0E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9890614-7B2B-4EAA-8740-3647480D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4C9E-0F5A-4899-8FA2-4B92CAA097A6}" type="datetimeFigureOut">
              <a:rPr lang="fr-FR" smtClean="0"/>
              <a:t>28/07/2017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487C5DD-7A11-435E-94C0-F24A60F95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7C4130B-B5B1-429E-BAF9-58AE6EB0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9E1F-B941-4C5A-B1C6-D5D0E23E6B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41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F9D81A4-3482-4EE4-BDA4-ED4940728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8EAD37D-00BD-4B23-B58E-0F7A9CDCC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0A3B7C8-F701-4092-94AA-14A4718B4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4C9E-0F5A-4899-8FA2-4B92CAA097A6}" type="datetimeFigureOut">
              <a:rPr lang="fr-FR" smtClean="0"/>
              <a:t>28/07/2017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EE9CD3D-CF78-4CC9-BF00-A0DFF8F6D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FDBC27C-F3A0-4E29-9FEA-115DF6A0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9E1F-B941-4C5A-B1C6-D5D0E23E6B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27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577D176-12E8-480E-8442-C1933A49C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02E7D80-7F2C-4E1F-B1DF-228C615B4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75AC6C5-0E11-4DF7-9A63-74CDAA5C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4C9E-0F5A-4899-8FA2-4B92CAA097A6}" type="datetimeFigureOut">
              <a:rPr lang="fr-FR" smtClean="0"/>
              <a:t>28/07/2017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D440C76-B99C-4A91-9ECD-B54885A8B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1CA11FB-A466-408C-B193-AB1CAF20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9E1F-B941-4C5A-B1C6-D5D0E23E6B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3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7F1DD38-571A-4BD1-BAD8-E04D95F4F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2AB8ABA-0D79-4156-8B1A-2F6462ACE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BE1C5647-D102-4F53-AD4A-DF7746320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84412C5-8C4D-48CB-BC01-EF9563592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4C9E-0F5A-4899-8FA2-4B92CAA097A6}" type="datetimeFigureOut">
              <a:rPr lang="fr-FR" smtClean="0"/>
              <a:t>28/07/2017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F0B66CF-AE06-4F84-8597-C54B43B70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A215FEC-BEB3-4EDD-A42B-3C66C082F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9E1F-B941-4C5A-B1C6-D5D0E23E6B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09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565C713-E637-4379-99A5-D4E7D7A62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79CD660-B827-4EB3-B686-C14662EF6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0DB6DD9E-F36F-4240-B3F1-1E45BC4D6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CBF72BBB-EA16-4C21-BCB1-7F5061B192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291412AA-6D24-4E6F-B17D-99AF0D27FF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51CBD6D9-E2D8-4B9F-A55A-7785E3A6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4C9E-0F5A-4899-8FA2-4B92CAA097A6}" type="datetimeFigureOut">
              <a:rPr lang="fr-FR" smtClean="0"/>
              <a:t>28/07/2017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0F42FAD3-C052-4B4A-9122-A1481CDB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8129BF97-2F5A-4177-8AAD-4C329BCEB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9E1F-B941-4C5A-B1C6-D5D0E23E6B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64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7407C3B-FDAB-4F2C-9116-352404F4A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F0BD6783-BB60-4658-AFC6-5829D8D17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4C9E-0F5A-4899-8FA2-4B92CAA097A6}" type="datetimeFigureOut">
              <a:rPr lang="fr-FR" smtClean="0"/>
              <a:t>28/07/2017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4CFF668-CDD8-46BE-8DB3-E16CE0AE6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DFBB339-F31E-49C6-AC11-7188A232C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9E1F-B941-4C5A-B1C6-D5D0E23E6B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9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66E3B94C-B390-4A9B-A6F6-30F4C22DE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4C9E-0F5A-4899-8FA2-4B92CAA097A6}" type="datetimeFigureOut">
              <a:rPr lang="fr-FR" smtClean="0"/>
              <a:t>28/07/2017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3D2BDC41-CB55-4677-BE9B-2DF0447B7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8BB8A196-520B-41FD-8370-0E75B958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9E1F-B941-4C5A-B1C6-D5D0E23E6B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31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A5B7743-73A1-427E-A771-0F140EC48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B4361E7-A793-4196-9B17-E8A95AFA8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96BE97E-FD24-4108-990D-517F4F9F6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ECDD67DA-39EB-4520-A783-C2C57DB42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4C9E-0F5A-4899-8FA2-4B92CAA097A6}" type="datetimeFigureOut">
              <a:rPr lang="fr-FR" smtClean="0"/>
              <a:t>28/07/2017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B701235-1961-4EB8-8C34-79706D55D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8FE545D-68E2-4156-93E6-F405F7B73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9E1F-B941-4C5A-B1C6-D5D0E23E6B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17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97AE65C-89DD-4C4B-851E-ABC1F76A4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0576A2B7-C0B8-42BB-8C0B-4F7F0782D1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2F9A93B-3EAA-460A-B7BF-F8F3601A0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5A68149-D7FD-45D6-84EB-D9ADFC1A4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4C9E-0F5A-4899-8FA2-4B92CAA097A6}" type="datetimeFigureOut">
              <a:rPr lang="fr-FR" smtClean="0"/>
              <a:t>28/07/2017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ACFA086-6890-4CD3-91B1-B86959BEE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3225EA5-D699-472A-96ED-11F6070FD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9E1F-B941-4C5A-B1C6-D5D0E23E6B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15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D203820E-28FF-4BDD-BE85-79793275A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8ED32B7-4505-400A-B51F-16CC8C0C5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3A031A2-128B-45CB-8056-EFC84B05B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C4C9E-0F5A-4899-8FA2-4B92CAA097A6}" type="datetimeFigureOut">
              <a:rPr lang="fr-FR" smtClean="0"/>
              <a:t>28/07/2017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C6E6AC0-22BD-4FA7-833E-AC606768B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EC19A4B-8D34-4AF4-BC8C-773976965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C9E1F-B941-4C5A-B1C6-D5D0E23E6B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26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ucun texte alternatif disponible.">
            <a:extLst>
              <a:ext uri="{FF2B5EF4-FFF2-40B4-BE49-F238E27FC236}">
                <a16:creationId xmlns:a16="http://schemas.microsoft.com/office/drawing/2014/main" xmlns="" id="{E79D4746-9558-4BD7-B4E5-6D6835C7F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50" y="301781"/>
            <a:ext cx="11572440" cy="607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EEF3F76-5B0D-4E4D-AC18-86A2E24F59DE}"/>
              </a:ext>
            </a:extLst>
          </p:cNvPr>
          <p:cNvSpPr/>
          <p:nvPr/>
        </p:nvSpPr>
        <p:spPr>
          <a:xfrm>
            <a:off x="1649896" y="1557722"/>
            <a:ext cx="2763078" cy="3339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762A26-8E9A-4A94-A820-B886AF1FDB35}"/>
              </a:ext>
            </a:extLst>
          </p:cNvPr>
          <p:cNvSpPr/>
          <p:nvPr/>
        </p:nvSpPr>
        <p:spPr>
          <a:xfrm>
            <a:off x="8209722" y="1709531"/>
            <a:ext cx="2027582" cy="3260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2" descr="Aucun texte alternatif disponible.">
            <a:extLst>
              <a:ext uri="{FF2B5EF4-FFF2-40B4-BE49-F238E27FC236}">
                <a16:creationId xmlns:a16="http://schemas.microsoft.com/office/drawing/2014/main" xmlns="" id="{5250E57A-0F33-4999-B0EE-5AB57E834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" t="23128" r="82302" b="31929"/>
          <a:stretch/>
        </p:blipFill>
        <p:spPr bwMode="auto">
          <a:xfrm>
            <a:off x="1649896" y="693945"/>
            <a:ext cx="3438939" cy="506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ucun texte alternatif disponible.">
            <a:extLst>
              <a:ext uri="{FF2B5EF4-FFF2-40B4-BE49-F238E27FC236}">
                <a16:creationId xmlns:a16="http://schemas.microsoft.com/office/drawing/2014/main" xmlns="" id="{CE6A57A1-16F8-4306-B6C3-417CC2F64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0" t="327" r="12783" b="75580"/>
          <a:stretch/>
        </p:blipFill>
        <p:spPr bwMode="auto">
          <a:xfrm>
            <a:off x="7275443" y="1557723"/>
            <a:ext cx="3896139" cy="371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51080753-C822-4429-ACDF-C903CD098502}"/>
              </a:ext>
            </a:extLst>
          </p:cNvPr>
          <p:cNvSpPr txBox="1"/>
          <p:nvPr/>
        </p:nvSpPr>
        <p:spPr>
          <a:xfrm>
            <a:off x="1232452" y="2584174"/>
            <a:ext cx="9707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Berlin Sans FB Demi" panose="020E0802020502020306" pitchFamily="34" charset="0"/>
              </a:rPr>
              <a:t>AMERICAN     VS       BRITISH</a:t>
            </a:r>
          </a:p>
        </p:txBody>
      </p:sp>
    </p:spTree>
    <p:extLst>
      <p:ext uri="{BB962C8B-B14F-4D97-AF65-F5344CB8AC3E}">
        <p14:creationId xmlns:p14="http://schemas.microsoft.com/office/powerpoint/2010/main" val="2235212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ucun texte alternatif disponible.">
            <a:extLst>
              <a:ext uri="{FF2B5EF4-FFF2-40B4-BE49-F238E27FC236}">
                <a16:creationId xmlns:a16="http://schemas.microsoft.com/office/drawing/2014/main" xmlns="" id="{4CB6AD38-E04D-4FE7-A3FF-17307F80B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60" y="269943"/>
            <a:ext cx="11640766" cy="611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248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ucun texte alternatif disponible.">
            <a:extLst>
              <a:ext uri="{FF2B5EF4-FFF2-40B4-BE49-F238E27FC236}">
                <a16:creationId xmlns:a16="http://schemas.microsoft.com/office/drawing/2014/main" xmlns="" id="{25A0FACC-9824-4489-96E6-E40653C4A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59" y="367218"/>
            <a:ext cx="11647252" cy="611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427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ucun texte alternatif disponible.">
            <a:extLst>
              <a:ext uri="{FF2B5EF4-FFF2-40B4-BE49-F238E27FC236}">
                <a16:creationId xmlns:a16="http://schemas.microsoft.com/office/drawing/2014/main" xmlns="" id="{01AF24D8-C4B4-49C1-A932-980E486DE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03" y="269941"/>
            <a:ext cx="11608341" cy="609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462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ucun texte alternatif disponible.">
            <a:extLst>
              <a:ext uri="{FF2B5EF4-FFF2-40B4-BE49-F238E27FC236}">
                <a16:creationId xmlns:a16="http://schemas.microsoft.com/office/drawing/2014/main" xmlns="" id="{96E04C30-AB6A-4EA7-80CE-1C94ADE9C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70" y="231031"/>
            <a:ext cx="11566650" cy="607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898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ucun texte alternatif disponible.">
            <a:extLst>
              <a:ext uri="{FF2B5EF4-FFF2-40B4-BE49-F238E27FC236}">
                <a16:creationId xmlns:a16="http://schemas.microsoft.com/office/drawing/2014/main" xmlns="" id="{22316C3A-72F4-4304-BD84-502C9AB8E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03" y="211576"/>
            <a:ext cx="11677825" cy="613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979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ucun texte alternatif disponible.">
            <a:extLst>
              <a:ext uri="{FF2B5EF4-FFF2-40B4-BE49-F238E27FC236}">
                <a16:creationId xmlns:a16="http://schemas.microsoft.com/office/drawing/2014/main" xmlns="" id="{2A8B69D8-6E67-4DE8-ABFC-6AE02B16F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58" y="328308"/>
            <a:ext cx="11677825" cy="613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694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ucun texte alternatif disponible.">
            <a:extLst>
              <a:ext uri="{FF2B5EF4-FFF2-40B4-BE49-F238E27FC236}">
                <a16:creationId xmlns:a16="http://schemas.microsoft.com/office/drawing/2014/main" xmlns="" id="{B628952C-8DF8-4EF4-B405-06061D169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92" y="250487"/>
            <a:ext cx="11751939" cy="61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304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ucun texte alternatif disponible.">
            <a:extLst>
              <a:ext uri="{FF2B5EF4-FFF2-40B4-BE49-F238E27FC236}">
                <a16:creationId xmlns:a16="http://schemas.microsoft.com/office/drawing/2014/main" xmlns="" id="{9FA06718-BF15-429B-8B97-DF7C65E80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59" y="308852"/>
            <a:ext cx="11647251" cy="611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565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ucun texte alternatif disponible.">
            <a:extLst>
              <a:ext uri="{FF2B5EF4-FFF2-40B4-BE49-F238E27FC236}">
                <a16:creationId xmlns:a16="http://schemas.microsoft.com/office/drawing/2014/main" xmlns="" id="{FD9599BF-87BE-4AED-AB36-2A10DF2E1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8" y="269943"/>
            <a:ext cx="11751939" cy="61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35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Aucun texte alternatif disponible.">
            <a:extLst>
              <a:ext uri="{FF2B5EF4-FFF2-40B4-BE49-F238E27FC236}">
                <a16:creationId xmlns:a16="http://schemas.microsoft.com/office/drawing/2014/main" xmlns="" id="{08B274D5-529F-4D04-9CC2-5E68C8DAC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03" y="328308"/>
            <a:ext cx="11677823" cy="613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22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1B29D2C-F3C2-4A75-83C1-5FFED3D09E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955E9939-C406-4915-ACC3-33A36F408D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869C114-147F-4EE0-B4E2-382D6D05A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3" y="431124"/>
            <a:ext cx="11588523" cy="608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14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ucun texte alternatif disponible.">
            <a:extLst>
              <a:ext uri="{FF2B5EF4-FFF2-40B4-BE49-F238E27FC236}">
                <a16:creationId xmlns:a16="http://schemas.microsoft.com/office/drawing/2014/main" xmlns="" id="{C2937840-FE8D-4AD2-8463-EAB7D1681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8" y="250487"/>
            <a:ext cx="11751939" cy="61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585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ucun texte alternatif disponible.">
            <a:extLst>
              <a:ext uri="{FF2B5EF4-FFF2-40B4-BE49-F238E27FC236}">
                <a16:creationId xmlns:a16="http://schemas.microsoft.com/office/drawing/2014/main" xmlns="" id="{64E0CA8E-BEC3-47F4-997D-E74F40BEB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60" y="269943"/>
            <a:ext cx="11640766" cy="611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749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L’image contient peut-être : texte">
            <a:extLst>
              <a:ext uri="{FF2B5EF4-FFF2-40B4-BE49-F238E27FC236}">
                <a16:creationId xmlns:a16="http://schemas.microsoft.com/office/drawing/2014/main" xmlns="" id="{37B7C9D2-409E-4B45-9CB6-7CB6A48B1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58" y="269942"/>
            <a:ext cx="11677823" cy="613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374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ucun texte alternatif disponible.">
            <a:extLst>
              <a:ext uri="{FF2B5EF4-FFF2-40B4-BE49-F238E27FC236}">
                <a16:creationId xmlns:a16="http://schemas.microsoft.com/office/drawing/2014/main" xmlns="" id="{A185FCB0-A136-4559-AA29-B52D41A21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93" y="289397"/>
            <a:ext cx="11677823" cy="613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895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ucun texte alternatif disponible.">
            <a:extLst>
              <a:ext uri="{FF2B5EF4-FFF2-40B4-BE49-F238E27FC236}">
                <a16:creationId xmlns:a16="http://schemas.microsoft.com/office/drawing/2014/main" xmlns="" id="{C12EB9A7-732D-49C6-9B8A-7EFB5FD8C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83" y="250487"/>
            <a:ext cx="11788996" cy="618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651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’image contient peut-être : texte">
            <a:extLst>
              <a:ext uri="{FF2B5EF4-FFF2-40B4-BE49-F238E27FC236}">
                <a16:creationId xmlns:a16="http://schemas.microsoft.com/office/drawing/2014/main" xmlns="" id="{41DD32A1-D4C4-49B1-8297-DBC954C5B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69" y="367218"/>
            <a:ext cx="11603709" cy="609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242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ucun texte alternatif disponible.">
            <a:extLst>
              <a:ext uri="{FF2B5EF4-FFF2-40B4-BE49-F238E27FC236}">
                <a16:creationId xmlns:a16="http://schemas.microsoft.com/office/drawing/2014/main" xmlns="" id="{3EBBD03C-B973-4277-9737-AA27633E4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51" y="305813"/>
            <a:ext cx="11646556" cy="61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222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ucun texte alternatif disponible.">
            <a:extLst>
              <a:ext uri="{FF2B5EF4-FFF2-40B4-BE49-F238E27FC236}">
                <a16:creationId xmlns:a16="http://schemas.microsoft.com/office/drawing/2014/main" xmlns="" id="{53674CAB-10D2-48CC-9370-43D2C53DC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93" y="347763"/>
            <a:ext cx="11627796" cy="610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456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ucun texte alternatif disponible.">
            <a:extLst>
              <a:ext uri="{FF2B5EF4-FFF2-40B4-BE49-F238E27FC236}">
                <a16:creationId xmlns:a16="http://schemas.microsoft.com/office/drawing/2014/main" xmlns="" id="{024141FD-DA8C-4573-9A07-B330D2E38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24" y="289397"/>
            <a:ext cx="11603709" cy="609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013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ucun texte alternatif disponible.">
            <a:extLst>
              <a:ext uri="{FF2B5EF4-FFF2-40B4-BE49-F238E27FC236}">
                <a16:creationId xmlns:a16="http://schemas.microsoft.com/office/drawing/2014/main" xmlns="" id="{DF712035-1516-4D46-B5DB-9E3ADA383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70" y="289398"/>
            <a:ext cx="11751939" cy="61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29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D401DF-EBCF-44B4-8172-28D445DBE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3C3ED06E-3F55-4B90-B3A0-02D61EC88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11" y="285379"/>
            <a:ext cx="11722536" cy="6154332"/>
          </a:xfrm>
        </p:spPr>
      </p:pic>
    </p:spTree>
    <p:extLst>
      <p:ext uri="{BB962C8B-B14F-4D97-AF65-F5344CB8AC3E}">
        <p14:creationId xmlns:p14="http://schemas.microsoft.com/office/powerpoint/2010/main" val="3796918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L’image contient peut-être : nourriture">
            <a:extLst>
              <a:ext uri="{FF2B5EF4-FFF2-40B4-BE49-F238E27FC236}">
                <a16:creationId xmlns:a16="http://schemas.microsoft.com/office/drawing/2014/main" xmlns="" id="{E3D416C9-1A6D-4F46-8B5E-8965A4698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04" y="308853"/>
            <a:ext cx="11640766" cy="611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959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L’image contient peut-être : texte">
            <a:extLst>
              <a:ext uri="{FF2B5EF4-FFF2-40B4-BE49-F238E27FC236}">
                <a16:creationId xmlns:a16="http://schemas.microsoft.com/office/drawing/2014/main" xmlns="" id="{D4041953-5163-4CDC-9AF0-5C407EF49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03" y="231031"/>
            <a:ext cx="11826055" cy="620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039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ucun texte alternatif disponible.">
            <a:extLst>
              <a:ext uri="{FF2B5EF4-FFF2-40B4-BE49-F238E27FC236}">
                <a16:creationId xmlns:a16="http://schemas.microsoft.com/office/drawing/2014/main" xmlns="" id="{59BE144E-E0AB-4768-ACE9-0624D5EBB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04" y="347764"/>
            <a:ext cx="11640766" cy="611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495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L’image contient peut-être : texte">
            <a:extLst>
              <a:ext uri="{FF2B5EF4-FFF2-40B4-BE49-F238E27FC236}">
                <a16:creationId xmlns:a16="http://schemas.microsoft.com/office/drawing/2014/main" xmlns="" id="{10462DF1-A0EE-4DB2-B2F0-82D1DBDE7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80" y="328307"/>
            <a:ext cx="11492535" cy="603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101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ucun texte alternatif disponible.">
            <a:extLst>
              <a:ext uri="{FF2B5EF4-FFF2-40B4-BE49-F238E27FC236}">
                <a16:creationId xmlns:a16="http://schemas.microsoft.com/office/drawing/2014/main" xmlns="" id="{B3027443-0203-480A-A3C2-3A9C723DC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60" y="347762"/>
            <a:ext cx="11640768" cy="611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9481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ucun texte alternatif disponible.">
            <a:extLst>
              <a:ext uri="{FF2B5EF4-FFF2-40B4-BE49-F238E27FC236}">
                <a16:creationId xmlns:a16="http://schemas.microsoft.com/office/drawing/2014/main" xmlns="" id="{EE51130C-5A4F-4A67-BBAE-B78761A68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70" y="289398"/>
            <a:ext cx="11640766" cy="611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518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Aucun texte alternatif disponible.">
            <a:extLst>
              <a:ext uri="{FF2B5EF4-FFF2-40B4-BE49-F238E27FC236}">
                <a16:creationId xmlns:a16="http://schemas.microsoft.com/office/drawing/2014/main" xmlns="" id="{713C2386-442D-4FEC-A2D1-DBA4A9AFA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03" y="289398"/>
            <a:ext cx="11751939" cy="61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688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ucun texte alternatif disponible.">
            <a:extLst>
              <a:ext uri="{FF2B5EF4-FFF2-40B4-BE49-F238E27FC236}">
                <a16:creationId xmlns:a16="http://schemas.microsoft.com/office/drawing/2014/main" xmlns="" id="{E79D4746-9558-4BD7-B4E5-6D6835C7F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51" y="325268"/>
            <a:ext cx="11572440" cy="607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67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cun texte alternatif disponible.">
            <a:extLst>
              <a:ext uri="{FF2B5EF4-FFF2-40B4-BE49-F238E27FC236}">
                <a16:creationId xmlns:a16="http://schemas.microsoft.com/office/drawing/2014/main" xmlns="" id="{C7C12E64-9ADB-45CC-9964-8753DA7FB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25" y="308854"/>
            <a:ext cx="11603707" cy="609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385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ucun texte alternatif disponible.">
            <a:extLst>
              <a:ext uri="{FF2B5EF4-FFF2-40B4-BE49-F238E27FC236}">
                <a16:creationId xmlns:a16="http://schemas.microsoft.com/office/drawing/2014/main" xmlns="" id="{52B26434-5342-4EC5-B692-B022468B5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" y="286357"/>
            <a:ext cx="11609499" cy="609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916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’image contient peut-être : texte">
            <a:extLst>
              <a:ext uri="{FF2B5EF4-FFF2-40B4-BE49-F238E27FC236}">
                <a16:creationId xmlns:a16="http://schemas.microsoft.com/office/drawing/2014/main" xmlns="" id="{02254A85-9568-4E3A-BC5B-A0B20F06A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4" y="266902"/>
            <a:ext cx="11683613" cy="61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211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ucun texte alternatif disponible.">
            <a:extLst>
              <a:ext uri="{FF2B5EF4-FFF2-40B4-BE49-F238E27FC236}">
                <a16:creationId xmlns:a16="http://schemas.microsoft.com/office/drawing/2014/main" xmlns="" id="{C31924F2-67A3-4609-B7F2-2D29952F0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1" y="325269"/>
            <a:ext cx="11720670" cy="615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100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ucun texte alternatif disponible.">
            <a:extLst>
              <a:ext uri="{FF2B5EF4-FFF2-40B4-BE49-F238E27FC236}">
                <a16:creationId xmlns:a16="http://schemas.microsoft.com/office/drawing/2014/main" xmlns="" id="{168F086D-2F48-4402-B3D7-8AC343EE7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58" y="269941"/>
            <a:ext cx="11603709" cy="609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55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ucun texte alternatif disponible.">
            <a:extLst>
              <a:ext uri="{FF2B5EF4-FFF2-40B4-BE49-F238E27FC236}">
                <a16:creationId xmlns:a16="http://schemas.microsoft.com/office/drawing/2014/main" xmlns="" id="{0C6621A2-33AF-4E02-915C-21CB749E7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24" y="386674"/>
            <a:ext cx="11491609" cy="603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5602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</Words>
  <Application>Microsoft Office PowerPoint</Application>
  <PresentationFormat>Personnalisé</PresentationFormat>
  <Paragraphs>1</Paragraphs>
  <Slides>37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Donate Stinner</dc:creator>
  <cp:lastModifiedBy>asus</cp:lastModifiedBy>
  <cp:revision>7</cp:revision>
  <dcterms:created xsi:type="dcterms:W3CDTF">2017-07-27T05:45:58Z</dcterms:created>
  <dcterms:modified xsi:type="dcterms:W3CDTF">2017-07-28T18:51:17Z</dcterms:modified>
</cp:coreProperties>
</file>