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62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CD2F9A-FF78-4AE8-A4B9-9688DD41DFBE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1883BD4B-9505-4C85-BAB0-27060A7D243C}">
      <dgm:prSet phldrT="[Texte]" phldr="1"/>
      <dgm:spPr/>
      <dgm:t>
        <a:bodyPr/>
        <a:lstStyle/>
        <a:p>
          <a:endParaRPr lang="fr-FR" dirty="0"/>
        </a:p>
      </dgm:t>
    </dgm:pt>
    <dgm:pt modelId="{8961B547-2C8C-4E1A-B6A7-6D724072C4C2}" type="parTrans" cxnId="{404E789C-58B5-49DE-A3B7-7802447DD018}">
      <dgm:prSet/>
      <dgm:spPr/>
      <dgm:t>
        <a:bodyPr/>
        <a:lstStyle/>
        <a:p>
          <a:endParaRPr lang="fr-FR"/>
        </a:p>
      </dgm:t>
    </dgm:pt>
    <dgm:pt modelId="{1623D282-80FD-4513-8502-76B89D17227B}" type="sibTrans" cxnId="{404E789C-58B5-49DE-A3B7-7802447DD018}">
      <dgm:prSet/>
      <dgm:spPr/>
      <dgm:t>
        <a:bodyPr/>
        <a:lstStyle/>
        <a:p>
          <a:endParaRPr lang="fr-FR"/>
        </a:p>
      </dgm:t>
    </dgm:pt>
    <dgm:pt modelId="{2B539D16-24F5-4E1E-B0A2-6D8A662CF065}">
      <dgm:prSet phldrT="[Texte]" phldr="1"/>
      <dgm:spPr/>
      <dgm:t>
        <a:bodyPr/>
        <a:lstStyle/>
        <a:p>
          <a:endParaRPr lang="fr-FR"/>
        </a:p>
      </dgm:t>
    </dgm:pt>
    <dgm:pt modelId="{5FAE9653-3450-433C-9FE3-B37935D6D813}" type="parTrans" cxnId="{FD624E53-74C1-4226-B6CC-B003B0E47A69}">
      <dgm:prSet/>
      <dgm:spPr/>
      <dgm:t>
        <a:bodyPr/>
        <a:lstStyle/>
        <a:p>
          <a:endParaRPr lang="fr-FR"/>
        </a:p>
      </dgm:t>
    </dgm:pt>
    <dgm:pt modelId="{07EB3017-8091-4645-B7BC-892413544B5A}" type="sibTrans" cxnId="{FD624E53-74C1-4226-B6CC-B003B0E47A69}">
      <dgm:prSet/>
      <dgm:spPr/>
      <dgm:t>
        <a:bodyPr/>
        <a:lstStyle/>
        <a:p>
          <a:endParaRPr lang="fr-FR"/>
        </a:p>
      </dgm:t>
    </dgm:pt>
    <dgm:pt modelId="{6209B375-90B3-4A10-A72F-968B9AD48BDB}">
      <dgm:prSet phldrT="[Texte]" phldr="1"/>
      <dgm:spPr/>
      <dgm:t>
        <a:bodyPr/>
        <a:lstStyle/>
        <a:p>
          <a:endParaRPr lang="fr-FR"/>
        </a:p>
      </dgm:t>
    </dgm:pt>
    <dgm:pt modelId="{1162F488-CB9B-47ED-8550-D37FB03F476E}" type="parTrans" cxnId="{21C29689-0BD5-4555-8F5D-C097299B911D}">
      <dgm:prSet/>
      <dgm:spPr/>
      <dgm:t>
        <a:bodyPr/>
        <a:lstStyle/>
        <a:p>
          <a:endParaRPr lang="fr-FR"/>
        </a:p>
      </dgm:t>
    </dgm:pt>
    <dgm:pt modelId="{8E47CF3B-F7B8-40D2-9953-9332A0546D66}" type="sibTrans" cxnId="{21C29689-0BD5-4555-8F5D-C097299B911D}">
      <dgm:prSet/>
      <dgm:spPr/>
      <dgm:t>
        <a:bodyPr/>
        <a:lstStyle/>
        <a:p>
          <a:endParaRPr lang="fr-FR"/>
        </a:p>
      </dgm:t>
    </dgm:pt>
    <dgm:pt modelId="{2A97042A-A834-4BCB-B9A6-3654EC669080}">
      <dgm:prSet/>
      <dgm:spPr/>
      <dgm:t>
        <a:bodyPr/>
        <a:lstStyle/>
        <a:p>
          <a:r>
            <a:rPr lang="fr-FR" sz="1600" b="1" dirty="0"/>
            <a:t>Les objectifs du chef d’œuvre pour l’apprenant :</a:t>
          </a:r>
        </a:p>
      </dgm:t>
    </dgm:pt>
    <dgm:pt modelId="{D6A41B31-D723-4099-A390-AEB4AC419F45}" type="parTrans" cxnId="{2A76400B-0108-4AEA-A444-E9DA82F26EC9}">
      <dgm:prSet/>
      <dgm:spPr/>
      <dgm:t>
        <a:bodyPr/>
        <a:lstStyle/>
        <a:p>
          <a:endParaRPr lang="fr-FR"/>
        </a:p>
      </dgm:t>
    </dgm:pt>
    <dgm:pt modelId="{47D15575-18A2-4662-9C87-6C777D925791}" type="sibTrans" cxnId="{2A76400B-0108-4AEA-A444-E9DA82F26EC9}">
      <dgm:prSet/>
      <dgm:spPr/>
      <dgm:t>
        <a:bodyPr/>
        <a:lstStyle/>
        <a:p>
          <a:endParaRPr lang="fr-FR"/>
        </a:p>
      </dgm:t>
    </dgm:pt>
    <dgm:pt modelId="{9E961500-2301-43B7-8224-0AEB978B4EE4}">
      <dgm:prSet custT="1"/>
      <dgm:spPr/>
      <dgm:t>
        <a:bodyPr/>
        <a:lstStyle/>
        <a:p>
          <a:r>
            <a:rPr lang="fr-FR" sz="1600" b="1" dirty="0"/>
            <a:t>Les objectifs du chef d’œuvre pour l’enseignant :</a:t>
          </a:r>
        </a:p>
      </dgm:t>
    </dgm:pt>
    <dgm:pt modelId="{18585285-B3FB-4522-89F6-294D79A53B88}" type="parTrans" cxnId="{B44EC9A6-F2A2-4F40-90E4-A2B2C9D8B326}">
      <dgm:prSet/>
      <dgm:spPr/>
      <dgm:t>
        <a:bodyPr/>
        <a:lstStyle/>
        <a:p>
          <a:endParaRPr lang="fr-FR"/>
        </a:p>
      </dgm:t>
    </dgm:pt>
    <dgm:pt modelId="{075636AE-7899-4057-8207-129E334A0BC9}" type="sibTrans" cxnId="{B44EC9A6-F2A2-4F40-90E4-A2B2C9D8B326}">
      <dgm:prSet/>
      <dgm:spPr/>
      <dgm:t>
        <a:bodyPr/>
        <a:lstStyle/>
        <a:p>
          <a:endParaRPr lang="fr-FR"/>
        </a:p>
      </dgm:t>
    </dgm:pt>
    <dgm:pt modelId="{5F7D4952-54B1-4A4D-ADFD-B15F3259029F}">
      <dgm:prSet custT="1"/>
      <dgm:spPr/>
      <dgm:t>
        <a:bodyPr/>
        <a:lstStyle/>
        <a:p>
          <a:r>
            <a:rPr lang="fr-FR" sz="1400" dirty="0"/>
            <a:t>-Dynamiser les méthodes d’enseignement à travers l’actionnel</a:t>
          </a:r>
        </a:p>
      </dgm:t>
    </dgm:pt>
    <dgm:pt modelId="{F7C6FC63-55DB-4E7E-AC9B-F7048CBF6595}" type="parTrans" cxnId="{0D23D7D8-A627-4B60-8990-2D37C71A2EB2}">
      <dgm:prSet/>
      <dgm:spPr/>
      <dgm:t>
        <a:bodyPr/>
        <a:lstStyle/>
        <a:p>
          <a:endParaRPr lang="fr-FR"/>
        </a:p>
      </dgm:t>
    </dgm:pt>
    <dgm:pt modelId="{FC5F00B6-E525-4360-8152-AEF62A1FE0DC}" type="sibTrans" cxnId="{0D23D7D8-A627-4B60-8990-2D37C71A2EB2}">
      <dgm:prSet/>
      <dgm:spPr/>
      <dgm:t>
        <a:bodyPr/>
        <a:lstStyle/>
        <a:p>
          <a:endParaRPr lang="fr-FR"/>
        </a:p>
      </dgm:t>
    </dgm:pt>
    <dgm:pt modelId="{4B2E907F-2B94-4883-944D-2E71D098D350}">
      <dgm:prSet custT="1"/>
      <dgm:spPr/>
      <dgm:t>
        <a:bodyPr/>
        <a:lstStyle/>
        <a:p>
          <a:r>
            <a:rPr lang="fr-FR" sz="1400" dirty="0"/>
            <a:t>-partager des compétences avec l’équipe enseignante</a:t>
          </a:r>
        </a:p>
      </dgm:t>
    </dgm:pt>
    <dgm:pt modelId="{7591C669-0572-4A12-B43E-D01E0DC52E6E}" type="parTrans" cxnId="{8F1B29F0-E3E3-4FD7-9391-0101A9563EDA}">
      <dgm:prSet/>
      <dgm:spPr/>
      <dgm:t>
        <a:bodyPr/>
        <a:lstStyle/>
        <a:p>
          <a:endParaRPr lang="fr-FR"/>
        </a:p>
      </dgm:t>
    </dgm:pt>
    <dgm:pt modelId="{A701B8FB-8932-420A-ADBC-2088CAB3B0C2}" type="sibTrans" cxnId="{8F1B29F0-E3E3-4FD7-9391-0101A9563EDA}">
      <dgm:prSet/>
      <dgm:spPr/>
      <dgm:t>
        <a:bodyPr/>
        <a:lstStyle/>
        <a:p>
          <a:endParaRPr lang="fr-FR"/>
        </a:p>
      </dgm:t>
    </dgm:pt>
    <dgm:pt modelId="{DB587E5C-65E0-46E3-AC97-B87BAD9287FF}">
      <dgm:prSet custT="1"/>
      <dgm:spPr/>
      <dgm:t>
        <a:bodyPr/>
        <a:lstStyle/>
        <a:p>
          <a:r>
            <a:rPr lang="fr-FR" sz="1400" dirty="0"/>
            <a:t>-collaborer avec des partenaires extérieurs</a:t>
          </a:r>
        </a:p>
      </dgm:t>
    </dgm:pt>
    <dgm:pt modelId="{C65777F1-BB30-4260-80F0-1C7762B18410}" type="parTrans" cxnId="{7EAB778A-ABE9-406E-B6CD-DCADAFE4020E}">
      <dgm:prSet/>
      <dgm:spPr/>
      <dgm:t>
        <a:bodyPr/>
        <a:lstStyle/>
        <a:p>
          <a:endParaRPr lang="fr-FR"/>
        </a:p>
      </dgm:t>
    </dgm:pt>
    <dgm:pt modelId="{4EB5E696-00C5-4E95-B9BA-56573BB4020E}" type="sibTrans" cxnId="{7EAB778A-ABE9-406E-B6CD-DCADAFE4020E}">
      <dgm:prSet/>
      <dgm:spPr/>
      <dgm:t>
        <a:bodyPr/>
        <a:lstStyle/>
        <a:p>
          <a:endParaRPr lang="fr-FR"/>
        </a:p>
      </dgm:t>
    </dgm:pt>
    <dgm:pt modelId="{AE50B429-9AE5-45DC-8A74-4115F4C1D3E3}">
      <dgm:prSet custT="1"/>
      <dgm:spPr/>
      <dgm:t>
        <a:bodyPr/>
        <a:lstStyle/>
        <a:p>
          <a:r>
            <a:rPr lang="fr-FR" sz="1600" b="1" dirty="0"/>
            <a:t>Les plus-values pour l’établissement :</a:t>
          </a:r>
        </a:p>
      </dgm:t>
    </dgm:pt>
    <dgm:pt modelId="{2254173E-465E-4D02-9814-106D74A4AC45}" type="parTrans" cxnId="{2F1E766E-F460-4B4D-879C-BFD42951CA9F}">
      <dgm:prSet/>
      <dgm:spPr/>
      <dgm:t>
        <a:bodyPr/>
        <a:lstStyle/>
        <a:p>
          <a:endParaRPr lang="fr-FR"/>
        </a:p>
      </dgm:t>
    </dgm:pt>
    <dgm:pt modelId="{4840D235-6775-4E60-912E-FD00F253D580}" type="sibTrans" cxnId="{2F1E766E-F460-4B4D-879C-BFD42951CA9F}">
      <dgm:prSet/>
      <dgm:spPr/>
      <dgm:t>
        <a:bodyPr/>
        <a:lstStyle/>
        <a:p>
          <a:endParaRPr lang="fr-FR"/>
        </a:p>
      </dgm:t>
    </dgm:pt>
    <dgm:pt modelId="{265911B8-2FBF-42BB-B45B-2B629616CA12}">
      <dgm:prSet custT="1"/>
      <dgm:spPr/>
      <dgm:t>
        <a:bodyPr/>
        <a:lstStyle/>
        <a:p>
          <a:r>
            <a:rPr lang="fr-FR" sz="1400" dirty="0"/>
            <a:t>-Développer des partenariats (entreprises /organismes culturels)</a:t>
          </a:r>
        </a:p>
      </dgm:t>
    </dgm:pt>
    <dgm:pt modelId="{8033B98C-CAB3-4B3A-ABD3-62F2B037975D}" type="parTrans" cxnId="{F305075C-3223-4111-8A08-1F73109623E0}">
      <dgm:prSet/>
      <dgm:spPr/>
      <dgm:t>
        <a:bodyPr/>
        <a:lstStyle/>
        <a:p>
          <a:endParaRPr lang="fr-FR"/>
        </a:p>
      </dgm:t>
    </dgm:pt>
    <dgm:pt modelId="{7D44D83C-124E-4150-B535-97ABF4E62D98}" type="sibTrans" cxnId="{F305075C-3223-4111-8A08-1F73109623E0}">
      <dgm:prSet/>
      <dgm:spPr/>
      <dgm:t>
        <a:bodyPr/>
        <a:lstStyle/>
        <a:p>
          <a:endParaRPr lang="fr-FR"/>
        </a:p>
      </dgm:t>
    </dgm:pt>
    <dgm:pt modelId="{1B9BC647-E36D-461A-A4A8-F396715110D0}">
      <dgm:prSet custT="1"/>
      <dgm:spPr/>
      <dgm:t>
        <a:bodyPr/>
        <a:lstStyle/>
        <a:p>
          <a:r>
            <a:rPr lang="fr-FR" sz="1400" dirty="0"/>
            <a:t>-Proposer des projets innovants, pluridisciplinaires et plus ancrés dans le monde professionnel</a:t>
          </a:r>
        </a:p>
      </dgm:t>
    </dgm:pt>
    <dgm:pt modelId="{9C23A47A-31CF-4DE1-8887-9A940D19340E}" type="parTrans" cxnId="{F59B18C1-5B5A-4DF3-9EA9-1A4BA81D1B9F}">
      <dgm:prSet/>
      <dgm:spPr/>
      <dgm:t>
        <a:bodyPr/>
        <a:lstStyle/>
        <a:p>
          <a:endParaRPr lang="fr-FR"/>
        </a:p>
      </dgm:t>
    </dgm:pt>
    <dgm:pt modelId="{128D92D3-9DE1-44D9-A66C-551F611A7FE1}" type="sibTrans" cxnId="{F59B18C1-5B5A-4DF3-9EA9-1A4BA81D1B9F}">
      <dgm:prSet/>
      <dgm:spPr/>
      <dgm:t>
        <a:bodyPr/>
        <a:lstStyle/>
        <a:p>
          <a:endParaRPr lang="fr-FR"/>
        </a:p>
      </dgm:t>
    </dgm:pt>
    <dgm:pt modelId="{EA8DD444-F686-4F58-BBE1-7B61E113F6A8}">
      <dgm:prSet custT="1"/>
      <dgm:spPr/>
      <dgm:t>
        <a:bodyPr/>
        <a:lstStyle/>
        <a:p>
          <a:r>
            <a:rPr lang="fr-FR" sz="1400" dirty="0"/>
            <a:t>-Promouvoir l’excellence professionnelle du candidat à travers un projet pluridisciplinaire</a:t>
          </a:r>
        </a:p>
      </dgm:t>
    </dgm:pt>
    <dgm:pt modelId="{5F287BEC-E3B8-4330-9BF1-74DCED99FDBF}" type="parTrans" cxnId="{408CE95A-F18D-4D01-8601-E1DC1E117E17}">
      <dgm:prSet/>
      <dgm:spPr/>
      <dgm:t>
        <a:bodyPr/>
        <a:lstStyle/>
        <a:p>
          <a:endParaRPr lang="fr-FR"/>
        </a:p>
      </dgm:t>
    </dgm:pt>
    <dgm:pt modelId="{61F00B46-99CB-4CE1-B037-F85B40A6D81B}" type="sibTrans" cxnId="{408CE95A-F18D-4D01-8601-E1DC1E117E17}">
      <dgm:prSet/>
      <dgm:spPr/>
      <dgm:t>
        <a:bodyPr/>
        <a:lstStyle/>
        <a:p>
          <a:endParaRPr lang="fr-FR"/>
        </a:p>
      </dgm:t>
    </dgm:pt>
    <dgm:pt modelId="{F1B5557A-9A13-4680-966E-8B81C6CF8917}">
      <dgm:prSet custT="1"/>
      <dgm:spPr/>
      <dgm:t>
        <a:bodyPr/>
        <a:lstStyle/>
        <a:p>
          <a:r>
            <a:rPr lang="fr-FR" sz="1400" dirty="0"/>
            <a:t>- acquérir ou consolider des compétences transversales en lien avec l’employabilité et les certifications</a:t>
          </a:r>
        </a:p>
      </dgm:t>
    </dgm:pt>
    <dgm:pt modelId="{C2492720-DAF0-44AD-BC9F-E11AF3FAF474}" type="sibTrans" cxnId="{D74BF8C8-83D9-4BB1-81F7-44BFCD3A327A}">
      <dgm:prSet/>
      <dgm:spPr/>
      <dgm:t>
        <a:bodyPr/>
        <a:lstStyle/>
        <a:p>
          <a:endParaRPr lang="fr-FR"/>
        </a:p>
      </dgm:t>
    </dgm:pt>
    <dgm:pt modelId="{FDE96EDA-5C95-48C1-8637-D5A93968E6DB}" type="parTrans" cxnId="{D74BF8C8-83D9-4BB1-81F7-44BFCD3A327A}">
      <dgm:prSet/>
      <dgm:spPr/>
      <dgm:t>
        <a:bodyPr/>
        <a:lstStyle/>
        <a:p>
          <a:endParaRPr lang="fr-FR"/>
        </a:p>
      </dgm:t>
    </dgm:pt>
    <dgm:pt modelId="{30D9C256-4C58-43B3-B9AE-4258AE51EFBB}">
      <dgm:prSet custT="1"/>
      <dgm:spPr/>
      <dgm:t>
        <a:bodyPr/>
        <a:lstStyle/>
        <a:p>
          <a:r>
            <a:rPr lang="fr-FR" sz="1400" dirty="0"/>
            <a:t>- prendre confiance en soi, devenir autonome et responsable</a:t>
          </a:r>
        </a:p>
      </dgm:t>
    </dgm:pt>
    <dgm:pt modelId="{A50CA803-91B5-4EFA-9A2C-3FA58CF27D51}" type="sibTrans" cxnId="{8AD779CD-27FF-4598-8798-CBF615581EDF}">
      <dgm:prSet/>
      <dgm:spPr/>
      <dgm:t>
        <a:bodyPr/>
        <a:lstStyle/>
        <a:p>
          <a:endParaRPr lang="fr-FR"/>
        </a:p>
      </dgm:t>
    </dgm:pt>
    <dgm:pt modelId="{CABDD6F1-7B74-4BBF-8BA7-933A64F0D633}" type="parTrans" cxnId="{8AD779CD-27FF-4598-8798-CBF615581EDF}">
      <dgm:prSet/>
      <dgm:spPr/>
      <dgm:t>
        <a:bodyPr/>
        <a:lstStyle/>
        <a:p>
          <a:endParaRPr lang="fr-FR"/>
        </a:p>
      </dgm:t>
    </dgm:pt>
    <dgm:pt modelId="{D8FB80BF-7FCD-44D0-92D4-15DA8A886E28}">
      <dgm:prSet custT="1"/>
      <dgm:spPr/>
      <dgm:t>
        <a:bodyPr/>
        <a:lstStyle/>
        <a:p>
          <a:r>
            <a:rPr lang="fr-FR" sz="1400" dirty="0"/>
            <a:t>- être acteur de son parcours professionnel</a:t>
          </a:r>
        </a:p>
      </dgm:t>
    </dgm:pt>
    <dgm:pt modelId="{F37DEEE3-31D5-4FD9-B0BE-E0650E13481A}" type="sibTrans" cxnId="{85BE3AFE-B9FE-4488-99C9-0E8B9CC8D07B}">
      <dgm:prSet/>
      <dgm:spPr/>
      <dgm:t>
        <a:bodyPr/>
        <a:lstStyle/>
        <a:p>
          <a:endParaRPr lang="fr-FR"/>
        </a:p>
      </dgm:t>
    </dgm:pt>
    <dgm:pt modelId="{DAC9D58F-BDB4-48C3-AA67-EF72FDEAD664}" type="parTrans" cxnId="{85BE3AFE-B9FE-4488-99C9-0E8B9CC8D07B}">
      <dgm:prSet/>
      <dgm:spPr/>
      <dgm:t>
        <a:bodyPr/>
        <a:lstStyle/>
        <a:p>
          <a:endParaRPr lang="fr-FR"/>
        </a:p>
      </dgm:t>
    </dgm:pt>
    <dgm:pt modelId="{9050F2B1-C2A9-483F-9603-0B9685EBF835}" type="pres">
      <dgm:prSet presAssocID="{63CD2F9A-FF78-4AE8-A4B9-9688DD41DFBE}" presName="diagram" presStyleCnt="0">
        <dgm:presLayoutVars>
          <dgm:dir/>
          <dgm:animLvl val="lvl"/>
          <dgm:resizeHandles val="exact"/>
        </dgm:presLayoutVars>
      </dgm:prSet>
      <dgm:spPr/>
    </dgm:pt>
    <dgm:pt modelId="{DAAFBF16-CC1E-4B2F-B911-92E20A7F2CBD}" type="pres">
      <dgm:prSet presAssocID="{1883BD4B-9505-4C85-BAB0-27060A7D243C}" presName="compNode" presStyleCnt="0"/>
      <dgm:spPr/>
    </dgm:pt>
    <dgm:pt modelId="{4F51DBA0-A1A2-4309-82E4-6182994BE45C}" type="pres">
      <dgm:prSet presAssocID="{1883BD4B-9505-4C85-BAB0-27060A7D243C}" presName="childRect" presStyleLbl="bgAcc1" presStyleIdx="0" presStyleCnt="3" custScaleX="100416" custScaleY="199370">
        <dgm:presLayoutVars>
          <dgm:bulletEnabled val="1"/>
        </dgm:presLayoutVars>
      </dgm:prSet>
      <dgm:spPr/>
    </dgm:pt>
    <dgm:pt modelId="{02058591-626C-4714-8731-87EA884EBBE7}" type="pres">
      <dgm:prSet presAssocID="{1883BD4B-9505-4C85-BAB0-27060A7D243C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5EA901BE-98FB-4457-B505-0255DBBCD9B0}" type="pres">
      <dgm:prSet presAssocID="{1883BD4B-9505-4C85-BAB0-27060A7D243C}" presName="parentRect" presStyleLbl="alignNode1" presStyleIdx="0" presStyleCnt="3" custFlipVert="1" custScaleY="4640"/>
      <dgm:spPr/>
    </dgm:pt>
    <dgm:pt modelId="{B03AD8B7-18D5-40F3-B06C-8A2E763A9E74}" type="pres">
      <dgm:prSet presAssocID="{1883BD4B-9505-4C85-BAB0-27060A7D243C}" presName="adorn" presStyleLbl="fgAccFollowNode1" presStyleIdx="0" presStyleCnt="3"/>
      <dgm:spPr/>
    </dgm:pt>
    <dgm:pt modelId="{DE18E685-AA23-4951-901A-1E2A9E8865F8}" type="pres">
      <dgm:prSet presAssocID="{1623D282-80FD-4513-8502-76B89D17227B}" presName="sibTrans" presStyleLbl="sibTrans2D1" presStyleIdx="0" presStyleCnt="0"/>
      <dgm:spPr/>
    </dgm:pt>
    <dgm:pt modelId="{E89665A0-3E8A-4088-AF8E-CCA33A623548}" type="pres">
      <dgm:prSet presAssocID="{2B539D16-24F5-4E1E-B0A2-6D8A662CF065}" presName="compNode" presStyleCnt="0"/>
      <dgm:spPr/>
    </dgm:pt>
    <dgm:pt modelId="{C1370061-C5B9-45CF-AA06-E0D6D81732B8}" type="pres">
      <dgm:prSet presAssocID="{2B539D16-24F5-4E1E-B0A2-6D8A662CF065}" presName="childRect" presStyleLbl="bgAcc1" presStyleIdx="1" presStyleCnt="3" custScaleX="98330" custScaleY="162935">
        <dgm:presLayoutVars>
          <dgm:bulletEnabled val="1"/>
        </dgm:presLayoutVars>
      </dgm:prSet>
      <dgm:spPr/>
    </dgm:pt>
    <dgm:pt modelId="{C5D4B47B-96E7-48D1-874F-6FE051386A87}" type="pres">
      <dgm:prSet presAssocID="{2B539D16-24F5-4E1E-B0A2-6D8A662CF065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CB5037A6-4851-47FB-AFE9-B188E7B2BC57}" type="pres">
      <dgm:prSet presAssocID="{2B539D16-24F5-4E1E-B0A2-6D8A662CF065}" presName="parentRect" presStyleLbl="alignNode1" presStyleIdx="1" presStyleCnt="3" custFlipVert="1" custScaleY="4640"/>
      <dgm:spPr/>
    </dgm:pt>
    <dgm:pt modelId="{567917A0-A20F-41A5-B722-9D34364F2529}" type="pres">
      <dgm:prSet presAssocID="{2B539D16-24F5-4E1E-B0A2-6D8A662CF065}" presName="adorn" presStyleLbl="fgAccFollowNode1" presStyleIdx="1" presStyleCnt="3"/>
      <dgm:spPr/>
    </dgm:pt>
    <dgm:pt modelId="{075B5B58-6F43-4CF3-B8ED-0E4431FD4618}" type="pres">
      <dgm:prSet presAssocID="{07EB3017-8091-4645-B7BC-892413544B5A}" presName="sibTrans" presStyleLbl="sibTrans2D1" presStyleIdx="0" presStyleCnt="0"/>
      <dgm:spPr/>
    </dgm:pt>
    <dgm:pt modelId="{7B6A8C19-ACE9-4010-BE18-4EE40991FC0E}" type="pres">
      <dgm:prSet presAssocID="{6209B375-90B3-4A10-A72F-968B9AD48BDB}" presName="compNode" presStyleCnt="0"/>
      <dgm:spPr/>
    </dgm:pt>
    <dgm:pt modelId="{F5974646-01D7-42FC-8806-DA7F64824FF7}" type="pres">
      <dgm:prSet presAssocID="{6209B375-90B3-4A10-A72F-968B9AD48BDB}" presName="childRect" presStyleLbl="bgAcc1" presStyleIdx="2" presStyleCnt="3" custScaleX="132092" custScaleY="138501" custLinFactNeighborX="33624" custLinFactNeighborY="-4772">
        <dgm:presLayoutVars>
          <dgm:bulletEnabled val="1"/>
        </dgm:presLayoutVars>
      </dgm:prSet>
      <dgm:spPr/>
    </dgm:pt>
    <dgm:pt modelId="{5BB7A189-793E-4F5B-87D4-219B08F79F35}" type="pres">
      <dgm:prSet presAssocID="{6209B375-90B3-4A10-A72F-968B9AD48BDB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A58A29B6-2C7F-44C7-902A-F691F610040E}" type="pres">
      <dgm:prSet presAssocID="{6209B375-90B3-4A10-A72F-968B9AD48BDB}" presName="parentRect" presStyleLbl="alignNode1" presStyleIdx="2" presStyleCnt="3" custScaleY="4640"/>
      <dgm:spPr/>
    </dgm:pt>
    <dgm:pt modelId="{79DAEBA8-E96F-4C63-A460-45E470DAFBC7}" type="pres">
      <dgm:prSet presAssocID="{6209B375-90B3-4A10-A72F-968B9AD48BDB}" presName="adorn" presStyleLbl="fgAccFollowNode1" presStyleIdx="2" presStyleCnt="3"/>
      <dgm:spPr/>
    </dgm:pt>
  </dgm:ptLst>
  <dgm:cxnLst>
    <dgm:cxn modelId="{0A860D02-5872-4754-84C7-2CB822763D3C}" type="presOf" srcId="{DB587E5C-65E0-46E3-AC97-B87BAD9287FF}" destId="{C1370061-C5B9-45CF-AA06-E0D6D81732B8}" srcOrd="0" destOrd="3" presId="urn:microsoft.com/office/officeart/2005/8/layout/bList2"/>
    <dgm:cxn modelId="{9A151403-F7A5-4CF7-B2E7-199A6FF894BE}" type="presOf" srcId="{6209B375-90B3-4A10-A72F-968B9AD48BDB}" destId="{A58A29B6-2C7F-44C7-902A-F691F610040E}" srcOrd="1" destOrd="0" presId="urn:microsoft.com/office/officeart/2005/8/layout/bList2"/>
    <dgm:cxn modelId="{2A76400B-0108-4AEA-A444-E9DA82F26EC9}" srcId="{1883BD4B-9505-4C85-BAB0-27060A7D243C}" destId="{2A97042A-A834-4BCB-B9A6-3654EC669080}" srcOrd="0" destOrd="0" parTransId="{D6A41B31-D723-4099-A390-AEB4AC419F45}" sibTransId="{47D15575-18A2-4662-9C87-6C777D925791}"/>
    <dgm:cxn modelId="{38F90B0F-8E25-4518-B501-C9774F5E25A9}" type="presOf" srcId="{1883BD4B-9505-4C85-BAB0-27060A7D243C}" destId="{02058591-626C-4714-8731-87EA884EBBE7}" srcOrd="0" destOrd="0" presId="urn:microsoft.com/office/officeart/2005/8/layout/bList2"/>
    <dgm:cxn modelId="{1345982E-3C54-425A-BEED-27198D517531}" type="presOf" srcId="{1883BD4B-9505-4C85-BAB0-27060A7D243C}" destId="{5EA901BE-98FB-4457-B505-0255DBBCD9B0}" srcOrd="1" destOrd="0" presId="urn:microsoft.com/office/officeart/2005/8/layout/bList2"/>
    <dgm:cxn modelId="{DB0F722F-12F8-4A99-922C-44BA2A2E8CFD}" type="presOf" srcId="{EA8DD444-F686-4F58-BBE1-7B61E113F6A8}" destId="{F5974646-01D7-42FC-8806-DA7F64824FF7}" srcOrd="0" destOrd="3" presId="urn:microsoft.com/office/officeart/2005/8/layout/bList2"/>
    <dgm:cxn modelId="{01C0053B-FEE4-40AD-B48B-A0A71E41B3F8}" type="presOf" srcId="{F1B5557A-9A13-4680-966E-8B81C6CF8917}" destId="{4F51DBA0-A1A2-4309-82E4-6182994BE45C}" srcOrd="0" destOrd="1" presId="urn:microsoft.com/office/officeart/2005/8/layout/bList2"/>
    <dgm:cxn modelId="{F305075C-3223-4111-8A08-1F73109623E0}" srcId="{6209B375-90B3-4A10-A72F-968B9AD48BDB}" destId="{265911B8-2FBF-42BB-B45B-2B629616CA12}" srcOrd="1" destOrd="0" parTransId="{8033B98C-CAB3-4B3A-ABD3-62F2B037975D}" sibTransId="{7D44D83C-124E-4150-B535-97ABF4E62D98}"/>
    <dgm:cxn modelId="{11693960-A2F9-4A9A-B697-0D98908A3646}" type="presOf" srcId="{D8FB80BF-7FCD-44D0-92D4-15DA8A886E28}" destId="{4F51DBA0-A1A2-4309-82E4-6182994BE45C}" srcOrd="0" destOrd="3" presId="urn:microsoft.com/office/officeart/2005/8/layout/bList2"/>
    <dgm:cxn modelId="{2F1E766E-F460-4B4D-879C-BFD42951CA9F}" srcId="{6209B375-90B3-4A10-A72F-968B9AD48BDB}" destId="{AE50B429-9AE5-45DC-8A74-4115F4C1D3E3}" srcOrd="0" destOrd="0" parTransId="{2254173E-465E-4D02-9814-106D74A4AC45}" sibTransId="{4840D235-6775-4E60-912E-FD00F253D580}"/>
    <dgm:cxn modelId="{FD624E53-74C1-4226-B6CC-B003B0E47A69}" srcId="{63CD2F9A-FF78-4AE8-A4B9-9688DD41DFBE}" destId="{2B539D16-24F5-4E1E-B0A2-6D8A662CF065}" srcOrd="1" destOrd="0" parTransId="{5FAE9653-3450-433C-9FE3-B37935D6D813}" sibTransId="{07EB3017-8091-4645-B7BC-892413544B5A}"/>
    <dgm:cxn modelId="{000B3175-C328-4852-884C-7D6771C004F6}" type="presOf" srcId="{30D9C256-4C58-43B3-B9AE-4258AE51EFBB}" destId="{4F51DBA0-A1A2-4309-82E4-6182994BE45C}" srcOrd="0" destOrd="2" presId="urn:microsoft.com/office/officeart/2005/8/layout/bList2"/>
    <dgm:cxn modelId="{6D52DC5A-631F-4841-97B2-4FC3D35748B2}" type="presOf" srcId="{2B539D16-24F5-4E1E-B0A2-6D8A662CF065}" destId="{C5D4B47B-96E7-48D1-874F-6FE051386A87}" srcOrd="0" destOrd="0" presId="urn:microsoft.com/office/officeart/2005/8/layout/bList2"/>
    <dgm:cxn modelId="{408CE95A-F18D-4D01-8601-E1DC1E117E17}" srcId="{6209B375-90B3-4A10-A72F-968B9AD48BDB}" destId="{EA8DD444-F686-4F58-BBE1-7B61E113F6A8}" srcOrd="3" destOrd="0" parTransId="{5F287BEC-E3B8-4330-9BF1-74DCED99FDBF}" sibTransId="{61F00B46-99CB-4CE1-B037-F85B40A6D81B}"/>
    <dgm:cxn modelId="{21C29689-0BD5-4555-8F5D-C097299B911D}" srcId="{63CD2F9A-FF78-4AE8-A4B9-9688DD41DFBE}" destId="{6209B375-90B3-4A10-A72F-968B9AD48BDB}" srcOrd="2" destOrd="0" parTransId="{1162F488-CB9B-47ED-8550-D37FB03F476E}" sibTransId="{8E47CF3B-F7B8-40D2-9953-9332A0546D66}"/>
    <dgm:cxn modelId="{7EAB778A-ABE9-406E-B6CD-DCADAFE4020E}" srcId="{2B539D16-24F5-4E1E-B0A2-6D8A662CF065}" destId="{DB587E5C-65E0-46E3-AC97-B87BAD9287FF}" srcOrd="3" destOrd="0" parTransId="{C65777F1-BB30-4260-80F0-1C7762B18410}" sibTransId="{4EB5E696-00C5-4E95-B9BA-56573BB4020E}"/>
    <dgm:cxn modelId="{7E777B94-5BCC-4B3D-A0E3-182A7F8DA892}" type="presOf" srcId="{07EB3017-8091-4645-B7BC-892413544B5A}" destId="{075B5B58-6F43-4CF3-B8ED-0E4431FD4618}" srcOrd="0" destOrd="0" presId="urn:microsoft.com/office/officeart/2005/8/layout/bList2"/>
    <dgm:cxn modelId="{45F96F96-4D63-450D-B13E-E056FCC584DB}" type="presOf" srcId="{5F7D4952-54B1-4A4D-ADFD-B15F3259029F}" destId="{C1370061-C5B9-45CF-AA06-E0D6D81732B8}" srcOrd="0" destOrd="1" presId="urn:microsoft.com/office/officeart/2005/8/layout/bList2"/>
    <dgm:cxn modelId="{CABDBB98-3313-4D00-A57A-B29E025FE417}" type="presOf" srcId="{265911B8-2FBF-42BB-B45B-2B629616CA12}" destId="{F5974646-01D7-42FC-8806-DA7F64824FF7}" srcOrd="0" destOrd="1" presId="urn:microsoft.com/office/officeart/2005/8/layout/bList2"/>
    <dgm:cxn modelId="{404E789C-58B5-49DE-A3B7-7802447DD018}" srcId="{63CD2F9A-FF78-4AE8-A4B9-9688DD41DFBE}" destId="{1883BD4B-9505-4C85-BAB0-27060A7D243C}" srcOrd="0" destOrd="0" parTransId="{8961B547-2C8C-4E1A-B6A7-6D724072C4C2}" sibTransId="{1623D282-80FD-4513-8502-76B89D17227B}"/>
    <dgm:cxn modelId="{7021559F-19BE-409C-A77F-221F88BA76A1}" type="presOf" srcId="{63CD2F9A-FF78-4AE8-A4B9-9688DD41DFBE}" destId="{9050F2B1-C2A9-483F-9603-0B9685EBF835}" srcOrd="0" destOrd="0" presId="urn:microsoft.com/office/officeart/2005/8/layout/bList2"/>
    <dgm:cxn modelId="{B44EC9A6-F2A2-4F40-90E4-A2B2C9D8B326}" srcId="{2B539D16-24F5-4E1E-B0A2-6D8A662CF065}" destId="{9E961500-2301-43B7-8224-0AEB978B4EE4}" srcOrd="0" destOrd="0" parTransId="{18585285-B3FB-4522-89F6-294D79A53B88}" sibTransId="{075636AE-7899-4057-8207-129E334A0BC9}"/>
    <dgm:cxn modelId="{E9A72FB2-F115-43D0-8F13-C4567A71E036}" type="presOf" srcId="{4B2E907F-2B94-4883-944D-2E71D098D350}" destId="{C1370061-C5B9-45CF-AA06-E0D6D81732B8}" srcOrd="0" destOrd="2" presId="urn:microsoft.com/office/officeart/2005/8/layout/bList2"/>
    <dgm:cxn modelId="{F59B18C1-5B5A-4DF3-9EA9-1A4BA81D1B9F}" srcId="{6209B375-90B3-4A10-A72F-968B9AD48BDB}" destId="{1B9BC647-E36D-461A-A4A8-F396715110D0}" srcOrd="2" destOrd="0" parTransId="{9C23A47A-31CF-4DE1-8887-9A940D19340E}" sibTransId="{128D92D3-9DE1-44D9-A66C-551F611A7FE1}"/>
    <dgm:cxn modelId="{762458C1-0C46-4608-BF94-0954FDAA67BD}" type="presOf" srcId="{6209B375-90B3-4A10-A72F-968B9AD48BDB}" destId="{5BB7A189-793E-4F5B-87D4-219B08F79F35}" srcOrd="0" destOrd="0" presId="urn:microsoft.com/office/officeart/2005/8/layout/bList2"/>
    <dgm:cxn modelId="{D74BF8C8-83D9-4BB1-81F7-44BFCD3A327A}" srcId="{1883BD4B-9505-4C85-BAB0-27060A7D243C}" destId="{F1B5557A-9A13-4680-966E-8B81C6CF8917}" srcOrd="1" destOrd="0" parTransId="{FDE96EDA-5C95-48C1-8637-D5A93968E6DB}" sibTransId="{C2492720-DAF0-44AD-BC9F-E11AF3FAF474}"/>
    <dgm:cxn modelId="{8AD779CD-27FF-4598-8798-CBF615581EDF}" srcId="{1883BD4B-9505-4C85-BAB0-27060A7D243C}" destId="{30D9C256-4C58-43B3-B9AE-4258AE51EFBB}" srcOrd="2" destOrd="0" parTransId="{CABDD6F1-7B74-4BBF-8BA7-933A64F0D633}" sibTransId="{A50CA803-91B5-4EFA-9A2C-3FA58CF27D51}"/>
    <dgm:cxn modelId="{7BB3E2D1-45E0-4E75-B227-5FF2624C4F4F}" type="presOf" srcId="{2B539D16-24F5-4E1E-B0A2-6D8A662CF065}" destId="{CB5037A6-4851-47FB-AFE9-B188E7B2BC57}" srcOrd="1" destOrd="0" presId="urn:microsoft.com/office/officeart/2005/8/layout/bList2"/>
    <dgm:cxn modelId="{83DDE9D4-5F1D-4C1D-9490-A585E33860C6}" type="presOf" srcId="{1623D282-80FD-4513-8502-76B89D17227B}" destId="{DE18E685-AA23-4951-901A-1E2A9E8865F8}" srcOrd="0" destOrd="0" presId="urn:microsoft.com/office/officeart/2005/8/layout/bList2"/>
    <dgm:cxn modelId="{31B46AD8-45BC-4FE4-A55F-5DF1BD1EC1BE}" type="presOf" srcId="{9E961500-2301-43B7-8224-0AEB978B4EE4}" destId="{C1370061-C5B9-45CF-AA06-E0D6D81732B8}" srcOrd="0" destOrd="0" presId="urn:microsoft.com/office/officeart/2005/8/layout/bList2"/>
    <dgm:cxn modelId="{0D23D7D8-A627-4B60-8990-2D37C71A2EB2}" srcId="{2B539D16-24F5-4E1E-B0A2-6D8A662CF065}" destId="{5F7D4952-54B1-4A4D-ADFD-B15F3259029F}" srcOrd="1" destOrd="0" parTransId="{F7C6FC63-55DB-4E7E-AC9B-F7048CBF6595}" sibTransId="{FC5F00B6-E525-4360-8152-AEF62A1FE0DC}"/>
    <dgm:cxn modelId="{B3161DDE-85FE-4B14-8EF3-D4AC0D3ED711}" type="presOf" srcId="{1B9BC647-E36D-461A-A4A8-F396715110D0}" destId="{F5974646-01D7-42FC-8806-DA7F64824FF7}" srcOrd="0" destOrd="2" presId="urn:microsoft.com/office/officeart/2005/8/layout/bList2"/>
    <dgm:cxn modelId="{E60716E5-D054-4777-9598-B7B49D03A7F0}" type="presOf" srcId="{2A97042A-A834-4BCB-B9A6-3654EC669080}" destId="{4F51DBA0-A1A2-4309-82E4-6182994BE45C}" srcOrd="0" destOrd="0" presId="urn:microsoft.com/office/officeart/2005/8/layout/bList2"/>
    <dgm:cxn modelId="{807A3EE9-C64C-4A3F-A861-B199A7843735}" type="presOf" srcId="{AE50B429-9AE5-45DC-8A74-4115F4C1D3E3}" destId="{F5974646-01D7-42FC-8806-DA7F64824FF7}" srcOrd="0" destOrd="0" presId="urn:microsoft.com/office/officeart/2005/8/layout/bList2"/>
    <dgm:cxn modelId="{8F1B29F0-E3E3-4FD7-9391-0101A9563EDA}" srcId="{2B539D16-24F5-4E1E-B0A2-6D8A662CF065}" destId="{4B2E907F-2B94-4883-944D-2E71D098D350}" srcOrd="2" destOrd="0" parTransId="{7591C669-0572-4A12-B43E-D01E0DC52E6E}" sibTransId="{A701B8FB-8932-420A-ADBC-2088CAB3B0C2}"/>
    <dgm:cxn modelId="{85BE3AFE-B9FE-4488-99C9-0E8B9CC8D07B}" srcId="{1883BD4B-9505-4C85-BAB0-27060A7D243C}" destId="{D8FB80BF-7FCD-44D0-92D4-15DA8A886E28}" srcOrd="3" destOrd="0" parTransId="{DAC9D58F-BDB4-48C3-AA67-EF72FDEAD664}" sibTransId="{F37DEEE3-31D5-4FD9-B0BE-E0650E13481A}"/>
    <dgm:cxn modelId="{383EB1CD-0616-4B58-BF49-5A1143315A35}" type="presParOf" srcId="{9050F2B1-C2A9-483F-9603-0B9685EBF835}" destId="{DAAFBF16-CC1E-4B2F-B911-92E20A7F2CBD}" srcOrd="0" destOrd="0" presId="urn:microsoft.com/office/officeart/2005/8/layout/bList2"/>
    <dgm:cxn modelId="{54D484D7-BC7D-458D-9E21-091483537DD1}" type="presParOf" srcId="{DAAFBF16-CC1E-4B2F-B911-92E20A7F2CBD}" destId="{4F51DBA0-A1A2-4309-82E4-6182994BE45C}" srcOrd="0" destOrd="0" presId="urn:microsoft.com/office/officeart/2005/8/layout/bList2"/>
    <dgm:cxn modelId="{FDCF7610-178B-4804-8B65-29F2B33C82E0}" type="presParOf" srcId="{DAAFBF16-CC1E-4B2F-B911-92E20A7F2CBD}" destId="{02058591-626C-4714-8731-87EA884EBBE7}" srcOrd="1" destOrd="0" presId="urn:microsoft.com/office/officeart/2005/8/layout/bList2"/>
    <dgm:cxn modelId="{68D79693-983D-4199-AF98-4A6CEC617232}" type="presParOf" srcId="{DAAFBF16-CC1E-4B2F-B911-92E20A7F2CBD}" destId="{5EA901BE-98FB-4457-B505-0255DBBCD9B0}" srcOrd="2" destOrd="0" presId="urn:microsoft.com/office/officeart/2005/8/layout/bList2"/>
    <dgm:cxn modelId="{1428ACB3-53C1-476B-AD80-371A66BA6C14}" type="presParOf" srcId="{DAAFBF16-CC1E-4B2F-B911-92E20A7F2CBD}" destId="{B03AD8B7-18D5-40F3-B06C-8A2E763A9E74}" srcOrd="3" destOrd="0" presId="urn:microsoft.com/office/officeart/2005/8/layout/bList2"/>
    <dgm:cxn modelId="{D99CA051-5230-4758-8D7F-AEAAC973A36A}" type="presParOf" srcId="{9050F2B1-C2A9-483F-9603-0B9685EBF835}" destId="{DE18E685-AA23-4951-901A-1E2A9E8865F8}" srcOrd="1" destOrd="0" presId="urn:microsoft.com/office/officeart/2005/8/layout/bList2"/>
    <dgm:cxn modelId="{2FE56E2D-C9A8-4328-A930-F18A2B278FFF}" type="presParOf" srcId="{9050F2B1-C2A9-483F-9603-0B9685EBF835}" destId="{E89665A0-3E8A-4088-AF8E-CCA33A623548}" srcOrd="2" destOrd="0" presId="urn:microsoft.com/office/officeart/2005/8/layout/bList2"/>
    <dgm:cxn modelId="{F96F5184-48F5-4B3F-9456-12FE8CA7B931}" type="presParOf" srcId="{E89665A0-3E8A-4088-AF8E-CCA33A623548}" destId="{C1370061-C5B9-45CF-AA06-E0D6D81732B8}" srcOrd="0" destOrd="0" presId="urn:microsoft.com/office/officeart/2005/8/layout/bList2"/>
    <dgm:cxn modelId="{F6653800-842F-427B-84E5-693B651702C9}" type="presParOf" srcId="{E89665A0-3E8A-4088-AF8E-CCA33A623548}" destId="{C5D4B47B-96E7-48D1-874F-6FE051386A87}" srcOrd="1" destOrd="0" presId="urn:microsoft.com/office/officeart/2005/8/layout/bList2"/>
    <dgm:cxn modelId="{8A07FFCA-EBC0-4E6F-8682-173BBFE8CE5C}" type="presParOf" srcId="{E89665A0-3E8A-4088-AF8E-CCA33A623548}" destId="{CB5037A6-4851-47FB-AFE9-B188E7B2BC57}" srcOrd="2" destOrd="0" presId="urn:microsoft.com/office/officeart/2005/8/layout/bList2"/>
    <dgm:cxn modelId="{5D7EAF74-4FEB-458C-B2A9-1AFF817F23E0}" type="presParOf" srcId="{E89665A0-3E8A-4088-AF8E-CCA33A623548}" destId="{567917A0-A20F-41A5-B722-9D34364F2529}" srcOrd="3" destOrd="0" presId="urn:microsoft.com/office/officeart/2005/8/layout/bList2"/>
    <dgm:cxn modelId="{A965B8F8-AF9F-42F8-98E2-935988FA2CE1}" type="presParOf" srcId="{9050F2B1-C2A9-483F-9603-0B9685EBF835}" destId="{075B5B58-6F43-4CF3-B8ED-0E4431FD4618}" srcOrd="3" destOrd="0" presId="urn:microsoft.com/office/officeart/2005/8/layout/bList2"/>
    <dgm:cxn modelId="{8848AD35-C80B-462E-A30E-F53F1FC7B0CC}" type="presParOf" srcId="{9050F2B1-C2A9-483F-9603-0B9685EBF835}" destId="{7B6A8C19-ACE9-4010-BE18-4EE40991FC0E}" srcOrd="4" destOrd="0" presId="urn:microsoft.com/office/officeart/2005/8/layout/bList2"/>
    <dgm:cxn modelId="{F89158CA-4EAD-4259-8160-3F087BFBB770}" type="presParOf" srcId="{7B6A8C19-ACE9-4010-BE18-4EE40991FC0E}" destId="{F5974646-01D7-42FC-8806-DA7F64824FF7}" srcOrd="0" destOrd="0" presId="urn:microsoft.com/office/officeart/2005/8/layout/bList2"/>
    <dgm:cxn modelId="{3F373C1A-950A-42B8-8C78-21FF581AEC57}" type="presParOf" srcId="{7B6A8C19-ACE9-4010-BE18-4EE40991FC0E}" destId="{5BB7A189-793E-4F5B-87D4-219B08F79F35}" srcOrd="1" destOrd="0" presId="urn:microsoft.com/office/officeart/2005/8/layout/bList2"/>
    <dgm:cxn modelId="{3B1B0141-D4C2-4870-B56A-066541B23A82}" type="presParOf" srcId="{7B6A8C19-ACE9-4010-BE18-4EE40991FC0E}" destId="{A58A29B6-2C7F-44C7-902A-F691F610040E}" srcOrd="2" destOrd="0" presId="urn:microsoft.com/office/officeart/2005/8/layout/bList2"/>
    <dgm:cxn modelId="{A3F5F4C4-E769-426C-8FC9-4AF57EE04486}" type="presParOf" srcId="{7B6A8C19-ACE9-4010-BE18-4EE40991FC0E}" destId="{79DAEBA8-E96F-4C63-A460-45E470DAFBC7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51DBA0-A1A2-4309-82E4-6182994BE45C}">
      <dsp:nvSpPr>
        <dsp:cNvPr id="0" name=""/>
        <dsp:cNvSpPr/>
      </dsp:nvSpPr>
      <dsp:spPr>
        <a:xfrm>
          <a:off x="8922" y="162031"/>
          <a:ext cx="2352663" cy="348685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53340" rIns="17780" bIns="177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b="1" kern="1200" dirty="0"/>
            <a:t>Les objectifs du chef d’œuvre pour l’apprenant :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- acquérir ou consolider des compétences transversales en lien avec l’employabilité et les certifications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- prendre confiance en soi, devenir autonome et responsable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- être acteur de son parcours professionnel</a:t>
          </a:r>
        </a:p>
      </dsp:txBody>
      <dsp:txXfrm>
        <a:off x="64048" y="217157"/>
        <a:ext cx="2242411" cy="3431731"/>
      </dsp:txXfrm>
    </dsp:sp>
    <dsp:sp modelId="{5EA901BE-98FB-4457-B505-0255DBBCD9B0}">
      <dsp:nvSpPr>
        <dsp:cNvPr id="0" name=""/>
        <dsp:cNvSpPr/>
      </dsp:nvSpPr>
      <dsp:spPr>
        <a:xfrm flipV="1">
          <a:off x="13795" y="3138503"/>
          <a:ext cx="2342916" cy="348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0" rIns="6350" bIns="0" numCol="1" spcCol="1270" anchor="ctr" anchorCtr="0">
          <a:noAutofit/>
        </a:bodyPr>
        <a:lstStyle/>
        <a:p>
          <a:pPr marL="0" lvl="0" indent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 dirty="0"/>
        </a:p>
      </dsp:txBody>
      <dsp:txXfrm rot="10800000">
        <a:off x="13795" y="3138503"/>
        <a:ext cx="1649941" cy="34894"/>
      </dsp:txXfrm>
    </dsp:sp>
    <dsp:sp modelId="{B03AD8B7-18D5-40F3-B06C-8A2E763A9E74}">
      <dsp:nvSpPr>
        <dsp:cNvPr id="0" name=""/>
        <dsp:cNvSpPr/>
      </dsp:nvSpPr>
      <dsp:spPr>
        <a:xfrm>
          <a:off x="1730013" y="2899384"/>
          <a:ext cx="820020" cy="82002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370061-C5B9-45CF-AA06-E0D6D81732B8}">
      <dsp:nvSpPr>
        <dsp:cNvPr id="0" name=""/>
        <dsp:cNvSpPr/>
      </dsp:nvSpPr>
      <dsp:spPr>
        <a:xfrm>
          <a:off x="2772753" y="321338"/>
          <a:ext cx="2303790" cy="284963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b="1" kern="1200" dirty="0"/>
            <a:t>Les objectifs du chef d’œuvre pour l’enseignant :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-Dynamiser les méthodes d’enseignement à travers l’actionnel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-partager des compétences avec l’équipe enseignante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-collaborer avec des partenaires extérieurs</a:t>
          </a:r>
        </a:p>
      </dsp:txBody>
      <dsp:txXfrm>
        <a:off x="2826734" y="375319"/>
        <a:ext cx="2195828" cy="2795650"/>
      </dsp:txXfrm>
    </dsp:sp>
    <dsp:sp modelId="{CB5037A6-4851-47FB-AFE9-B188E7B2BC57}">
      <dsp:nvSpPr>
        <dsp:cNvPr id="0" name=""/>
        <dsp:cNvSpPr/>
      </dsp:nvSpPr>
      <dsp:spPr>
        <a:xfrm flipV="1">
          <a:off x="2753189" y="2979197"/>
          <a:ext cx="2342916" cy="348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0" rIns="6350" bIns="0" numCol="1" spcCol="1270" anchor="ctr" anchorCtr="0">
          <a:noAutofit/>
        </a:bodyPr>
        <a:lstStyle/>
        <a:p>
          <a:pPr marL="0" lvl="0" indent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 rot="10800000">
        <a:off x="2753189" y="2979197"/>
        <a:ext cx="1649941" cy="34894"/>
      </dsp:txXfrm>
    </dsp:sp>
    <dsp:sp modelId="{567917A0-A20F-41A5-B722-9D34364F2529}">
      <dsp:nvSpPr>
        <dsp:cNvPr id="0" name=""/>
        <dsp:cNvSpPr/>
      </dsp:nvSpPr>
      <dsp:spPr>
        <a:xfrm>
          <a:off x="4469408" y="2740078"/>
          <a:ext cx="820020" cy="82002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974646-01D7-42FC-8806-DA7F64824FF7}">
      <dsp:nvSpPr>
        <dsp:cNvPr id="0" name=""/>
        <dsp:cNvSpPr/>
      </dsp:nvSpPr>
      <dsp:spPr>
        <a:xfrm>
          <a:off x="5501506" y="344712"/>
          <a:ext cx="3094805" cy="242229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60960" rIns="20320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b="1" kern="1200" dirty="0"/>
            <a:t>Les plus-values pour l’établissement :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-Développer des partenariats (entreprises /organismes culturels)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-Proposer des projets innovants, pluridisciplinaires et plus ancrés dans le monde professionnel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-Promouvoir l’excellence professionnelle du candidat à travers un projet pluridisciplinaire</a:t>
          </a:r>
        </a:p>
      </dsp:txBody>
      <dsp:txXfrm>
        <a:off x="5558263" y="401469"/>
        <a:ext cx="2981291" cy="2365539"/>
      </dsp:txXfrm>
    </dsp:sp>
    <dsp:sp modelId="{A58A29B6-2C7F-44C7-902A-F691F610040E}">
      <dsp:nvSpPr>
        <dsp:cNvPr id="0" name=""/>
        <dsp:cNvSpPr/>
      </dsp:nvSpPr>
      <dsp:spPr>
        <a:xfrm>
          <a:off x="5868528" y="2872363"/>
          <a:ext cx="2342916" cy="348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0" rIns="6350" bIns="0" numCol="1" spcCol="1270" anchor="ctr" anchorCtr="0">
          <a:noAutofit/>
        </a:bodyPr>
        <a:lstStyle/>
        <a:p>
          <a:pPr marL="0" lvl="0" indent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5868528" y="2872363"/>
        <a:ext cx="1649941" cy="34894"/>
      </dsp:txXfrm>
    </dsp:sp>
    <dsp:sp modelId="{79DAEBA8-E96F-4C63-A460-45E470DAFBC7}">
      <dsp:nvSpPr>
        <dsp:cNvPr id="0" name=""/>
        <dsp:cNvSpPr/>
      </dsp:nvSpPr>
      <dsp:spPr>
        <a:xfrm>
          <a:off x="7584747" y="2633244"/>
          <a:ext cx="820020" cy="820020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7258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9556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4767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505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93230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933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457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0392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2285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3159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617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1309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4103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2057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7000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00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E8820-299F-41A3-8154-80BFC852A85C}" type="datetimeFigureOut">
              <a:rPr lang="fr-FR" smtClean="0"/>
              <a:t>28/02/2021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CB84116-5D9B-4176-8E7D-752FBF77CE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834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url?sa=t&amp;rct=j&amp;q=&amp;esrc=s&amp;source=web&amp;cd=&amp;ved=2ahUKEwjQtLnZmozvAhUyzIUKHUn9BOcQFjAAegQIARAD&amp;url=https%3A%2F%2Fcache.media.eduscol.education.fr%2Ffile%2Ffam_metiers_et_R_pedagogiques%2F40%2F4%2FVade-mecum_realisation_chef-d_oeuvre_1081404.pdf&amp;usg=AOvVaw01xwCNjn_oBYMaeAsXghs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637162-26B5-415F-9544-3C9DB5C29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468" y="1277035"/>
            <a:ext cx="10676466" cy="128328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4000" b="1" dirty="0"/>
              <a:t>Qu’est-ce que le CDO?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D4D089-9CFA-4E9D-9A94-BA62724DC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51" y="3179298"/>
            <a:ext cx="10515600" cy="1913207"/>
          </a:xfrm>
        </p:spPr>
        <p:txBody>
          <a:bodyPr/>
          <a:lstStyle/>
          <a:p>
            <a:r>
              <a:rPr lang="fr-FR" dirty="0"/>
              <a:t>Le chef d’œuvre est une réalisation collective ou individuelle qui valorise le talent, le potentiel et les compétences transversales en lien avec l’employabilité et les certifications de l’apprenant.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83530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8A775E-8653-417F-8C2F-550013139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609600"/>
            <a:ext cx="8596668" cy="13208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4000" b="1" dirty="0"/>
              <a:t>Les objectifs des acteurs du CDO</a:t>
            </a:r>
          </a:p>
        </p:txBody>
      </p:sp>
      <p:graphicFrame>
        <p:nvGraphicFramePr>
          <p:cNvPr id="10" name="Espace réservé du contenu 9">
            <a:extLst>
              <a:ext uri="{FF2B5EF4-FFF2-40B4-BE49-F238E27FC236}">
                <a16:creationId xmlns:a16="http://schemas.microsoft.com/office/drawing/2014/main" id="{28641F0B-CD59-422A-A7C4-9D3156C5A9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1192462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7507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7419DC-3C61-4FA6-89BE-565C87043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7666" y="342314"/>
            <a:ext cx="8596668" cy="13208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fr-FR" b="1" dirty="0"/>
              <a:t>Les modalités d’organisation</a:t>
            </a:r>
            <a:br>
              <a:rPr lang="fr-FR" dirty="0"/>
            </a:br>
            <a:r>
              <a:rPr lang="fr-FR" sz="1100" i="0" u="sng" dirty="0">
                <a:solidFill>
                  <a:srgbClr val="202124"/>
                </a:solidFill>
                <a:effectLst/>
                <a:hlinkClick r:id="rId2"/>
              </a:rPr>
              <a:t>cache.media.eduscol.education.fr</a:t>
            </a:r>
            <a:r>
              <a:rPr lang="fr-FR" sz="1100" i="0" u="sng" dirty="0">
                <a:solidFill>
                  <a:srgbClr val="5F6368"/>
                </a:solidFill>
                <a:effectLst/>
                <a:hlinkClick r:id="rId2"/>
              </a:rPr>
              <a:t> › file › Vade-mecum...</a:t>
            </a:r>
            <a:br>
              <a:rPr lang="fr-FR" u="sng" dirty="0">
                <a:solidFill>
                  <a:srgbClr val="1A0DAB"/>
                </a:solidFill>
                <a:effectLst/>
              </a:rPr>
            </a:br>
            <a:br>
              <a:rPr lang="fr-FR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</a:br>
            <a:endParaRPr lang="fr-FR" dirty="0"/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E552A9CB-5FA5-4C56-B624-B0FB6A4B0E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4139332"/>
              </p:ext>
            </p:extLst>
          </p:nvPr>
        </p:nvGraphicFramePr>
        <p:xfrm>
          <a:off x="838200" y="2468880"/>
          <a:ext cx="105156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6019252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6911995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CAP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BAC PRO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371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  <a:r>
                        <a:rPr lang="fr-FR" baseline="30000" dirty="0"/>
                        <a:t>ère</a:t>
                      </a:r>
                      <a:r>
                        <a:rPr lang="fr-FR" dirty="0"/>
                        <a:t> année: 87 heures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Première: 56h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872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2de année: 78 heures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Terminale: 52h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569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4767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64AB14-81B4-4E40-A4AC-0A418D05B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5291" y="497058"/>
            <a:ext cx="8596668" cy="13208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fr-FR" b="1" dirty="0"/>
              <a:t>Comment guider l’apprenant?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6AEB38-4711-4B37-9D70-7EE5721C1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 partir du projet d’établissement, d’éducation de la citoyenneté, l’équipe propose un projet (culturel, de région, de mobilité internationale, d’échange internationale…).</a:t>
            </a:r>
          </a:p>
          <a:p>
            <a:r>
              <a:rPr lang="fr-FR" dirty="0"/>
              <a:t>L’apprenant s’approprie le projet pour créer son chef d’œuvre.</a:t>
            </a:r>
          </a:p>
          <a:p>
            <a:r>
              <a:rPr lang="fr-FR" dirty="0"/>
              <a:t>Le caractère pluridisciplinaire doit révéler ou consolider des capacités d’autonomie, créativité et relationnelle</a:t>
            </a:r>
          </a:p>
          <a:p>
            <a:r>
              <a:rPr lang="fr-FR" dirty="0"/>
              <a:t>Les capacités, compétences et savoirs faire sont évalués ou tracés tout au long du projet</a:t>
            </a:r>
          </a:p>
        </p:txBody>
      </p:sp>
    </p:spTree>
    <p:extLst>
      <p:ext uri="{BB962C8B-B14F-4D97-AF65-F5344CB8AC3E}">
        <p14:creationId xmlns:p14="http://schemas.microsoft.com/office/powerpoint/2010/main" val="2919851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AB33AF-7008-4393-A359-B3630994D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676" y="365126"/>
            <a:ext cx="10118124" cy="46277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fr-FR" sz="3200" b="1" dirty="0"/>
              <a:t>Les 4 phases du chef d’</a:t>
            </a:r>
            <a:r>
              <a:rPr lang="fr-FR" sz="3200" b="1" dirty="0" err="1"/>
              <a:t>oeuvre</a:t>
            </a:r>
            <a:endParaRPr lang="fr-FR" sz="3200" b="1" dirty="0"/>
          </a:p>
        </p:txBody>
      </p:sp>
      <p:pic>
        <p:nvPicPr>
          <p:cNvPr id="20" name="Espace réservé du contenu 19">
            <a:extLst>
              <a:ext uri="{FF2B5EF4-FFF2-40B4-BE49-F238E27FC236}">
                <a16:creationId xmlns:a16="http://schemas.microsoft.com/office/drawing/2014/main" id="{60E3C3AE-240E-49FD-B97A-BDF7237445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1" t="21940" r="16868" b="5646"/>
          <a:stretch/>
        </p:blipFill>
        <p:spPr>
          <a:xfrm>
            <a:off x="1316954" y="827904"/>
            <a:ext cx="9955567" cy="6030096"/>
          </a:xfrm>
        </p:spPr>
      </p:pic>
    </p:spTree>
    <p:extLst>
      <p:ext uri="{BB962C8B-B14F-4D97-AF65-F5344CB8AC3E}">
        <p14:creationId xmlns:p14="http://schemas.microsoft.com/office/powerpoint/2010/main" val="2617751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99</TotalTime>
  <Words>266</Words>
  <Application>Microsoft Office PowerPoint</Application>
  <PresentationFormat>Grand écran</PresentationFormat>
  <Paragraphs>28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Arial</vt:lpstr>
      <vt:lpstr>Trebuchet MS</vt:lpstr>
      <vt:lpstr>Wingdings 3</vt:lpstr>
      <vt:lpstr>Facette</vt:lpstr>
      <vt:lpstr>Qu’est-ce que le CDO?</vt:lpstr>
      <vt:lpstr>Les objectifs des acteurs du CDO</vt:lpstr>
      <vt:lpstr>Les modalités d’organisation cache.media.eduscol.education.fr › file › Vade-mecum...  </vt:lpstr>
      <vt:lpstr>Comment guider l’apprenant?</vt:lpstr>
      <vt:lpstr>Les 4 phases du chef d’oeuvre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Qu’est-ce que le CDO?</dc:title>
  <dc:creator>Marlene Histace</dc:creator>
  <cp:lastModifiedBy>Marlene Histace</cp:lastModifiedBy>
  <cp:revision>14</cp:revision>
  <dcterms:created xsi:type="dcterms:W3CDTF">2021-02-28T08:48:03Z</dcterms:created>
  <dcterms:modified xsi:type="dcterms:W3CDTF">2021-02-28T10:27:08Z</dcterms:modified>
</cp:coreProperties>
</file>