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7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62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36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625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19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67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371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49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0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96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74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08A96-147B-434E-826F-979F55EB263F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619F3-6729-4930-B4CD-AC2413B76C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03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Méthodologie de la dissertation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Analyse d’un sujet </a:t>
            </a:r>
          </a:p>
          <a:p>
            <a:r>
              <a:rPr lang="fr-FR" dirty="0" smtClean="0"/>
              <a:t>(travail à faire au brouillon !)</a:t>
            </a:r>
          </a:p>
          <a:p>
            <a:r>
              <a:rPr lang="fr-FR" dirty="0" smtClean="0"/>
              <a:t>Peut-on défendre une opinion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313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Arguments en faveur du « oui »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6916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On a le droit de défendre une opinion :</a:t>
            </a:r>
          </a:p>
          <a:p>
            <a:pPr>
              <a:buFontTx/>
              <a:buChar char="-"/>
            </a:pPr>
            <a:r>
              <a:rPr lang="fr-FR" dirty="0" smtClean="0"/>
              <a:t>Dans les démocraties, la liberté d’opinion est reconnue. 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C’est une liberté fondamentale, héritée du combat des Lumières pour la liberté de penser.</a:t>
            </a:r>
          </a:p>
          <a:p>
            <a:pPr>
              <a:buFontTx/>
              <a:buChar char="-"/>
            </a:pPr>
            <a:r>
              <a:rPr lang="fr-FR" dirty="0" smtClean="0"/>
              <a:t>Cette liberté est fondée sur la valeur reconnue à l’individu, caractéristique de l’époque moderne. Respecter l’individu, c’est respecter ses opinions.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On a les moyens de défendre de défendre une opinion : </a:t>
            </a:r>
          </a:p>
          <a:p>
            <a:pPr>
              <a:buFontTx/>
              <a:buChar char="-"/>
            </a:pPr>
            <a:r>
              <a:rPr lang="fr-FR" dirty="0" smtClean="0"/>
              <a:t>Ces moyens sont ceux de l’argumentation rationnelle par laquelle on s’efforce de convaincre l’autre en essayant de justifier son opinion avec des éléments aussi objectifs que possible.</a:t>
            </a:r>
          </a:p>
          <a:p>
            <a:pPr>
              <a:buFontTx/>
              <a:buChar char="-"/>
            </a:pPr>
            <a:r>
              <a:rPr lang="fr-FR" dirty="0" smtClean="0"/>
              <a:t>Parfois, quand on veut avoir raison à tout prix, on peut aussi chercher à persuader l’autre, en jouant sur sa sensibilité. C’est déjà un procédé moins loyal.</a:t>
            </a:r>
          </a:p>
          <a:p>
            <a:pPr>
              <a:buFontTx/>
              <a:buChar char="-"/>
            </a:pPr>
            <a:r>
              <a:rPr lang="fr-FR" dirty="0" smtClean="0"/>
              <a:t>Enfin, on peut être tenté de recourir à la violence…</a:t>
            </a:r>
          </a:p>
          <a:p>
            <a:pPr>
              <a:buFontTx/>
              <a:buChar char="-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3221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violence est-elle vraiment un moyen de défendre son opinion ?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On pourrait le penser, mais c’est une erreur.</a:t>
            </a:r>
          </a:p>
          <a:p>
            <a:r>
              <a:rPr lang="fr-FR" dirty="0" smtClean="0"/>
              <a:t>La violence vise à détruire l’autre, à le faire taire. Par la violence, je peux à la rigueur soumettre le corps d’autrui, mais pas sa pensée. Je ne peux pas empêcher autrui de penser ce qu’il pense.</a:t>
            </a:r>
          </a:p>
          <a:p>
            <a:r>
              <a:rPr lang="fr-FR" dirty="0" smtClean="0"/>
              <a:t>Le recours à la violence témoigne plutôt de la faiblesse de l’opinion ou de l’absence d’arguments chez celui qui essaie de la défendre.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645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violence est un risque omniprésent dans le débat d’opinions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Chacun a fait l’expérience de débats d’opinions et éprouvé à quel point il est difficile, voire impossible de convaincre autrui de changer de point de vue ;</a:t>
            </a:r>
          </a:p>
          <a:p>
            <a:r>
              <a:rPr lang="fr-FR" dirty="0" smtClean="0"/>
              <a:t>Souvent, le débat d’opinions dégénère en combat : on en vient aux insultes, puis aux mains…</a:t>
            </a:r>
          </a:p>
          <a:p>
            <a:r>
              <a:rPr lang="fr-FR" dirty="0" smtClean="0"/>
              <a:t>Pourquoi ? Parce que les opinions sont subjectives, parce que chacun est attaché aux siennes et aussi, parce que certaines opinions sont difficiles à défendre.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03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Arguments en faveur du « mais »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Point de vue de la possibilité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La nature subjective de l’opinion rend sa défense souvent difficile : l’opinion n’est pas le savoir, on ne peut pas la démontrer ;</a:t>
            </a:r>
          </a:p>
          <a:p>
            <a:r>
              <a:rPr lang="fr-FR" dirty="0" smtClean="0"/>
              <a:t>Il est parfois impossible de défendre certaines opinions, soit parce qu’elles sont trop subjectives (les goûts), soit parce qu’elles sont totalement irrationnelles (superstitions)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Point de vue de la légitimité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78461"/>
          </a:xfrm>
        </p:spPr>
        <p:txBody>
          <a:bodyPr/>
          <a:lstStyle/>
          <a:p>
            <a:r>
              <a:rPr lang="fr-FR" dirty="0" smtClean="0"/>
              <a:t>Puisque l’opinion est subjective par nature, il faut parfois savoir s’arrêter de débattre, par respect pour l’autre ;</a:t>
            </a:r>
          </a:p>
          <a:p>
            <a:r>
              <a:rPr lang="fr-FR" dirty="0" smtClean="0"/>
              <a:t>En revanche, certaines opinions sont dangereuses, notamment pour la démocratie et les libertés, et il faut les combattre.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817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build="p"/>
      <p:bldP spid="7" grpId="0" build="p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4 : construction de la problématique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99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Etape essentielle pour la rédaction de l’introduction et la construction du plan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La diversité des opinions génère des </a:t>
            </a:r>
            <a:r>
              <a:rPr lang="fr-FR" b="1" dirty="0" smtClean="0"/>
              <a:t>débats</a:t>
            </a:r>
            <a:r>
              <a:rPr lang="fr-FR" dirty="0" smtClean="0"/>
              <a:t> au cours desquels chacune essaie de défendre son point de vue.</a:t>
            </a:r>
          </a:p>
          <a:p>
            <a:r>
              <a:rPr lang="fr-FR" dirty="0" smtClean="0"/>
              <a:t>Cependant, en raison de la </a:t>
            </a:r>
            <a:r>
              <a:rPr lang="fr-FR" b="1" dirty="0" smtClean="0"/>
              <a:t>nature subjective </a:t>
            </a:r>
            <a:r>
              <a:rPr lang="fr-FR" dirty="0" smtClean="0"/>
              <a:t>de l’opinion, il est souvent difficile, voire parfois impossible de convaincre autrui. Il arrive même que les débats dégénèrent et le recours à la violence est le signe de cet échec.</a:t>
            </a:r>
          </a:p>
          <a:p>
            <a:r>
              <a:rPr lang="fr-FR" dirty="0" smtClean="0"/>
              <a:t>On peut alors s’interroger sur le </a:t>
            </a:r>
            <a:r>
              <a:rPr lang="fr-FR" b="1" dirty="0" smtClean="0"/>
              <a:t>paradoxe</a:t>
            </a:r>
            <a:r>
              <a:rPr lang="fr-FR" dirty="0" smtClean="0"/>
              <a:t> qui conduit les hommes à se lancer dans des débats d’opinions si ceux-ci sont inévitablement voués à l’échec. Peut-on défendre une opinion ? En avons-nous les moyens ? En avons-nous le droit ? Et quel est l’intérêt du débat d’opinions ? Que nous apporte-t-il ?</a:t>
            </a:r>
          </a:p>
          <a:p>
            <a:r>
              <a:rPr lang="fr-FR" b="1" dirty="0" smtClean="0"/>
              <a:t>L’enjeu</a:t>
            </a:r>
            <a:r>
              <a:rPr lang="fr-FR" dirty="0" smtClean="0"/>
              <a:t> est ici de comprendre quelle valeur il faut accorder à nos opinions : méritent-elles, en dépit de leur subjectivité, que nous en débattions ? Toutes ou certaines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1 : Définition des termes du sujet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200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L’opinion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Un point de vue personnel, relatif à chacun, subjectif</a:t>
            </a:r>
          </a:p>
          <a:p>
            <a:endParaRPr lang="fr-FR" dirty="0"/>
          </a:p>
          <a:p>
            <a:r>
              <a:rPr lang="fr-FR" dirty="0" smtClean="0"/>
              <a:t>NB : l’opinion est subjective, tandis que la science est objective. Le scientifique fait abstraction de ses opinions pour considérer son objet en lui-même, pour en comprendre la nature et les propriétés.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Repère conceptuel : objectif/subjectif </a:t>
            </a:r>
            <a:r>
              <a:rPr lang="fr-FR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subjectif</a:t>
            </a:r>
            <a:r>
              <a:rPr lang="fr-FR" dirty="0" smtClean="0"/>
              <a:t> : ce qui dépend de la subjectivité de l’individu, sa sensibilité, ses intérêts etc.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b="1" dirty="0" smtClean="0"/>
              <a:t>objectif</a:t>
            </a:r>
            <a:r>
              <a:rPr lang="fr-FR" dirty="0" smtClean="0"/>
              <a:t> : ce qui ne dépend pas de la subjectivité, qui s’efforce à une certaine neutralité ou impartialité.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410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Défendre une opinion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fr-FR" b="1" dirty="0" smtClean="0"/>
              <a:t>Défendre</a:t>
            </a:r>
            <a:r>
              <a:rPr lang="fr-FR" dirty="0" smtClean="0"/>
              <a:t> : au sens propre, c’est se protéger contre une attaque, pour sauvegarder sa vie ou ses biens. On se défend avec des armes.</a:t>
            </a:r>
          </a:p>
          <a:p>
            <a:r>
              <a:rPr lang="fr-FR" b="1" dirty="0" smtClean="0"/>
              <a:t>Défendre une opinion </a:t>
            </a:r>
            <a:r>
              <a:rPr lang="fr-FR" dirty="0" smtClean="0"/>
              <a:t>: mon opinion est « en danger » lorsqu’elle est contredite par une autre opinion. La subjectivité des opinions entraîne des débats au cours desquels chacun argumente pour essayer de convaincre/persuader autrui de son opinion. </a:t>
            </a:r>
          </a:p>
        </p:txBody>
      </p:sp>
    </p:spTree>
    <p:extLst>
      <p:ext uri="{BB962C8B-B14F-4D97-AF65-F5344CB8AC3E}">
        <p14:creationId xmlns:p14="http://schemas.microsoft.com/office/powerpoint/2010/main" val="378627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opinion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Quelle opinion ? Toutes les opinions ?</a:t>
            </a:r>
          </a:p>
          <a:p>
            <a:r>
              <a:rPr lang="fr-FR" dirty="0" smtClean="0"/>
              <a:t>Certaines opinions sont-elles plus défendables que d’autres ?</a:t>
            </a:r>
          </a:p>
          <a:p>
            <a:r>
              <a:rPr lang="fr-FR" dirty="0" smtClean="0"/>
              <a:t>Certaines opinions sont-elles totalement indéfendables ?</a:t>
            </a:r>
          </a:p>
          <a:p>
            <a:r>
              <a:rPr lang="fr-FR" dirty="0" smtClean="0"/>
              <a:t>L’opinion, en général, peut-elle être défendue? </a:t>
            </a:r>
          </a:p>
          <a:p>
            <a:pPr marL="0" indent="0">
              <a:buNone/>
            </a:pPr>
            <a:r>
              <a:rPr lang="fr-FR" dirty="0" smtClean="0"/>
              <a:t>NB : il ne faut pas confondre ici défendre une opinion et démontrer un savoir… L’opinion, étant subjective, ne peut jamais être démontrée.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964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Peut-on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Pouvoir : c’est toujours d’abord avoir les moyens, la capacité, la possibilité</a:t>
            </a:r>
          </a:p>
          <a:p>
            <a:r>
              <a:rPr lang="fr-FR" dirty="0" smtClean="0"/>
              <a:t>Pouvoir : c’est aussi avoir le droit, agir en toute légitimité (conforme à la morale) ou en toute légalité (conforme à la loi)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5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 2 : compréhension de la demande du sujet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63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sujet peut s’entendre en deux sens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i="1" dirty="0" smtClean="0">
                <a:solidFill>
                  <a:schemeClr val="accent5">
                    <a:lumMod val="75000"/>
                  </a:schemeClr>
                </a:solidFill>
              </a:rPr>
              <a:t>Avons-nous les moyens ou la possibilité de défendre une opinion ?</a:t>
            </a:r>
          </a:p>
          <a:p>
            <a:r>
              <a:rPr lang="fr-FR" b="1" dirty="0" smtClean="0"/>
              <a:t>Première piste de réflexion </a:t>
            </a:r>
            <a:r>
              <a:rPr lang="fr-FR" dirty="0" smtClean="0"/>
              <a:t>: de quels moyens disposons-nous pour défendre une opinion ?</a:t>
            </a:r>
          </a:p>
          <a:p>
            <a:r>
              <a:rPr lang="fr-FR" b="1" dirty="0" smtClean="0"/>
              <a:t>Deuxième piste </a:t>
            </a:r>
            <a:r>
              <a:rPr lang="fr-FR" dirty="0" smtClean="0"/>
              <a:t>: l’opinion, du fait de sa nature subjective, peut-elle vraiment être défendue ? Peut-on vraiment réussir à convaincre autrui de changer de point de vue ?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i="1" dirty="0" smtClean="0">
                <a:solidFill>
                  <a:schemeClr val="accent5">
                    <a:lumMod val="75000"/>
                  </a:schemeClr>
                </a:solidFill>
              </a:rPr>
              <a:t>Avons-nous le droit de défendre une opinion 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 smtClean="0"/>
              <a:t>Première piste </a:t>
            </a:r>
            <a:r>
              <a:rPr lang="fr-FR" dirty="0" smtClean="0"/>
              <a:t>: que dit la loi à ce sujet ? Est-ce légal ? </a:t>
            </a:r>
          </a:p>
          <a:p>
            <a:endParaRPr lang="fr-FR" dirty="0"/>
          </a:p>
          <a:p>
            <a:r>
              <a:rPr lang="fr-FR" b="1" dirty="0" smtClean="0"/>
              <a:t>Deuxième piste </a:t>
            </a:r>
            <a:r>
              <a:rPr lang="fr-FR" dirty="0" smtClean="0"/>
              <a:t>: est-ce toujours légitime ?</a:t>
            </a:r>
          </a:p>
          <a:p>
            <a:pPr marL="0" indent="0">
              <a:buNone/>
            </a:pPr>
            <a:r>
              <a:rPr lang="fr-FR" dirty="0" smtClean="0"/>
              <a:t>A supposer qu’on ait le droit de défendre une opinion, faut-il toujours se lancer dans un débat ? Est-ce toujours utile ? Existe-t-il des règles pour le faire ?</a:t>
            </a:r>
          </a:p>
        </p:txBody>
      </p:sp>
    </p:spTree>
    <p:extLst>
      <p:ext uri="{BB962C8B-B14F-4D97-AF65-F5344CB8AC3E}">
        <p14:creationId xmlns:p14="http://schemas.microsoft.com/office/powerpoint/2010/main" val="310390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Etape 3 : recherche des idées en vue de construire une problématique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49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998</Words>
  <Application>Microsoft Office PowerPoint</Application>
  <PresentationFormat>Affichage à l'écran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Méthodologie de la dissertation</vt:lpstr>
      <vt:lpstr>Etape 1 : Définition des termes du sujet</vt:lpstr>
      <vt:lpstr>L’opinion</vt:lpstr>
      <vt:lpstr>Défendre une opinion</vt:lpstr>
      <vt:lpstr>UNE opinion</vt:lpstr>
      <vt:lpstr>Peut-on ?</vt:lpstr>
      <vt:lpstr>Etape 2 : compréhension de la demande du sujet</vt:lpstr>
      <vt:lpstr>Le sujet peut s’entendre en deux sens</vt:lpstr>
      <vt:lpstr>Etape 3 : recherche des idées en vue de construire une problématique</vt:lpstr>
      <vt:lpstr>Arguments en faveur du « oui »</vt:lpstr>
      <vt:lpstr>La violence est-elle vraiment un moyen de défendre son opinion ?</vt:lpstr>
      <vt:lpstr>La violence est un risque omniprésent dans le débat d’opinions</vt:lpstr>
      <vt:lpstr>Arguments en faveur du « mais »</vt:lpstr>
      <vt:lpstr>Etape 4 : construction de la problématique</vt:lpstr>
      <vt:lpstr>Etape essentielle pour la rédaction de l’introduction et la construction du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de la dissertation</dc:title>
  <dc:creator>Administrateur</dc:creator>
  <cp:lastModifiedBy>Administrateur</cp:lastModifiedBy>
  <cp:revision>14</cp:revision>
  <dcterms:created xsi:type="dcterms:W3CDTF">2020-10-04T17:35:53Z</dcterms:created>
  <dcterms:modified xsi:type="dcterms:W3CDTF">2020-10-04T18:41:39Z</dcterms:modified>
</cp:coreProperties>
</file>