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2" r:id="rId5"/>
    <p:sldId id="264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7929-C6CF-4F94-A503-05A25CD8DCBE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777F0-2A6D-4D62-ADB8-78EC4A2B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572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7929-C6CF-4F94-A503-05A25CD8DCBE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777F0-2A6D-4D62-ADB8-78EC4A2B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3035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7929-C6CF-4F94-A503-05A25CD8DCBE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777F0-2A6D-4D62-ADB8-78EC4A2B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2387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7929-C6CF-4F94-A503-05A25CD8DCBE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777F0-2A6D-4D62-ADB8-78EC4A2B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243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7929-C6CF-4F94-A503-05A25CD8DCBE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777F0-2A6D-4D62-ADB8-78EC4A2B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6076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7929-C6CF-4F94-A503-05A25CD8DCBE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777F0-2A6D-4D62-ADB8-78EC4A2B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7023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7929-C6CF-4F94-A503-05A25CD8DCBE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777F0-2A6D-4D62-ADB8-78EC4A2B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843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7929-C6CF-4F94-A503-05A25CD8DCBE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777F0-2A6D-4D62-ADB8-78EC4A2B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723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7929-C6CF-4F94-A503-05A25CD8DCBE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777F0-2A6D-4D62-ADB8-78EC4A2B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1846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7929-C6CF-4F94-A503-05A25CD8DCBE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777F0-2A6D-4D62-ADB8-78EC4A2B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4567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47929-C6CF-4F94-A503-05A25CD8DCBE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777F0-2A6D-4D62-ADB8-78EC4A2B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0609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47929-C6CF-4F94-A503-05A25CD8DCBE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777F0-2A6D-4D62-ADB8-78EC4A2BA1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3603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Focus : analyse d’un sujet de dissertation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Repérer les différentes formulations possibles d’un sujet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7708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Enoncé : qu’est-ce X ?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Exemples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Qu’est-ce que faire une expérience ?</a:t>
            </a:r>
          </a:p>
          <a:p>
            <a:pPr>
              <a:buFontTx/>
              <a:buChar char="-"/>
            </a:pPr>
            <a:r>
              <a:rPr lang="fr-FR" dirty="0" smtClean="0"/>
              <a:t>Désirer, est-ce nécessairement souffrir ?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Analyse 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r-FR" dirty="0" smtClean="0"/>
              <a:t>Ces intitulés demandent une définition très précise des notions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6713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Enoncé : Peut-on X… ? </a:t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>               X peut-il … ?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Exemples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Peut-on défendre une opinion ?</a:t>
            </a:r>
          </a:p>
          <a:p>
            <a:pPr>
              <a:buFontTx/>
              <a:buChar char="-"/>
            </a:pPr>
            <a:r>
              <a:rPr lang="fr-FR" dirty="0" smtClean="0"/>
              <a:t>Peut-on </a:t>
            </a:r>
            <a:r>
              <a:rPr lang="fr-FR" dirty="0" smtClean="0"/>
              <a:t>tout dire ?</a:t>
            </a:r>
          </a:p>
          <a:p>
            <a:pPr>
              <a:buFontTx/>
              <a:buChar char="-"/>
            </a:pPr>
            <a:r>
              <a:rPr lang="fr-FR" dirty="0" smtClean="0"/>
              <a:t>Peut-on être heureux au milieu des malheureux ?</a:t>
            </a:r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Analyse</a:t>
            </a:r>
            <a:endParaRPr lang="fr-FR" dirty="0"/>
          </a:p>
        </p:txBody>
      </p:sp>
      <p:sp>
        <p:nvSpPr>
          <p:cNvPr id="14" name="Espace réservé du contenu 1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r-FR" dirty="0" smtClean="0"/>
              <a:t>La question interroge :</a:t>
            </a:r>
          </a:p>
          <a:p>
            <a:pPr>
              <a:buFontTx/>
              <a:buChar char="-"/>
            </a:pPr>
            <a:r>
              <a:rPr lang="fr-FR" dirty="0" smtClean="0"/>
              <a:t>La possibilité pratique : a-t-on les moyens de ?</a:t>
            </a:r>
          </a:p>
          <a:p>
            <a:pPr>
              <a:buNone/>
            </a:pPr>
            <a:r>
              <a:rPr lang="fr-FR" dirty="0" smtClean="0"/>
              <a:t>Et/ou</a:t>
            </a:r>
          </a:p>
          <a:p>
            <a:pPr>
              <a:buNone/>
            </a:pPr>
            <a:r>
              <a:rPr lang="fr-FR" dirty="0" smtClean="0"/>
              <a:t>- La possibilité morale ou le droit : est-il légitime de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043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Enoncé : Faut-il X… ?</a:t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>                   Doit-on X… ?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Exemples 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r-FR" dirty="0" smtClean="0"/>
              <a:t>Faut-il </a:t>
            </a:r>
            <a:r>
              <a:rPr lang="fr-FR" dirty="0" smtClean="0"/>
              <a:t>travailler ?</a:t>
            </a:r>
          </a:p>
          <a:p>
            <a:pPr>
              <a:buFontTx/>
              <a:buChar char="-"/>
            </a:pPr>
            <a:r>
              <a:rPr lang="fr-FR" dirty="0" smtClean="0"/>
              <a:t>Faut-il être stupide pour être heureux ?</a:t>
            </a:r>
          </a:p>
          <a:p>
            <a:pPr>
              <a:buFontTx/>
              <a:buChar char="-"/>
            </a:pPr>
            <a:r>
              <a:rPr lang="fr-FR" dirty="0" smtClean="0"/>
              <a:t>Faut-il toujours dire la </a:t>
            </a:r>
            <a:r>
              <a:rPr lang="fr-FR" dirty="0" smtClean="0"/>
              <a:t>vérité?</a:t>
            </a: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Devons-nous le respect au vivant ?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Analyse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La question interroge :</a:t>
            </a:r>
          </a:p>
          <a:p>
            <a:pPr>
              <a:buFontTx/>
              <a:buChar char="-"/>
            </a:pPr>
            <a:r>
              <a:rPr lang="fr-FR" dirty="0" smtClean="0"/>
              <a:t>La nécessité physique ou matérielle, le besoin : sommes-nous contraints de… ?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smtClean="0"/>
              <a:t>Et/ou</a:t>
            </a:r>
          </a:p>
          <a:p>
            <a:pPr>
              <a:buNone/>
            </a:pPr>
            <a:r>
              <a:rPr lang="fr-FR" dirty="0" smtClean="0"/>
              <a:t>- l’obligation morale, le devoir : notre dignité exige-t-elle que ….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3107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Enoncé : Pourquoi X?</a:t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>                    A quoi sert X ?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Exemples 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fr-FR" dirty="0" smtClean="0"/>
              <a:t>Pourquoi </a:t>
            </a:r>
            <a:r>
              <a:rPr lang="fr-FR" dirty="0" smtClean="0"/>
              <a:t>s’intéresser à </a:t>
            </a:r>
            <a:r>
              <a:rPr lang="fr-FR" dirty="0" smtClean="0"/>
              <a:t>l’histoire </a:t>
            </a:r>
            <a:r>
              <a:rPr lang="fr-FR" dirty="0" smtClean="0"/>
              <a:t>?</a:t>
            </a:r>
          </a:p>
          <a:p>
            <a:pPr>
              <a:buFontTx/>
              <a:buChar char="-"/>
            </a:pPr>
            <a:r>
              <a:rPr lang="fr-FR" dirty="0" smtClean="0"/>
              <a:t>Pourquoi se cultiver ?</a:t>
            </a:r>
          </a:p>
          <a:p>
            <a:pPr>
              <a:buFontTx/>
              <a:buChar char="-"/>
            </a:pPr>
            <a:r>
              <a:rPr lang="fr-FR" dirty="0" smtClean="0"/>
              <a:t>A quoi sert l’art ?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Analyse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Il s’agit de mettre en évidence les raisons, les buts ou l’utilité de X.</a:t>
            </a:r>
          </a:p>
          <a:p>
            <a:r>
              <a:rPr lang="fr-FR" dirty="0" smtClean="0"/>
              <a:t>Il faut aussi se poser la question de son inutilité.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smtClean="0"/>
              <a:t>Attention : sur ce type de sujet, proscrire le plan « Avantages et inconvénients </a:t>
            </a:r>
            <a:r>
              <a:rPr lang="fr-FR" dirty="0" smtClean="0"/>
              <a:t>», qui n’est pas un plan problématique, mais purement descriptif.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76111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215</Words>
  <Application>Microsoft Office PowerPoint</Application>
  <PresentationFormat>Affichage à l'écran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Focus : analyse d’un sujet de dissertation</vt:lpstr>
      <vt:lpstr>Enoncé : qu’est-ce X ?</vt:lpstr>
      <vt:lpstr>Enoncé : Peut-on X… ?                 X peut-il … ?</vt:lpstr>
      <vt:lpstr>Enoncé : Faut-il X… ?                    Doit-on X… ?</vt:lpstr>
      <vt:lpstr>Enoncé : Pourquoi X?                     A quoi sert X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Focus : analyse d’un sujet de dissertation</dc:title>
  <dc:creator>Administrateur</dc:creator>
  <cp:lastModifiedBy>Administrateur</cp:lastModifiedBy>
  <cp:revision>5</cp:revision>
  <dcterms:created xsi:type="dcterms:W3CDTF">2020-11-26T15:15:56Z</dcterms:created>
  <dcterms:modified xsi:type="dcterms:W3CDTF">2020-11-26T15:24:46Z</dcterms:modified>
</cp:coreProperties>
</file>