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286" r:id="rId5"/>
    <p:sldId id="288" r:id="rId6"/>
    <p:sldId id="284" r:id="rId7"/>
    <p:sldId id="28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66" d="100"/>
          <a:sy n="66" d="100"/>
        </p:scale>
        <p:origin x="57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N.14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 MIA INFANZIA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 </a:t>
            </a:r>
            <a:r>
              <a:rPr lang="it-IT" dirty="0">
                <a:solidFill>
                  <a:srgbClr val="0070C0"/>
                </a:solidFill>
              </a:rPr>
              <a:t>30/04/20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4682816-DA96-40B2-ABEC-DE6AABB57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610004"/>
            <a:ext cx="9634331" cy="59998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7B3E21D-B470-4153-B09D-EF1EEDCAF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391" y="479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93"/>
    </mc:Choice>
    <mc:Fallback>
      <p:transition spd="slow" advTm="13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526533F-AAD5-4C02-944A-71EF52F8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65" y="1295000"/>
            <a:ext cx="8653670" cy="52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8"/>
    </mc:Choice>
    <mc:Fallback xmlns="">
      <p:transition spd="slow" advTm="81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3A16E51-D570-4213-828B-A13772B4A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6" y="1357816"/>
            <a:ext cx="10962128" cy="345272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E3982C9-9098-4FA4-8FC5-B53906F0E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70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1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588"/>
    </mc:Choice>
    <mc:Fallback>
      <p:transition spd="slow" advTm="11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C1E82AD-34DD-4835-ADCC-D08CAFF16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1117625"/>
            <a:ext cx="10800521" cy="532222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47182A8-62B8-4721-81C5-17E2EE127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"/>
    </mc:Choice>
    <mc:Fallback>
      <p:transition spd="slow" advTm="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C76387C-3131-47E3-BEFE-0E9FA69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469" y="374093"/>
            <a:ext cx="6240791" cy="635138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372E917-D3D2-4E3F-B8F6-46C2F95083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728" y="374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060"/>
    </mc:Choice>
    <mc:Fallback>
      <p:transition spd="slow" advTm="186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DFC47D1-9720-47BE-8E16-6299C2B16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7" y="1643269"/>
            <a:ext cx="11409546" cy="437321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E09ED78-F146-41C3-8961-E49D66C2B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36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0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89"/>
    </mc:Choice>
    <mc:Fallback>
      <p:transition spd="slow" advTm="12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17</Words>
  <Application>Microsoft Office PowerPoint</Application>
  <PresentationFormat>Widescreen</PresentationFormat>
  <Paragraphs>1</Paragraphs>
  <Slides>7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Tema di Office</vt:lpstr>
      <vt:lpstr>LEZIONE N.14  LA MIA INFANZIA  INS. LUCIANA DE BENEDETTI 30/04/20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152</cp:revision>
  <dcterms:created xsi:type="dcterms:W3CDTF">2020-03-10T15:24:18Z</dcterms:created>
  <dcterms:modified xsi:type="dcterms:W3CDTF">2020-04-28T19:22:50Z</dcterms:modified>
</cp:coreProperties>
</file>