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82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2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3572-B3DA-48BC-A79F-279B8A279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6DBBF-FE48-4147-939E-2E4632AE6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C5767-57F9-4E71-B14C-AFF598C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5F90B-8AC9-4E15-846B-4684440D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89AE5-BE10-4D8F-AC56-BD6F55DB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C934F-23ED-4A5B-B857-F5ACD4D9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C34C68-301C-4CC0-8D73-B164D0F93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540F-84E1-461B-889A-3A49CB4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54B75-514D-4EFE-82D3-D1CA77D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294-B7D7-42BF-A84F-70C7668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80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73DBF1-2BBD-4587-8D54-D2C444E4E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8A388-7C7B-406E-AF22-6B44FAFA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29A93-EAE2-4306-8A42-A65A0A28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316C5-7021-4845-8C18-AAA87D4F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E730-7698-4654-B0E3-BFA2638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AB51-08BA-4775-89CB-E6B3912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BE3B8-454C-4768-A55B-11BA356F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56566-A04F-4419-A58C-8FB46A1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E13F5-402E-4194-96D3-2CF3188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AB23C-586D-42A1-B893-B8CBDB05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CD50-AEF6-4966-B394-54BFE0AE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FC0F6C-CFB0-4034-9D69-ED5690B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E81D8-0DBF-4AAA-95A2-A22B9F6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C5AAF-0127-4225-BAA0-84AA0DAE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B5F02-E8C3-4EE6-875D-3FDEACB5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5E9E7-CCC3-44EF-B95C-B2DDE46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204D8-DA7F-4E0D-8CB9-C71434AE6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BE8708-A44B-440B-8D05-1BB44920F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0F5FBC-473B-4ACA-B22E-E42C47A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578A38-70D3-43D4-9B2F-E746DE5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09BAE2-83ED-408E-B4F1-38A9DCE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0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BFF7A-F2E1-43E4-9090-FC70D4AF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C0943-DC09-47D8-8770-61295797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F0FC-B10C-4909-B29C-73ED66E1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4F837A-9613-4208-9496-D651D84CB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CAEE10-DC48-42D2-8D66-3D7E9089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144AE-3D8C-45CF-9060-910D6C12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61E8B-536D-4E09-96F6-7AE9FCC2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217AE8-B0A4-4E28-8830-3DBC035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6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D4004-3B00-49D9-BEC3-4D4BA995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EFB36-84B7-4A4C-AC2A-8A3432BF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9DD0B-0A9E-413C-A90E-AE24B52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08CB-BEEC-417A-BACC-4690B725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1DFD2-C501-45FE-944F-E73BF1E0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F5078C-BD26-4050-9B1C-F5EA5193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6F16A2-5AE3-427B-B925-60A49495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9D6F3-7D6C-4567-9716-AA93C03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54A24-75ED-4DF4-831A-D99074B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740E2-36CC-432D-9548-619AFE5B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C385-47A4-413C-A3AB-1F18553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8D2D4-6884-403D-839E-8D73AAE1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54FE2-0633-4316-A277-06FDF73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EEA17-299F-4CF2-947A-36C4796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5D307C-5F3A-4B2B-9A58-99EEFD3E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BD13E-2F8C-4E2C-BBC1-86BB7A5C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7AE18-4047-499A-AE4B-4FBEFD14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E90D6B-98EA-42DD-8FFB-809F2478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6D0852-4801-4523-A264-A0E67E80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4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DE342-1569-460D-8134-8AC254D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5E7EF-C7FF-43E2-9BAB-F734CB83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E093D1-CB42-4664-9D30-641E00C17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3015-7196-45DA-BAA4-F0D2CBD01E3A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BFAB8-44E2-426E-9443-A51F757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2E7D5C-75E8-4DFF-92F9-E3919F0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F8120-9752-4167-9E76-796D8B136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LEZIONE N.10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b="1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LA SALUTE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INS. LUCIANA DE BENEDETTI </a:t>
            </a:r>
            <a:r>
              <a:rPr lang="it-IT" dirty="0">
                <a:solidFill>
                  <a:srgbClr val="0070C0"/>
                </a:solidFill>
              </a:rPr>
              <a:t>15/04/20</a:t>
            </a:r>
          </a:p>
        </p:txBody>
      </p:sp>
    </p:spTree>
    <p:extLst>
      <p:ext uri="{BB962C8B-B14F-4D97-AF65-F5344CB8AC3E}">
        <p14:creationId xmlns:p14="http://schemas.microsoft.com/office/powerpoint/2010/main" val="2204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6"/>
    </mc:Choice>
    <mc:Fallback xmlns="">
      <p:transition spd="slow" advTm="235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447C484-CD2F-4624-96C6-CEA6A718E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7" y="1444487"/>
            <a:ext cx="11315286" cy="532484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BF037F-CA84-43A4-A571-3AFFC5737759}"/>
              </a:ext>
            </a:extLst>
          </p:cNvPr>
          <p:cNvSpPr txBox="1"/>
          <p:nvPr/>
        </p:nvSpPr>
        <p:spPr>
          <a:xfrm>
            <a:off x="993913" y="356079"/>
            <a:ext cx="10204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1"/>
                </a:solidFill>
              </a:rPr>
              <a:t>PARTICOLARITA’ DELLA LINGUA ITALIANA: </a:t>
            </a:r>
            <a:r>
              <a:rPr lang="it-IT" sz="4000" b="1" u="sng" dirty="0">
                <a:solidFill>
                  <a:schemeClr val="accent1"/>
                </a:solidFill>
              </a:rPr>
              <a:t>ANDARE E VENIRE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B831F51-F99E-46F2-AD0B-00B26E432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113" y="454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30"/>
    </mc:Choice>
    <mc:Fallback xmlns="">
      <p:transition spd="slow" advTm="126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28EBDA0-0977-4312-9B27-64B454AC0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3" y="1364973"/>
            <a:ext cx="11448653" cy="53273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D3B3A52-8A0E-4421-991F-5F0DFD4818A7}"/>
              </a:ext>
            </a:extLst>
          </p:cNvPr>
          <p:cNvSpPr/>
          <p:nvPr/>
        </p:nvSpPr>
        <p:spPr>
          <a:xfrm>
            <a:off x="1917803" y="318128"/>
            <a:ext cx="85683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solidFill>
                  <a:schemeClr val="accent1"/>
                </a:solidFill>
              </a:rPr>
              <a:t>PARTICOLARITA’ DELLA LINGUA ITALIANA: </a:t>
            </a:r>
            <a:r>
              <a:rPr lang="it-IT" sz="4000" b="1" u="sng" dirty="0">
                <a:solidFill>
                  <a:schemeClr val="accent1"/>
                </a:solidFill>
              </a:rPr>
              <a:t>NOMI SPECIALI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D552250-86AC-44E8-A2D1-130E9A4C8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243" y="387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25"/>
    </mc:Choice>
    <mc:Fallback xmlns="">
      <p:transition spd="slow" advTm="14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FF2ABA-C812-4BF9-9770-261F5B505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8" y="547213"/>
            <a:ext cx="8931964" cy="60987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E909E9-D0D8-4366-BDA1-660F85B01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243" y="705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15"/>
    </mc:Choice>
    <mc:Fallback xmlns="">
      <p:transition spd="slow" advTm="79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EDBF72-650D-43DA-A80E-0B58EB4EC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02" y="1701793"/>
            <a:ext cx="7425335" cy="411762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B560F3A-9312-4445-9926-B1E7D3C26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4" y="215460"/>
            <a:ext cx="1327424" cy="13274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22D7C1B-FB2A-4A89-93AA-6D6D18AD8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20" y="3848786"/>
            <a:ext cx="1940581" cy="12634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EE7F15A-E974-4535-820F-FAEE110BD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1164" y="483819"/>
            <a:ext cx="2918171" cy="10240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5FCF9D4-5C2C-46C4-B123-F15390FC1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666" y="369288"/>
            <a:ext cx="2300419" cy="12925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92EDA64-07D9-44F7-872F-9A7548B63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260" y="5394937"/>
            <a:ext cx="2248679" cy="126347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24171D-4BB8-40F4-8FE4-4C667E985A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9698" y="2815292"/>
            <a:ext cx="2001593" cy="133196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94AE062-DCA0-4134-AA55-5D5FA5E10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0836" y="740486"/>
            <a:ext cx="2001592" cy="133196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0F618D8-4AAC-4881-AE23-290416443B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9276" y="5622476"/>
            <a:ext cx="2081915" cy="116977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AA57045-1FEB-4F43-9EBE-4BB3802F94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8456" y="5260759"/>
            <a:ext cx="2847975" cy="16002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CDE949F-3D0D-4F8D-83C5-B6E645C14765}"/>
              </a:ext>
            </a:extLst>
          </p:cNvPr>
          <p:cNvSpPr txBox="1"/>
          <p:nvPr/>
        </p:nvSpPr>
        <p:spPr>
          <a:xfrm>
            <a:off x="1485600" y="131610"/>
            <a:ext cx="11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FEBBRE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FD18759-0A20-4C45-8026-61A436979049}"/>
              </a:ext>
            </a:extLst>
          </p:cNvPr>
          <p:cNvSpPr txBox="1"/>
          <p:nvPr/>
        </p:nvSpPr>
        <p:spPr>
          <a:xfrm>
            <a:off x="3794786" y="100980"/>
            <a:ext cx="164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CARIE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0A2DF7E-1596-49AC-A5CB-E1D6BD938D23}"/>
              </a:ext>
            </a:extLst>
          </p:cNvPr>
          <p:cNvSpPr txBox="1"/>
          <p:nvPr/>
        </p:nvSpPr>
        <p:spPr>
          <a:xfrm>
            <a:off x="6918473" y="26250"/>
            <a:ext cx="164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MORBILLO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7FF23D-6D2E-4B65-923B-9F1D65DA7DD1}"/>
              </a:ext>
            </a:extLst>
          </p:cNvPr>
          <p:cNvSpPr txBox="1"/>
          <p:nvPr/>
        </p:nvSpPr>
        <p:spPr>
          <a:xfrm>
            <a:off x="9609176" y="316276"/>
            <a:ext cx="200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RAFFREDDORE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9C60411-BF54-4EF9-A802-3F5485794C91}"/>
              </a:ext>
            </a:extLst>
          </p:cNvPr>
          <p:cNvSpPr txBox="1"/>
          <p:nvPr/>
        </p:nvSpPr>
        <p:spPr>
          <a:xfrm>
            <a:off x="1642915" y="1900049"/>
            <a:ext cx="15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VARICELLA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218ED26-43AE-4C5F-AE27-58DC53295C1C}"/>
              </a:ext>
            </a:extLst>
          </p:cNvPr>
          <p:cNvSpPr txBox="1"/>
          <p:nvPr/>
        </p:nvSpPr>
        <p:spPr>
          <a:xfrm>
            <a:off x="1556472" y="3534170"/>
            <a:ext cx="123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FRATTURA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5DB3107-67DE-4AED-8150-4E851F59AF2D}"/>
              </a:ext>
            </a:extLst>
          </p:cNvPr>
          <p:cNvSpPr txBox="1"/>
          <p:nvPr/>
        </p:nvSpPr>
        <p:spPr>
          <a:xfrm>
            <a:off x="2582366" y="5917430"/>
            <a:ext cx="1063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OTITE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899D5BC-986B-41E9-B040-07B985AEC0F9}"/>
              </a:ext>
            </a:extLst>
          </p:cNvPr>
          <p:cNvSpPr txBox="1"/>
          <p:nvPr/>
        </p:nvSpPr>
        <p:spPr>
          <a:xfrm>
            <a:off x="6395281" y="6065475"/>
            <a:ext cx="153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POLMONITE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EBD6AD8-57B5-46B1-B9A5-B3408342FDC3}"/>
              </a:ext>
            </a:extLst>
          </p:cNvPr>
          <p:cNvSpPr/>
          <p:nvPr/>
        </p:nvSpPr>
        <p:spPr>
          <a:xfrm>
            <a:off x="9819026" y="2468644"/>
            <a:ext cx="76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TOSSE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4C38DCF-E1F1-4808-A004-C7A15D4520B2}"/>
              </a:ext>
            </a:extLst>
          </p:cNvPr>
          <p:cNvSpPr txBox="1"/>
          <p:nvPr/>
        </p:nvSpPr>
        <p:spPr>
          <a:xfrm>
            <a:off x="10699944" y="4926928"/>
            <a:ext cx="1374047" cy="370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INFARTO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30B1F283-AB4C-4D68-A6E4-FC68BC627E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875" y="1914778"/>
            <a:ext cx="1533126" cy="153312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1E1CE0-240A-480B-8E2C-3E8972E80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06820" y="3229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5"/>
    </mc:Choice>
    <mc:Fallback xmlns="">
      <p:transition spd="slow" advTm="1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43</Words>
  <Application>Microsoft Office PowerPoint</Application>
  <PresentationFormat>Widescreen</PresentationFormat>
  <Paragraphs>13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Arial Rounded MT Bold</vt:lpstr>
      <vt:lpstr>Calibri</vt:lpstr>
      <vt:lpstr>Calibri Light</vt:lpstr>
      <vt:lpstr>Tema di Office</vt:lpstr>
      <vt:lpstr>LEZIONE N.10  LA SALUTE  INS. LUCIANA DE BENEDETTI 15/04/20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lavoro</dc:title>
  <dc:creator>Luciana De Benedetti</dc:creator>
  <cp:lastModifiedBy>Luciana De Benedetti</cp:lastModifiedBy>
  <cp:revision>111</cp:revision>
  <dcterms:created xsi:type="dcterms:W3CDTF">2020-03-10T15:24:18Z</dcterms:created>
  <dcterms:modified xsi:type="dcterms:W3CDTF">2020-04-15T13:55:16Z</dcterms:modified>
</cp:coreProperties>
</file>