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>
        <p:scale>
          <a:sx n="66" d="100"/>
          <a:sy n="66" d="100"/>
        </p:scale>
        <p:origin x="57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52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N.3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</a:t>
            </a:r>
            <a:br>
              <a:rPr lang="it-IT" dirty="0"/>
            </a:br>
            <a:r>
              <a:rPr lang="it-IT" dirty="0">
                <a:solidFill>
                  <a:srgbClr val="0070C0"/>
                </a:solidFill>
              </a:rPr>
              <a:t>17/03/20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4"/>
    </mc:Choice>
    <mc:Fallback>
      <p:transition spd="slow" advTm="70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9348E5D-1BFD-4725-B7C3-7076B8624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6" y="1547266"/>
            <a:ext cx="11868687" cy="39489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EE9D9C-2F7B-4381-8CD0-F24004CCF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399" y="347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8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24"/>
    </mc:Choice>
    <mc:Fallback>
      <p:transition spd="slow" advTm="12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4B0E3F-BFBE-4D4D-A6D1-83ECB6554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" y="1025006"/>
            <a:ext cx="11501538" cy="130641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777B7F-A8B7-4D7A-B2F4-C4C92180022E}"/>
              </a:ext>
            </a:extLst>
          </p:cNvPr>
          <p:cNvSpPr txBox="1"/>
          <p:nvPr/>
        </p:nvSpPr>
        <p:spPr>
          <a:xfrm>
            <a:off x="517500" y="2786006"/>
            <a:ext cx="114156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IO VENGO ……… INDIA</a:t>
            </a:r>
          </a:p>
          <a:p>
            <a:r>
              <a:rPr lang="it-IT" sz="3200" dirty="0">
                <a:solidFill>
                  <a:srgbClr val="0070C0"/>
                </a:solidFill>
              </a:rPr>
              <a:t>IO VENGO ……...EMIRATI ARABI</a:t>
            </a:r>
          </a:p>
          <a:p>
            <a:r>
              <a:rPr lang="it-IT" sz="3200" dirty="0">
                <a:solidFill>
                  <a:srgbClr val="0070C0"/>
                </a:solidFill>
              </a:rPr>
              <a:t>IO VENGO……….MALDIVE</a:t>
            </a:r>
          </a:p>
          <a:p>
            <a:r>
              <a:rPr lang="it-IT" sz="3200" dirty="0">
                <a:solidFill>
                  <a:srgbClr val="0070C0"/>
                </a:solidFill>
              </a:rPr>
              <a:t>IO VENGO……….FRANCIA</a:t>
            </a:r>
          </a:p>
          <a:p>
            <a:r>
              <a:rPr lang="it-IT" sz="3200" dirty="0">
                <a:solidFill>
                  <a:srgbClr val="0070C0"/>
                </a:solidFill>
              </a:rPr>
              <a:t>IO VENGO ………ZAMBIA</a:t>
            </a:r>
          </a:p>
          <a:p>
            <a:r>
              <a:rPr lang="it-IT" sz="3200" dirty="0">
                <a:solidFill>
                  <a:srgbClr val="0070C0"/>
                </a:solidFill>
              </a:rPr>
              <a:t>IO VENGO………BELGIO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C42940-20AD-48A2-9716-14D2218A2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88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3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7"/>
    </mc:Choice>
    <mc:Fallback>
      <p:transition spd="slow" advTm="2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0BA896B-B2E7-44A1-8AB1-A721A4986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9" y="1547367"/>
            <a:ext cx="11723442" cy="413009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2BA943-D527-4A0C-8B6D-F1511372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24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1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8"/>
    </mc:Choice>
    <mc:Fallback>
      <p:transition spd="slow" advTm="2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C6DFF0-86E8-437A-855D-73B6113EB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2" y="2467429"/>
            <a:ext cx="11013502" cy="18868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6C9135-13AC-4CD3-A246-5775113DF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4386" y="54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6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12"/>
    </mc:Choice>
    <mc:Fallback>
      <p:transition spd="slow" advTm="8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B8B0785-4805-422F-988A-0E3488586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2" y="1318438"/>
            <a:ext cx="11500256" cy="51248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D62F05-5779-4109-B47A-8AC80CD4421F}"/>
              </a:ext>
            </a:extLst>
          </p:cNvPr>
          <p:cNvSpPr txBox="1"/>
          <p:nvPr/>
        </p:nvSpPr>
        <p:spPr>
          <a:xfrm>
            <a:off x="1378226" y="357809"/>
            <a:ext cx="927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u="sng" dirty="0">
                <a:solidFill>
                  <a:srgbClr val="0070C0"/>
                </a:solidFill>
              </a:rPr>
              <a:t>PASSATO PROSSIMO DEI VERBI RIFLESSIVI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465477-C38A-4C8B-8B1C-8A6A7D6E8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452" y="345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15"/>
    </mc:Choice>
    <mc:Fallback>
      <p:transition spd="slow" advTm="19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9726E0F-8705-44AC-B655-2E8F134D9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" y="1900179"/>
            <a:ext cx="11594042" cy="37776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633030-BF68-4EAB-93BA-C00340C8C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4570" y="570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31"/>
    </mc:Choice>
    <mc:Fallback>
      <p:transition spd="slow" advTm="11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B18DC7A-051C-4D64-AE44-D985B5FEA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3" y="1502946"/>
            <a:ext cx="11398102" cy="374953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60F9D4-0B14-43D1-B97A-BAA494296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5135" y="455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5"/>
    </mc:Choice>
    <mc:Fallback>
      <p:transition spd="slow" advTm="1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A24E5E6-F3C7-4077-BB85-D6B77248C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4" y="2083981"/>
            <a:ext cx="11348331" cy="19119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C71693-2D52-4015-8AD9-4C8CC2F68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8100" y="50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6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2"/>
    </mc:Choice>
    <mc:Fallback>
      <p:transition spd="slow" advTm="16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7D1EA0-DC90-4FCF-8F3D-559419666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3" y="2171700"/>
            <a:ext cx="11607394" cy="2514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AD4B358-3B3E-45C4-BF2B-9F0869BAC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8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3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90"/>
    </mc:Choice>
    <mc:Fallback>
      <p:transition spd="slow" advTm="6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BD08D2-AC16-4841-8C44-5200855D3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42"/>
            <a:ext cx="12236649" cy="476109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8B55A4-C746-4E84-80A4-B97493A16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0987" y="294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07"/>
    </mc:Choice>
    <mc:Fallback>
      <p:transition spd="slow" advTm="87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6C065D-28F9-4648-A7C0-90B295178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5" y="2148545"/>
            <a:ext cx="11581655" cy="25297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C7C6A0-AF34-41EF-9C0D-7A35D2449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4239" y="373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1"/>
    </mc:Choice>
    <mc:Fallback>
      <p:transition spd="slow" advTm="29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2453B4-1758-40A7-AF2F-486ABB07D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" y="1424763"/>
            <a:ext cx="12052207" cy="44018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7AE6AA-DCAD-4EAB-B104-970D4655A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0956" y="358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31"/>
    </mc:Choice>
    <mc:Fallback>
      <p:transition spd="slow" advTm="19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43</Words>
  <Application>Microsoft Office PowerPoint</Application>
  <PresentationFormat>Widescreen</PresentationFormat>
  <Paragraphs>8</Paragraphs>
  <Slides>13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Tema di Office</vt:lpstr>
      <vt:lpstr>LEZIONE N.3  INS. LUCIANA DE BENEDETTI 17/03/20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20</cp:revision>
  <dcterms:created xsi:type="dcterms:W3CDTF">2020-03-10T15:24:18Z</dcterms:created>
  <dcterms:modified xsi:type="dcterms:W3CDTF">2020-03-16T20:53:58Z</dcterms:modified>
</cp:coreProperties>
</file>