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94" r:id="rId4"/>
    <p:sldId id="293" r:id="rId5"/>
    <p:sldId id="292" r:id="rId6"/>
    <p:sldId id="291" r:id="rId7"/>
    <p:sldId id="285" r:id="rId8"/>
    <p:sldId id="288" r:id="rId9"/>
    <p:sldId id="284" r:id="rId10"/>
    <p:sldId id="289" r:id="rId11"/>
    <p:sldId id="290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4C3572-B3DA-48BC-A79F-279B8A279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A6DBBF-FE48-4147-939E-2E4632AE6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0C5767-57F9-4E71-B14C-AFF598CC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95F90B-8AC9-4E15-846B-4684440D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89AE5-BE10-4D8F-AC56-BD6F55DB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89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C934F-23ED-4A5B-B857-F5ACD4D9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C34C68-301C-4CC0-8D73-B164D0F93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8B540F-84E1-461B-889A-3A49CB4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154B75-514D-4EFE-82D3-D1CA77D6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F69294-B7D7-42BF-A84F-70C7668A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8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73DBF1-2BBD-4587-8D54-D2C444E4E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E8A388-7C7B-406E-AF22-6B44FAFA4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229A93-EAE2-4306-8A42-A65A0A28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1316C5-7021-4845-8C18-AAA87D4F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49E730-7698-4654-B0E3-BFA26386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76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E7AB51-08BA-4775-89CB-E6B3912D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BE3B8-454C-4768-A55B-11BA356F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56566-A04F-4419-A58C-8FB46A18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BE13F5-402E-4194-96D3-2CF31883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AB23C-586D-42A1-B893-B8CBDB05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DCD50-AEF6-4966-B394-54BFE0AE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FC0F6C-CFB0-4034-9D69-ED5690BD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9E81D8-0DBF-4AAA-95A2-A22B9F6C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CC5AAF-0127-4225-BAA0-84AA0DAE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AB5F02-E8C3-4EE6-875D-3FDEACB5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60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5E9E7-CCC3-44EF-B95C-B2DDE465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8204D8-DA7F-4E0D-8CB9-C71434AE6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BE8708-A44B-440B-8D05-1BB44920F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0F5FBC-473B-4ACA-B22E-E42C47A2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578A38-70D3-43D4-9B2F-E746DE5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09BAE2-83ED-408E-B4F1-38A9DCEF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8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BFF7A-F2E1-43E4-9090-FC70D4AF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CC0943-DC09-47D8-8770-61295797B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0CF0FC-B10C-4909-B29C-73ED66E1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4F837A-9613-4208-9496-D651D84CB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CAEE10-DC48-42D2-8D66-3D7E9089D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D144AE-3D8C-45CF-9060-910D6C12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261E8B-536D-4E09-96F6-7AE9FCC2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217AE8-B0A4-4E28-8830-3DBC035A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06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D4004-3B00-49D9-BEC3-4D4BA995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1EFB36-84B7-4A4C-AC2A-8A3432BF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09DD0B-0A9E-413C-A90E-AE24B52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D408CB-BEEC-417A-BACC-4690B725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43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1DFD2-C501-45FE-944F-E73BF1E0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F5078C-BD26-4050-9B1C-F5EA5193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6F16A2-5AE3-427B-B925-60A49495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48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49D6F3-7D6C-4567-9716-AA93C035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054A24-75ED-4DF4-831A-D99074B9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5740E2-36CC-432D-9548-619AFE5BB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EAC385-47A4-413C-A3AB-1F185538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F8D2D4-6884-403D-839E-8D73AAE1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254FE2-0633-4316-A277-06FDF73C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04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EEA17-299F-4CF2-947A-36C4796A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5D307C-5F3A-4B2B-9A58-99EEFD3E1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6BD13E-2F8C-4E2C-BBC1-86BB7A5C8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57AE18-4047-499A-AE4B-4FBEFD14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E90D6B-98EA-42DD-8FFB-809F2478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6D0852-4801-4523-A264-A0E67E80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74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3DE342-1569-460D-8134-8AC254DF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5E7EF-C7FF-43E2-9BAB-F734CB83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E093D1-CB42-4664-9D30-641E00C17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3015-7196-45DA-BAA4-F0D2CBD01E3A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BFAB8-44E2-426E-9443-A51F757F7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2E7D5C-75E8-4DFF-92F9-E3919F020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4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F8120-9752-4167-9E76-796D8B136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45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LEZIONE N.16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b="1" u="sng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PRIMA E ADESSO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INS. LUCIANA DE BENEDETTI </a:t>
            </a:r>
            <a:r>
              <a:rPr lang="it-IT" dirty="0">
                <a:solidFill>
                  <a:srgbClr val="0070C0"/>
                </a:solidFill>
              </a:rPr>
              <a:t>08/05/20</a:t>
            </a:r>
          </a:p>
        </p:txBody>
      </p:sp>
    </p:spTree>
    <p:extLst>
      <p:ext uri="{BB962C8B-B14F-4D97-AF65-F5344CB8AC3E}">
        <p14:creationId xmlns:p14="http://schemas.microsoft.com/office/powerpoint/2010/main" val="22041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16"/>
    </mc:Choice>
    <mc:Fallback xmlns="">
      <p:transition spd="slow" advTm="235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4E27465-4599-420E-9100-095A9B3B2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3" y="1109682"/>
            <a:ext cx="11728174" cy="514478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9EC72FB-E7C2-4DA9-8104-48E6C4BF09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6361" y="298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8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14"/>
    </mc:Choice>
    <mc:Fallback>
      <p:transition spd="slow" advTm="9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2CAF93F-4F7F-4078-AC7F-39939750E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68" y="1962912"/>
            <a:ext cx="6684264" cy="293217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DE04237-6EB8-4E9B-9A9A-F461D6694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7" y="565900"/>
            <a:ext cx="11530845" cy="617945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2FC07E3-3B51-4576-81C8-13B611EE1A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399" y="112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8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13"/>
    </mc:Choice>
    <mc:Fallback>
      <p:transition spd="slow" advTm="10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5F01A4A-CDBE-43FA-86D9-BADE209D0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5" y="170745"/>
            <a:ext cx="7178967" cy="6516510"/>
          </a:xfrm>
          <a:prstGeom prst="rect">
            <a:avLst/>
          </a:prstGeom>
        </p:spPr>
      </p:pic>
      <p:pic>
        <p:nvPicPr>
          <p:cNvPr id="4" name="U5_L'Argentina">
            <a:hlinkClick r:id="" action="ppaction://media"/>
            <a:extLst>
              <a:ext uri="{FF2B5EF4-FFF2-40B4-BE49-F238E27FC236}">
                <a16:creationId xmlns:a16="http://schemas.microsoft.com/office/drawing/2014/main" id="{F74BC3F7-88FA-4718-93C5-8114D86C93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3670" y="5400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93"/>
    </mc:Choice>
    <mc:Fallback xmlns="">
      <p:transition spd="slow" advTm="13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05E76F0-D843-4E36-B906-D3ED3C82B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1" y="1789043"/>
            <a:ext cx="11751617" cy="446598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7012C6C-6A1E-4E58-98C6-A27C6879A1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76518" y="298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7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50"/>
    </mc:Choice>
    <mc:Fallback>
      <p:transition spd="slow" advTm="8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2791154-0EDA-4ACE-9DF3-8EABF261A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8" y="1895061"/>
            <a:ext cx="11674743" cy="340580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18FB366-CA0B-4898-BAE9-8FD7BA197E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5999" y="4930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2"/>
    </mc:Choice>
    <mc:Fallback>
      <p:transition spd="slow" advTm="8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7603FC3-5FA9-48C1-A1D4-3DE5DE8FF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9" y="2107096"/>
            <a:ext cx="11750177" cy="263718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AC37292-BA30-44CA-AE55-3D26C3AC84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76517" y="373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9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06"/>
    </mc:Choice>
    <mc:Fallback>
      <p:transition spd="slow" advTm="7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A15F1DF-75B3-40D9-9DCF-83BCB541F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982047"/>
            <a:ext cx="11714922" cy="568903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420079-2416-4F20-BBDD-7581EE603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186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EDD5029-B5A5-47DB-A2C3-BFE15E2FC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75" y="1881809"/>
            <a:ext cx="11647649" cy="259742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92B1F99-E056-4E41-B43E-4548DA1482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41561" y="54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1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12"/>
    </mc:Choice>
    <mc:Fallback>
      <p:transition spd="slow" advTm="8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7909A1A-C943-41BE-93BB-AEAAC0121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8" y="1656522"/>
            <a:ext cx="11733284" cy="434671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0032DEB-A756-4C96-8773-6E445B4E87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549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7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13"/>
    </mc:Choice>
    <mc:Fallback>
      <p:transition spd="slow" advTm="2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263C805-472D-4076-98AB-2C8CFEE9B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9" y="1683026"/>
            <a:ext cx="11746171" cy="347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619"/>
    </mc:Choice>
    <mc:Fallback xmlns="">
      <p:transition spd="slow" advTm="152619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17</Words>
  <Application>Microsoft Office PowerPoint</Application>
  <PresentationFormat>Widescreen</PresentationFormat>
  <Paragraphs>1</Paragraphs>
  <Slides>11</Slides>
  <Notes>0</Notes>
  <HiddenSlides>0</HiddenSlides>
  <MMClips>9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Tema di Office</vt:lpstr>
      <vt:lpstr>LEZIONE N.16  PRIMA E ADESSO  INS. LUCIANA DE BENEDETTI 08/05/20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lavoro</dc:title>
  <dc:creator>Luciana De Benedetti</dc:creator>
  <cp:lastModifiedBy>Luciana De Benedetti</cp:lastModifiedBy>
  <cp:revision>164</cp:revision>
  <dcterms:created xsi:type="dcterms:W3CDTF">2020-03-10T15:24:18Z</dcterms:created>
  <dcterms:modified xsi:type="dcterms:W3CDTF">2020-05-07T10:18:49Z</dcterms:modified>
</cp:coreProperties>
</file>