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72" r:id="rId4"/>
    <p:sldId id="269" r:id="rId5"/>
    <p:sldId id="274" r:id="rId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82" autoAdjust="0"/>
    <p:restoredTop sz="94660"/>
  </p:normalViewPr>
  <p:slideViewPr>
    <p:cSldViewPr snapToGrid="0">
      <p:cViewPr varScale="1">
        <p:scale>
          <a:sx n="72" d="100"/>
          <a:sy n="72" d="100"/>
        </p:scale>
        <p:origin x="4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4C3572-B3DA-48BC-A79F-279B8A279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6A6DBBF-FE48-4147-939E-2E4632AE67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0C5767-57F9-4E71-B14C-AFF598CC4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B95F90B-8AC9-4E15-846B-4684440DA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6E89AE5-BE10-4D8F-AC56-BD6F55DB9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3898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9C934F-23ED-4A5B-B857-F5ACD4D9A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BC34C68-301C-4CC0-8D73-B164D0F93E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B8B540F-84E1-461B-889A-3A49CB4D2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6154B75-514D-4EFE-82D3-D1CA77D65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DF69294-B7D7-42BF-A84F-70C7668AE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0807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673DBF1-2BBD-4587-8D54-D2C444E4E2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3E8A388-7C7B-406E-AF22-6B44FAFA4F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E229A93-EAE2-4306-8A42-A65A0A28F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F1316C5-7021-4845-8C18-AAA87D4F0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E49E730-7698-4654-B0E3-BFA263860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0760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E7AB51-08BA-4775-89CB-E6B3912D7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6BE3B8-454C-4768-A55B-11BA356F4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9B56566-A04F-4419-A58C-8FB46A188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3BE13F5-402E-4194-96D3-2CF318838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D8AB23C-586D-42A1-B893-B8CBDB054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598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4DCD50-AEF6-4966-B394-54BFE0AE8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FFC0F6C-CFB0-4034-9D69-ED5690BD3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39E81D8-0DBF-4AAA-95A2-A22B9F6C8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8CC5AAF-0127-4225-BAA0-84AA0DAE3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1AB5F02-E8C3-4EE6-875D-3FDEACB55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4600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D5E9E7-CCC3-44EF-B95C-B2DDE4654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B8204D8-DA7F-4E0D-8CB9-C71434AE6D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4BE8708-A44B-440B-8D05-1BB44920F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F0F5FBC-473B-4ACA-B22E-E42C47A29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1578A38-70D3-43D4-9B2F-E746DE510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609BAE2-83ED-408E-B4F1-38A9DCEF8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4806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ABFF7A-F2E1-43E4-9090-FC70D4AF5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5CC0943-DC09-47D8-8770-61295797B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C0CF0FC-B10C-4909-B29C-73ED66E1B6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94F837A-9613-4208-9496-D651D84CB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8CAEE10-DC48-42D2-8D66-3D7E9089D8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9D144AE-3D8C-45CF-9060-910D6C122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7261E8B-536D-4E09-96F6-7AE9FCC2C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9217AE8-B0A4-4E28-8830-3DBC035AB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1065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CD4004-3B00-49D9-BEC3-4D4BA9957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B1EFB36-84B7-4A4C-AC2A-8A3432BFA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D09DD0B-0A9E-413C-A90E-AE24B521A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0D408CB-BEEC-417A-BACC-4690B725F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9436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0F1DFD2-C501-45FE-944F-E73BF1E08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8F5078C-BD26-4050-9B1C-F5EA5193B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A6F16A2-5AE3-427B-B925-60A49495A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2482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49D6F3-7D6C-4567-9716-AA93C0354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2054A24-75ED-4DF4-831A-D99074B97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45740E2-36CC-432D-9548-619AFE5BBF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3EAC385-47A4-413C-A3AB-1F1855389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CF8D2D4-6884-403D-839E-8D73AAE1C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4254FE2-0633-4316-A277-06FDF73CC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6045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9EEA17-299F-4CF2-947A-36C4796AA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F5D307C-5F3A-4B2B-9A58-99EEFD3E11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A6BD13E-2F8C-4E2C-BBC1-86BB7A5C8F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C57AE18-4047-499A-AE4B-4FBEFD14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C3015-7196-45DA-BAA4-F0D2CBD01E3A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8E90D6B-98EA-42DD-8FFB-809F2478C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36D0852-4801-4523-A264-A0E67E80E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1745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73DE342-1569-460D-8134-8AC254DF4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AE5E7EF-C7FF-43E2-9BAB-F734CB832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DE093D1-CB42-4664-9D30-641E00C175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C3015-7196-45DA-BAA4-F0D2CBD01E3A}" type="datetimeFigureOut">
              <a:rPr lang="it-IT" smtClean="0"/>
              <a:t>26/03/2020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3DBFAB8-44E2-426E-9443-A51F757F7F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2E7D5C-75E8-4DFF-92F9-E3919F0208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A005F-2F96-4C5D-98D0-E7581694D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479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9F8120-9752-4167-9E76-796D8B136B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457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it-IT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LEZIONE N.6 a</a:t>
            </a:r>
            <a:br>
              <a:rPr lang="it-IT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</a:br>
            <a:br>
              <a:rPr lang="it-IT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</a:br>
            <a:r>
              <a:rPr lang="it-IT" sz="4400" b="1" u="sng" dirty="0">
                <a:solidFill>
                  <a:srgbClr val="0070C0"/>
                </a:solidFill>
                <a:latin typeface="Arial Rounded MT Bold" panose="020F0704030504030204" pitchFamily="34" charset="0"/>
              </a:rPr>
              <a:t>LA SALUTE</a:t>
            </a:r>
            <a:br>
              <a:rPr lang="it-IT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</a:br>
            <a:br>
              <a:rPr lang="it-IT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</a:br>
            <a:r>
              <a:rPr lang="it-IT" sz="44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INS. LUCIANA DE BENEDETTI</a:t>
            </a:r>
            <a:br>
              <a:rPr lang="it-IT" dirty="0"/>
            </a:br>
            <a:r>
              <a:rPr lang="it-IT" dirty="0">
                <a:solidFill>
                  <a:srgbClr val="0070C0"/>
                </a:solidFill>
              </a:rPr>
              <a:t>27/03/20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7E068BA-912A-4D01-8ADC-DA1DACDE5D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1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16"/>
    </mc:Choice>
    <mc:Fallback xmlns="">
      <p:transition spd="slow" advTm="23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C10F8A0-420C-4837-BB2F-A2596BB60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59" y="1903011"/>
            <a:ext cx="11066451" cy="380867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C4598BC-47DA-4901-88A8-C9E0428A960B}"/>
              </a:ext>
            </a:extLst>
          </p:cNvPr>
          <p:cNvSpPr txBox="1"/>
          <p:nvPr/>
        </p:nvSpPr>
        <p:spPr>
          <a:xfrm>
            <a:off x="1408043" y="540026"/>
            <a:ext cx="98198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accent1"/>
                </a:solidFill>
              </a:rPr>
              <a:t>ASCOLTA E POI LEGGI TANTE VOLTE, FINO AD AVERE UNA BUONA PRONUNCIA DELLE PAROLE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97E7186-67C5-41B6-A26E-283386878E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3213" y="694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1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05"/>
    </mc:Choice>
    <mc:Fallback xmlns="">
      <p:transition spd="slow" advTm="82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734A0FE-4729-4D30-A488-0C155C4D30D5}"/>
              </a:ext>
            </a:extLst>
          </p:cNvPr>
          <p:cNvSpPr txBox="1"/>
          <p:nvPr/>
        </p:nvSpPr>
        <p:spPr>
          <a:xfrm>
            <a:off x="1993900" y="381000"/>
            <a:ext cx="764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accent1"/>
                </a:solidFill>
              </a:rPr>
              <a:t>PAROLE DIFFICILI CHE SONO NEL TESTO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7D8560A-A953-4C3E-BC41-F68C0747C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942" y="904220"/>
            <a:ext cx="1455661" cy="125478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4D07B68-28B8-4C5F-A9FB-7F11F5390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942" y="2255837"/>
            <a:ext cx="1437958" cy="143337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145F7F2-4CD7-4E91-AE7E-AC59F58EC3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612" y="3827463"/>
            <a:ext cx="1634127" cy="108743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901FA2E-5DDE-4BEA-BB29-BCC79CDB7C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612" y="5331971"/>
            <a:ext cx="1590966" cy="125139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9377C11-6140-491A-8538-5D91BB212E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7023" y="983909"/>
            <a:ext cx="2124075" cy="119420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A2247AC-8D39-400A-8FA0-BF6D9CB2F2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77023" y="2283310"/>
            <a:ext cx="2124075" cy="106203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447CA0D-909F-4A22-B3DE-1CD9664080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77023" y="3535668"/>
            <a:ext cx="2124075" cy="150078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2F959E5-7353-44BE-8FC8-DF02D4EA4B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77022" y="5111829"/>
            <a:ext cx="2124075" cy="1691675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670A4EE-5E5B-4B89-ADB0-9666B045B45C}"/>
              </a:ext>
            </a:extLst>
          </p:cNvPr>
          <p:cNvSpPr txBox="1"/>
          <p:nvPr/>
        </p:nvSpPr>
        <p:spPr>
          <a:xfrm>
            <a:off x="1993900" y="1261718"/>
            <a:ext cx="1212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1. divano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AB5C948-7E8C-49D9-AB27-1A74CA21DD7D}"/>
              </a:ext>
            </a:extLst>
          </p:cNvPr>
          <p:cNvSpPr txBox="1"/>
          <p:nvPr/>
        </p:nvSpPr>
        <p:spPr>
          <a:xfrm>
            <a:off x="1980989" y="2679700"/>
            <a:ext cx="39294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2. Lui SI E’ STESO sul divano</a:t>
            </a:r>
          </a:p>
          <a:p>
            <a:r>
              <a:rPr lang="it-IT" dirty="0"/>
              <a:t>( ‘’Steso’’ = participio passato del verbo stendersi - riflessivo)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89016CD-75F4-4932-A5A5-298BFC55CDF7}"/>
              </a:ext>
            </a:extLst>
          </p:cNvPr>
          <p:cNvSpPr txBox="1"/>
          <p:nvPr/>
        </p:nvSpPr>
        <p:spPr>
          <a:xfrm>
            <a:off x="2089739" y="4186515"/>
            <a:ext cx="1634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3. Fitta al petto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F258E4E-3040-4439-9473-6597A7D14C70}"/>
              </a:ext>
            </a:extLst>
          </p:cNvPr>
          <p:cNvSpPr txBox="1"/>
          <p:nvPr/>
        </p:nvSpPr>
        <p:spPr>
          <a:xfrm>
            <a:off x="2077505" y="5613399"/>
            <a:ext cx="4243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4. GUARDIA MEDICA </a:t>
            </a:r>
          </a:p>
          <a:p>
            <a:r>
              <a:rPr lang="it-IT" dirty="0"/>
              <a:t>Medico gratis in servizio di notte e nei giorni di festa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051A329-C9B5-43ED-ADB5-75FB62B7AF55}"/>
              </a:ext>
            </a:extLst>
          </p:cNvPr>
          <p:cNvSpPr txBox="1"/>
          <p:nvPr/>
        </p:nvSpPr>
        <p:spPr>
          <a:xfrm>
            <a:off x="8801097" y="1385313"/>
            <a:ext cx="2124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5. Pronto soccorso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D4D850D-16B7-41A4-B662-24BE3A5376CC}"/>
              </a:ext>
            </a:extLst>
          </p:cNvPr>
          <p:cNvSpPr txBox="1"/>
          <p:nvPr/>
        </p:nvSpPr>
        <p:spPr>
          <a:xfrm>
            <a:off x="8801097" y="2706987"/>
            <a:ext cx="221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6. Tessera sanitaria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D2E4788-48D3-47FA-A2E2-5C25127BB2DD}"/>
              </a:ext>
            </a:extLst>
          </p:cNvPr>
          <p:cNvSpPr txBox="1"/>
          <p:nvPr/>
        </p:nvSpPr>
        <p:spPr>
          <a:xfrm>
            <a:off x="8801096" y="4052154"/>
            <a:ext cx="3390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7. Sala d’attesa = dove si aspetta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71B50BF8-30F4-4C55-8DC1-D1037AAA7736}"/>
              </a:ext>
            </a:extLst>
          </p:cNvPr>
          <p:cNvSpPr txBox="1"/>
          <p:nvPr/>
        </p:nvSpPr>
        <p:spPr>
          <a:xfrm>
            <a:off x="8801097" y="5219391"/>
            <a:ext cx="31921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8. I 4 codici per essere visitati al pronto soccorso.</a:t>
            </a:r>
          </a:p>
          <a:p>
            <a:r>
              <a:rPr lang="it-IT" dirty="0"/>
              <a:t>Il codice bianco è per i casi più lievi, senza pericolo.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82695A4-F9D1-457D-BC79-7E34543744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46578" y="2303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1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521"/>
    </mc:Choice>
    <mc:Fallback xmlns="">
      <p:transition spd="slow" advTm="225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A8438EA-E3F6-4450-ACC9-7996BCE45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47" y="485034"/>
            <a:ext cx="7645047" cy="74987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0D2F27F-6D15-4D88-B432-C52F6F00D9D0}"/>
              </a:ext>
            </a:extLst>
          </p:cNvPr>
          <p:cNvSpPr txBox="1"/>
          <p:nvPr/>
        </p:nvSpPr>
        <p:spPr>
          <a:xfrm>
            <a:off x="435429" y="3340158"/>
            <a:ext cx="8032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/>
                </a:solidFill>
              </a:rPr>
              <a:t>MI SONO SPAVENTATO = I'M SCARED = ESTABA ESUSTADO 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7E2C168-872C-451A-B1DD-76DA926F060C}"/>
              </a:ext>
            </a:extLst>
          </p:cNvPr>
          <p:cNvSpPr txBox="1"/>
          <p:nvPr/>
        </p:nvSpPr>
        <p:spPr>
          <a:xfrm>
            <a:off x="464456" y="1396238"/>
            <a:ext cx="10827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/>
                </a:solidFill>
              </a:rPr>
              <a:t>MI SONO PREOCCUPATO =I WAS WORRIED = ESTABA PREOCUPADO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6DF0FBF-A77E-4A51-A86F-412E90CD74B7}"/>
              </a:ext>
            </a:extLst>
          </p:cNvPr>
          <p:cNvSpPr txBox="1"/>
          <p:nvPr/>
        </p:nvSpPr>
        <p:spPr>
          <a:xfrm>
            <a:off x="406400" y="5295676"/>
            <a:ext cx="8868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/>
                </a:solidFill>
              </a:rPr>
              <a:t>MI SONO INNERVOSITO = I INNOVED MYSELF = ME INNOVÉ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52F816B-8591-43E6-B497-499E605AC277}"/>
              </a:ext>
            </a:extLst>
          </p:cNvPr>
          <p:cNvSpPr txBox="1"/>
          <p:nvPr/>
        </p:nvSpPr>
        <p:spPr>
          <a:xfrm>
            <a:off x="464457" y="2362399"/>
            <a:ext cx="8868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/>
                </a:solidFill>
              </a:rPr>
              <a:t> LEI MI HA CONSIGLIATO =  SHE SUGGESTED ME = ME RECOMENDO’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0007812-A48E-4BC2-9FE5-A4765EFDD93A}"/>
              </a:ext>
            </a:extLst>
          </p:cNvPr>
          <p:cNvSpPr txBox="1"/>
          <p:nvPr/>
        </p:nvSpPr>
        <p:spPr>
          <a:xfrm>
            <a:off x="406399" y="4317917"/>
            <a:ext cx="10885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/>
                </a:solidFill>
              </a:rPr>
              <a:t>L’INFERMIERE MI HA REGISTRATO = THE NURSE RECORDED ME = LA ENFERMERA ME GRABÓ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CEFDFEE-0998-4402-889B-F33AAAAA45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9161" y="4011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96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37"/>
    </mc:Choice>
    <mc:Fallback xmlns="">
      <p:transition spd="slow" advTm="30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784254E-48C2-4757-ADDF-370C3893D6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08" y="2311400"/>
            <a:ext cx="10181100" cy="1701292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16016B9-B795-4922-800B-18B0E9991B57}"/>
              </a:ext>
            </a:extLst>
          </p:cNvPr>
          <p:cNvSpPr txBox="1"/>
          <p:nvPr/>
        </p:nvSpPr>
        <p:spPr>
          <a:xfrm>
            <a:off x="1117600" y="571500"/>
            <a:ext cx="1018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accent1"/>
                </a:solidFill>
              </a:rPr>
              <a:t>RISPONDI ALLE DOMANDE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A3C3A66-F389-42E3-90CE-EEBAFF0E7E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70639" y="57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50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15"/>
    </mc:Choice>
    <mc:Fallback xmlns="">
      <p:transition spd="slow" advTm="22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</TotalTime>
  <Words>184</Words>
  <Application>Microsoft Office PowerPoint</Application>
  <PresentationFormat>Widescreen</PresentationFormat>
  <Paragraphs>20</Paragraphs>
  <Slides>5</Slides>
  <Notes>0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10" baseType="lpstr">
      <vt:lpstr>Arial</vt:lpstr>
      <vt:lpstr>Arial Rounded MT Bold</vt:lpstr>
      <vt:lpstr>Calibri</vt:lpstr>
      <vt:lpstr>Calibri Light</vt:lpstr>
      <vt:lpstr>Tema di Office</vt:lpstr>
      <vt:lpstr>LEZIONE N.6 a  LA SALUTE  INS. LUCIANA DE BENEDETTI 27/03/20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lavoro</dc:title>
  <dc:creator>Luciana De Benedetti</dc:creator>
  <cp:lastModifiedBy>Luciana De Benedetti</cp:lastModifiedBy>
  <cp:revision>64</cp:revision>
  <dcterms:created xsi:type="dcterms:W3CDTF">2020-03-10T15:24:18Z</dcterms:created>
  <dcterms:modified xsi:type="dcterms:W3CDTF">2020-03-26T22:08:40Z</dcterms:modified>
</cp:coreProperties>
</file>