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0" r:id="rId5"/>
    <p:sldId id="271" r:id="rId6"/>
    <p:sldId id="26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N.6 b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27/03/20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"/>
    </mc:Choice>
    <mc:Fallback xmlns="">
      <p:transition spd="slow" advTm="70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16FCF46-E98F-458A-87EF-B7FB97AB3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7" y="1846795"/>
            <a:ext cx="11143806" cy="1838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4E7D31-5FAB-4826-8341-1A16C718904E}"/>
              </a:ext>
            </a:extLst>
          </p:cNvPr>
          <p:cNvSpPr txBox="1"/>
          <p:nvPr/>
        </p:nvSpPr>
        <p:spPr>
          <a:xfrm>
            <a:off x="1528549" y="504967"/>
            <a:ext cx="968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UNISCI LA PAROLA ALLA SUA DEFINIZIONE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119F247-3922-4BDA-8C3E-2D4E2B044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7213" y="461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2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17"/>
    </mc:Choice>
    <mc:Fallback>
      <p:transition spd="slow" advTm="81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40658B-44C9-4638-96DB-F2B51CE02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0" y="1801504"/>
            <a:ext cx="10482280" cy="33437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D6129E-6059-41DD-8E7C-2FBE1718773D}"/>
              </a:ext>
            </a:extLst>
          </p:cNvPr>
          <p:cNvSpPr txBox="1"/>
          <p:nvPr/>
        </p:nvSpPr>
        <p:spPr>
          <a:xfrm>
            <a:off x="1091821" y="395785"/>
            <a:ext cx="1019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RISPONDI A QUESTE DOMANDE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52AA9E-17E7-459A-AA4B-C29753AF6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3804" y="352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15"/>
    </mc:Choice>
    <mc:Fallback>
      <p:transition spd="slow" advTm="2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36C67F-B97D-4810-9C2F-4FA0E587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299594"/>
            <a:ext cx="11158331" cy="555840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58195B-4607-42A3-8565-929E4CD30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5579" y="281056"/>
            <a:ext cx="609600" cy="609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F0EC5F-DEDC-441B-822B-9E233699C090}"/>
              </a:ext>
            </a:extLst>
          </p:cNvPr>
          <p:cNvSpPr txBox="1"/>
          <p:nvPr/>
        </p:nvSpPr>
        <p:spPr>
          <a:xfrm>
            <a:off x="2332382" y="367436"/>
            <a:ext cx="910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SCRIVI L’EMOZIONE GIUSTA SOTTO AD OGNI IMMAGINE</a:t>
            </a:r>
          </a:p>
        </p:txBody>
      </p:sp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14"/>
    </mc:Choice>
    <mc:Fallback>
      <p:transition spd="slow" advTm="25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A22CDA-6E46-4499-8E68-387199918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1806886"/>
            <a:ext cx="11476383" cy="43980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636012-3596-4422-9C4F-9F40B4889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7857" y="466587"/>
            <a:ext cx="609600" cy="609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780167-5893-4E24-959F-0EB13F4D7D81}"/>
              </a:ext>
            </a:extLst>
          </p:cNvPr>
          <p:cNvSpPr txBox="1"/>
          <p:nvPr/>
        </p:nvSpPr>
        <p:spPr>
          <a:xfrm>
            <a:off x="2875722" y="509777"/>
            <a:ext cx="895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UNISCI LA SITUAZIONE ALL’EMOZIONE GIUSTA</a:t>
            </a:r>
          </a:p>
        </p:txBody>
      </p:sp>
    </p:spTree>
    <p:extLst>
      <p:ext uri="{BB962C8B-B14F-4D97-AF65-F5344CB8AC3E}">
        <p14:creationId xmlns:p14="http://schemas.microsoft.com/office/powerpoint/2010/main" val="4132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8"/>
    </mc:Choice>
    <mc:Fallback>
      <p:transition spd="slow" advTm="8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2C44AA-0044-4FA7-9D21-2477690D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23" y="2067339"/>
            <a:ext cx="11526154" cy="38201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70233B-1E7A-4CDB-B5C1-0FE64DF2D1D2}"/>
              </a:ext>
            </a:extLst>
          </p:cNvPr>
          <p:cNvSpPr txBox="1"/>
          <p:nvPr/>
        </p:nvSpPr>
        <p:spPr>
          <a:xfrm>
            <a:off x="1881809" y="56984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RISPONDI ALLE SEGUENTI DOMANDE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4ADD35-55DF-4C5B-AD81-A9EBB5C9D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2987" y="572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22"/>
    </mc:Choice>
    <mc:Fallback>
      <p:transition spd="slow" advTm="20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40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di Office</vt:lpstr>
      <vt:lpstr>LEZIONE N.6 b  INS. LUCIANA DE BENEDETTI 27/03/20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50</cp:revision>
  <dcterms:created xsi:type="dcterms:W3CDTF">2020-03-10T15:24:18Z</dcterms:created>
  <dcterms:modified xsi:type="dcterms:W3CDTF">2020-03-26T22:30:10Z</dcterms:modified>
</cp:coreProperties>
</file>