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8" r:id="rId5"/>
    <p:sldId id="284" r:id="rId6"/>
    <p:sldId id="287" r:id="rId7"/>
    <p:sldId id="290" r:id="rId8"/>
    <p:sldId id="28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N.15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PRIMA E ADESSO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05/05/20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A09780-34C1-4101-BA2D-1F94EA8B4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885916"/>
            <a:ext cx="10336696" cy="5736982"/>
          </a:xfrm>
          <a:prstGeom prst="rect">
            <a:avLst/>
          </a:prstGeom>
        </p:spPr>
      </p:pic>
      <p:pic>
        <p:nvPicPr>
          <p:cNvPr id="2" name="U5_Cambiamenti">
            <a:hlinkClick r:id="" action="ppaction://media"/>
            <a:extLst>
              <a:ext uri="{FF2B5EF4-FFF2-40B4-BE49-F238E27FC236}">
                <a16:creationId xmlns:a16="http://schemas.microsoft.com/office/drawing/2014/main" id="{CD151BE3-EF3D-4025-AFFD-A45A581FC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7130" y="235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3"/>
    </mc:Choice>
    <mc:Fallback xmlns="">
      <p:transition spd="slow" advTm="13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4BFCCBD-0FC9-4512-818E-FABA12577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7" y="2054086"/>
            <a:ext cx="11618125" cy="37636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1C9D8A-6256-451E-8343-D9E2D4033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7735" y="430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9"/>
    </mc:Choice>
    <mc:Fallback>
      <p:transition spd="slow" advTm="7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B790B9-6A94-4A28-AE3B-36278B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1745924"/>
            <a:ext cx="11326367" cy="296179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97464D-D7BA-4E2E-9906-EE1A6C9F0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399" y="440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88"/>
    </mc:Choice>
    <mc:Fallback>
      <p:transition spd="slow" advTm="17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F74EF7-ED72-4505-8962-2B2980001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88" y="898696"/>
            <a:ext cx="8753823" cy="584251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5D2F32F-D8EA-4E03-9FA2-B542C9C3E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8309" y="116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619"/>
    </mc:Choice>
    <mc:Fallback>
      <p:transition spd="slow" advTm="152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0A0AB8-4931-45D8-8026-FB67EF6FE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5" y="2425148"/>
            <a:ext cx="11177450" cy="311805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F8BFF2-7F90-4966-B788-E2BC00118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2464" y="559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85"/>
    </mc:Choice>
    <mc:Fallback>
      <p:transition spd="slow" advTm="19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633AD3-2C54-4B1E-80E5-F0015805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4" y="2054086"/>
            <a:ext cx="11333912" cy="333954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F58C40-3C2F-4A0B-B63C-960FC0BD1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4191" y="54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5"/>
    </mc:Choice>
    <mc:Fallback>
      <p:transition spd="slow" advTm="10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71C6852-12E7-423F-9913-1AA0ADBDC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5" y="1696277"/>
            <a:ext cx="10936293" cy="351120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8ACF30-63C7-4BEF-AC79-C8A97E7B7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06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9"/>
    </mc:Choice>
    <mc:Fallback>
      <p:transition spd="slow" advTm="11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17</Words>
  <Application>Microsoft Office PowerPoint</Application>
  <PresentationFormat>Widescreen</PresentationFormat>
  <Paragraphs>1</Paragraphs>
  <Slides>8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di Office</vt:lpstr>
      <vt:lpstr>LEZIONE N.15  PRIMA E ADESSO  INS. LUCIANA DE BENEDETTI 05/05/20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159</cp:revision>
  <dcterms:created xsi:type="dcterms:W3CDTF">2020-03-10T15:24:18Z</dcterms:created>
  <dcterms:modified xsi:type="dcterms:W3CDTF">2020-05-03T19:33:33Z</dcterms:modified>
</cp:coreProperties>
</file>