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70" r:id="rId4"/>
    <p:sldId id="284" r:id="rId5"/>
    <p:sldId id="285" r:id="rId6"/>
    <p:sldId id="286" r:id="rId7"/>
    <p:sldId id="290" r:id="rId8"/>
    <p:sldId id="288" r:id="rId9"/>
    <p:sldId id="289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44" autoAdjust="0"/>
    <p:restoredTop sz="94660"/>
  </p:normalViewPr>
  <p:slideViewPr>
    <p:cSldViewPr snapToGrid="0">
      <p:cViewPr>
        <p:scale>
          <a:sx n="66" d="100"/>
          <a:sy n="66" d="100"/>
        </p:scale>
        <p:origin x="52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4C3572-B3DA-48BC-A79F-279B8A279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6A6DBBF-FE48-4147-939E-2E4632AE6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0C5767-57F9-4E71-B14C-AFF598CC4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19/04/2020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95F90B-8AC9-4E15-846B-4684440DA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E89AE5-BE10-4D8F-AC56-BD6F55DB9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89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9C934F-23ED-4A5B-B857-F5ACD4D9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BC34C68-301C-4CC0-8D73-B164D0F93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8B540F-84E1-461B-889A-3A49CB4D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19/04/2020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154B75-514D-4EFE-82D3-D1CA77D65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F69294-B7D7-42BF-A84F-70C7668AE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807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673DBF1-2BBD-4587-8D54-D2C444E4E2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3E8A388-7C7B-406E-AF22-6B44FAFA4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229A93-EAE2-4306-8A42-A65A0A28F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19/04/2020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1316C5-7021-4845-8C18-AAA87D4F0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49E730-7698-4654-B0E3-BFA26386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0760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E7AB51-08BA-4775-89CB-E6B3912D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6BE3B8-454C-4768-A55B-11BA356F4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B56566-A04F-4419-A58C-8FB46A18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19/04/2020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BE13F5-402E-4194-96D3-2CF318838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8AB23C-586D-42A1-B893-B8CBDB054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9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4DCD50-AEF6-4966-B394-54BFE0AE8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FFC0F6C-CFB0-4034-9D69-ED5690BD3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9E81D8-0DBF-4AAA-95A2-A22B9F6C8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19/04/2020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CC5AAF-0127-4225-BAA0-84AA0DAE3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AB5F02-E8C3-4EE6-875D-3FDEACB5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600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D5E9E7-CCC3-44EF-B95C-B2DDE4654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8204D8-DA7F-4E0D-8CB9-C71434AE6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4BE8708-A44B-440B-8D05-1BB44920F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0F5FBC-473B-4ACA-B22E-E42C47A29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19/04/2020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578A38-70D3-43D4-9B2F-E746DE51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09BAE2-83ED-408E-B4F1-38A9DCEF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80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ABFF7A-F2E1-43E4-9090-FC70D4AF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CC0943-DC09-47D8-8770-61295797B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C0CF0FC-B10C-4909-B29C-73ED66E1B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94F837A-9613-4208-9496-D651D84CB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8CAEE10-DC48-42D2-8D66-3D7E9089D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9D144AE-3D8C-45CF-9060-910D6C12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19/04/2020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7261E8B-536D-4E09-96F6-7AE9FCC2C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9217AE8-B0A4-4E28-8830-3DBC035A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065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CD4004-3B00-49D9-BEC3-4D4BA9957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B1EFB36-84B7-4A4C-AC2A-8A3432BFA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19/04/2020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09DD0B-0A9E-413C-A90E-AE24B521A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D408CB-BEEC-417A-BACC-4690B725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436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0F1DFD2-C501-45FE-944F-E73BF1E0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19/04/2020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8F5078C-BD26-4050-9B1C-F5EA5193B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6F16A2-5AE3-427B-B925-60A49495A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482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49D6F3-7D6C-4567-9716-AA93C0354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054A24-75ED-4DF4-831A-D99074B97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45740E2-36CC-432D-9548-619AFE5BB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EAC385-47A4-413C-A3AB-1F1855389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19/04/2020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F8D2D4-6884-403D-839E-8D73AAE1C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254FE2-0633-4316-A277-06FDF73CC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04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9EEA17-299F-4CF2-947A-36C4796AA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F5D307C-5F3A-4B2B-9A58-99EEFD3E1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A6BD13E-2F8C-4E2C-BBC1-86BB7A5C8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57AE18-4047-499A-AE4B-4FBEFD14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19/04/2020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E90D6B-98EA-42DD-8FFB-809F2478C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6D0852-4801-4523-A264-A0E67E80E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74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73DE342-1569-460D-8134-8AC254DF4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E5E7EF-C7FF-43E2-9BAB-F734CB832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E093D1-CB42-4664-9D30-641E00C175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C3015-7196-45DA-BAA4-F0D2CBD01E3A}" type="datetimeFigureOut">
              <a:rPr lang="it-IT" smtClean="0"/>
              <a:t>19/04/2020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DBFAB8-44E2-426E-9443-A51F757F7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2E7D5C-75E8-4DFF-92F9-E3919F020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47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8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9F8120-9752-4167-9E76-796D8B136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7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LEZIONE N.11</a:t>
            </a: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r>
              <a:rPr lang="it-IT" sz="4400" b="1" u="sng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LA MIA INFANZIA</a:t>
            </a: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INS. LUCIANA DE BENEDETTI </a:t>
            </a:r>
            <a:r>
              <a:rPr lang="it-IT" dirty="0">
                <a:solidFill>
                  <a:srgbClr val="0070C0"/>
                </a:solidFill>
              </a:rPr>
              <a:t>21/04/20</a:t>
            </a:r>
          </a:p>
        </p:txBody>
      </p:sp>
    </p:spTree>
    <p:extLst>
      <p:ext uri="{BB962C8B-B14F-4D97-AF65-F5344CB8AC3E}">
        <p14:creationId xmlns:p14="http://schemas.microsoft.com/office/powerpoint/2010/main" val="22041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16"/>
    </mc:Choice>
    <mc:Fallback xmlns="">
      <p:transition spd="slow" advTm="2351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C251F5D-53E7-48E8-862B-BC3FD76E8FAE}"/>
              </a:ext>
            </a:extLst>
          </p:cNvPr>
          <p:cNvSpPr txBox="1"/>
          <p:nvPr/>
        </p:nvSpPr>
        <p:spPr>
          <a:xfrm>
            <a:off x="2213113" y="344557"/>
            <a:ext cx="7765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u="sng" dirty="0">
                <a:solidFill>
                  <a:schemeClr val="accent1"/>
                </a:solidFill>
              </a:rPr>
              <a:t>ASCOLTA E POI LEGGI TANTE VOLTE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38AF32B-3167-4F32-811D-DAB9B38E7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240077"/>
            <a:ext cx="8229599" cy="543013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8BA427-49E5-40AC-AEB0-913E87C36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5578" y="344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7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39"/>
    </mc:Choice>
    <mc:Fallback xmlns="">
      <p:transition spd="slow" advTm="78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EC34DD-967A-4C84-BAA9-9EDCC8CF14CC}"/>
              </a:ext>
            </a:extLst>
          </p:cNvPr>
          <p:cNvSpPr txBox="1"/>
          <p:nvPr/>
        </p:nvSpPr>
        <p:spPr>
          <a:xfrm>
            <a:off x="2623930" y="702366"/>
            <a:ext cx="7726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u="sng" dirty="0">
                <a:solidFill>
                  <a:schemeClr val="accent1"/>
                </a:solidFill>
              </a:rPr>
              <a:t>PAROLE DIFFICILI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880DE06-EDD7-422B-9DF5-F9D70AEA2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21" y="1410252"/>
            <a:ext cx="3161234" cy="228710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96263A2-CFD7-4FAF-8D7E-E18F6BE86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8713" y="4344552"/>
            <a:ext cx="2143125" cy="214312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0FE7BFE-7D93-4BFC-9B6B-4DA657C91354}"/>
              </a:ext>
            </a:extLst>
          </p:cNvPr>
          <p:cNvSpPr txBox="1"/>
          <p:nvPr/>
        </p:nvSpPr>
        <p:spPr>
          <a:xfrm>
            <a:off x="4333459" y="1856238"/>
            <a:ext cx="3246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CASE </a:t>
            </a:r>
            <a:r>
              <a:rPr lang="it-IT" sz="2400" b="1" u="sng" dirty="0">
                <a:solidFill>
                  <a:schemeClr val="accent1"/>
                </a:solidFill>
              </a:rPr>
              <a:t>COPERTE DI NEVE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F1338E1-7C56-47EB-B1A4-1627B1C19C74}"/>
              </a:ext>
            </a:extLst>
          </p:cNvPr>
          <p:cNvSpPr txBox="1"/>
          <p:nvPr/>
        </p:nvSpPr>
        <p:spPr>
          <a:xfrm>
            <a:off x="3796745" y="2598003"/>
            <a:ext cx="7414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STRADE </a:t>
            </a:r>
            <a:r>
              <a:rPr lang="it-IT" sz="2400" b="1" u="sng" dirty="0">
                <a:solidFill>
                  <a:schemeClr val="accent1"/>
                </a:solidFill>
              </a:rPr>
              <a:t>DESERTE</a:t>
            </a:r>
            <a:r>
              <a:rPr lang="it-IT" sz="2400" b="1" dirty="0">
                <a:solidFill>
                  <a:schemeClr val="accent1"/>
                </a:solidFill>
              </a:rPr>
              <a:t> = SENZA MACCHINE, SENZA PERSONE.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2968EE64-5530-4B56-A3B7-534DCA610492}"/>
              </a:ext>
            </a:extLst>
          </p:cNvPr>
          <p:cNvCxnSpPr>
            <a:cxnSpLocks/>
          </p:cNvCxnSpPr>
          <p:nvPr/>
        </p:nvCxnSpPr>
        <p:spPr>
          <a:xfrm flipH="1">
            <a:off x="3253601" y="2138777"/>
            <a:ext cx="960590" cy="4150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B1DA813E-8BED-4349-8D25-95C40AE5E8CF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802297" y="2828836"/>
            <a:ext cx="1994448" cy="3649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48584AD-7AAD-4161-85DB-980DE9C01574}"/>
              </a:ext>
            </a:extLst>
          </p:cNvPr>
          <p:cNvSpPr txBox="1"/>
          <p:nvPr/>
        </p:nvSpPr>
        <p:spPr>
          <a:xfrm>
            <a:off x="8661935" y="3697357"/>
            <a:ext cx="2656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>
                <a:solidFill>
                  <a:schemeClr val="accent1"/>
                </a:solidFill>
              </a:rPr>
              <a:t>CIUFFO</a:t>
            </a:r>
            <a:r>
              <a:rPr lang="it-IT" sz="2400" b="1" dirty="0">
                <a:solidFill>
                  <a:schemeClr val="accent1"/>
                </a:solidFill>
              </a:rPr>
              <a:t> DI CAPELLI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982E765C-2DD8-49F0-A4AB-2FA3D8E81AD0}"/>
              </a:ext>
            </a:extLst>
          </p:cNvPr>
          <p:cNvCxnSpPr/>
          <p:nvPr/>
        </p:nvCxnSpPr>
        <p:spPr>
          <a:xfrm>
            <a:off x="9223513" y="4159022"/>
            <a:ext cx="622852" cy="3732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2AD09D1-F149-4510-815F-BED7E011791E}"/>
              </a:ext>
            </a:extLst>
          </p:cNvPr>
          <p:cNvSpPr txBox="1"/>
          <p:nvPr/>
        </p:nvSpPr>
        <p:spPr>
          <a:xfrm>
            <a:off x="463620" y="4344552"/>
            <a:ext cx="6745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>
                <a:solidFill>
                  <a:schemeClr val="accent1"/>
                </a:solidFill>
              </a:rPr>
              <a:t>PROTAGONISTA</a:t>
            </a:r>
            <a:r>
              <a:rPr lang="it-IT" sz="2400" b="1" dirty="0">
                <a:solidFill>
                  <a:schemeClr val="accent1"/>
                </a:solidFill>
              </a:rPr>
              <a:t> = PERSONAGGIO PIU’ IMPORTANTE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C594F79-725D-4DE9-B906-24961EF05632}"/>
              </a:ext>
            </a:extLst>
          </p:cNvPr>
          <p:cNvSpPr txBox="1"/>
          <p:nvPr/>
        </p:nvSpPr>
        <p:spPr>
          <a:xfrm>
            <a:off x="649356" y="5208104"/>
            <a:ext cx="7097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>
                <a:solidFill>
                  <a:schemeClr val="accent1"/>
                </a:solidFill>
              </a:rPr>
              <a:t>INFANZIA</a:t>
            </a:r>
            <a:r>
              <a:rPr lang="it-IT" sz="2400" b="1" dirty="0">
                <a:solidFill>
                  <a:schemeClr val="accent1"/>
                </a:solidFill>
              </a:rPr>
              <a:t> = PERIODO DI TEMPO IN CUI SI E’ BAMBINI</a:t>
            </a:r>
          </a:p>
        </p:txBody>
      </p:sp>
    </p:spTree>
    <p:extLst>
      <p:ext uri="{BB962C8B-B14F-4D97-AF65-F5344CB8AC3E}">
        <p14:creationId xmlns:p14="http://schemas.microsoft.com/office/powerpoint/2010/main" val="25851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57"/>
    </mc:Choice>
    <mc:Fallback xmlns="">
      <p:transition spd="slow" advTm="9155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A9BAF44-6EFA-49B9-BEC6-6EC55AFC3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36" y="1908512"/>
            <a:ext cx="11306327" cy="304097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D2FCEB-207A-46BE-B113-F98B38620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399" y="479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2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1"/>
    </mc:Choice>
    <mc:Fallback xmlns="">
      <p:transition spd="slow" advTm="5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C2E9D36-80E6-4D9D-BE51-8D4117B7D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5" y="2173357"/>
            <a:ext cx="11313050" cy="275645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B4A194-6BEF-4E88-8CAF-0B99A82A1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625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1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0"/>
    </mc:Choice>
    <mc:Fallback xmlns="">
      <p:transition spd="slow" advTm="7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99CC36C-6F28-44F0-89B3-5691E1820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30" y="2120346"/>
            <a:ext cx="11458913" cy="231913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6D7E31-29E4-4A00-BA17-151EAD7F4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32386" y="506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1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13"/>
    </mc:Choice>
    <mc:Fallback xmlns="">
      <p:transition spd="slow" advTm="2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EC121195-37AB-40DD-8DFD-6C7431157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131" y="823672"/>
            <a:ext cx="8237669" cy="5818428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BCC605D5-1AF8-44AA-9791-A2E872B79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014" y="4009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78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16"/>
    </mc:Choice>
    <mc:Fallback>
      <p:transition spd="slow" advTm="38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0769E59-C9C5-4533-A7AD-ACCD4FE11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50" y="232566"/>
            <a:ext cx="8039100" cy="639286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5EDEC30-46C7-48F6-A497-C95FFD7CB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426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37"/>
    </mc:Choice>
    <mc:Fallback xmlns="">
      <p:transition spd="slow" advTm="218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649AC67-3931-42A6-9EB1-F6E85A415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28" y="758951"/>
            <a:ext cx="10652344" cy="262304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A09C02F-89DD-4BA8-A93F-E47ACE10F04D}"/>
              </a:ext>
            </a:extLst>
          </p:cNvPr>
          <p:cNvSpPr txBox="1"/>
          <p:nvPr/>
        </p:nvSpPr>
        <p:spPr>
          <a:xfrm>
            <a:off x="673100" y="3534013"/>
            <a:ext cx="1074907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chemeClr val="accent1"/>
                </a:solidFill>
              </a:rPr>
              <a:t>SCEGLI 3 VERBI E SCRIVI TUTTO L’IMPERFETTO</a:t>
            </a:r>
          </a:p>
          <a:p>
            <a:endParaRPr lang="it-IT" sz="2400" dirty="0">
              <a:solidFill>
                <a:schemeClr val="accent1"/>
              </a:solidFill>
            </a:endParaRPr>
          </a:p>
          <a:p>
            <a:r>
              <a:rPr lang="it-IT" sz="2400" dirty="0">
                <a:solidFill>
                  <a:schemeClr val="accent1"/>
                </a:solidFill>
              </a:rPr>
              <a:t>IO ASCOLTA</a:t>
            </a:r>
            <a:r>
              <a:rPr lang="it-IT" sz="2400" u="sng" dirty="0">
                <a:solidFill>
                  <a:schemeClr val="accent1"/>
                </a:solidFill>
              </a:rPr>
              <a:t>VO </a:t>
            </a:r>
            <a:r>
              <a:rPr lang="it-IT" sz="2400" dirty="0">
                <a:solidFill>
                  <a:schemeClr val="accent1"/>
                </a:solidFill>
              </a:rPr>
              <a:t>                               IO……                                        IO……</a:t>
            </a:r>
          </a:p>
          <a:p>
            <a:r>
              <a:rPr lang="it-IT" sz="2400" dirty="0">
                <a:solidFill>
                  <a:schemeClr val="accent1"/>
                </a:solidFill>
              </a:rPr>
              <a:t>TU ASCOLTA</a:t>
            </a:r>
            <a:r>
              <a:rPr lang="it-IT" sz="2400" u="sng" dirty="0">
                <a:solidFill>
                  <a:schemeClr val="accent1"/>
                </a:solidFill>
              </a:rPr>
              <a:t>VI </a:t>
            </a:r>
            <a:r>
              <a:rPr lang="it-IT" sz="2400" dirty="0">
                <a:solidFill>
                  <a:schemeClr val="accent1"/>
                </a:solidFill>
              </a:rPr>
              <a:t>                                TU….                                         TU….</a:t>
            </a:r>
          </a:p>
          <a:p>
            <a:r>
              <a:rPr lang="it-IT" sz="2400" dirty="0">
                <a:solidFill>
                  <a:schemeClr val="accent1"/>
                </a:solidFill>
              </a:rPr>
              <a:t>LUI/LEI….                                          LUI/LEI…..</a:t>
            </a:r>
          </a:p>
          <a:p>
            <a:r>
              <a:rPr lang="it-IT" sz="2400" dirty="0">
                <a:solidFill>
                  <a:schemeClr val="accent1"/>
                </a:solidFill>
              </a:rPr>
              <a:t>NOI….</a:t>
            </a:r>
          </a:p>
          <a:p>
            <a:r>
              <a:rPr lang="it-IT" sz="2400" dirty="0">
                <a:solidFill>
                  <a:schemeClr val="accent1"/>
                </a:solidFill>
              </a:rPr>
              <a:t>VOI…..</a:t>
            </a:r>
          </a:p>
          <a:p>
            <a:r>
              <a:rPr lang="it-IT" sz="2400" dirty="0">
                <a:solidFill>
                  <a:schemeClr val="accent1"/>
                </a:solidFill>
              </a:rPr>
              <a:t>LORO…..</a:t>
            </a:r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AA6D7BC-5F64-4578-B13B-04ABD862A315}"/>
              </a:ext>
            </a:extLst>
          </p:cNvPr>
          <p:cNvSpPr txBox="1"/>
          <p:nvPr/>
        </p:nvSpPr>
        <p:spPr>
          <a:xfrm>
            <a:off x="2981738" y="1137955"/>
            <a:ext cx="245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ASCOLTA</a:t>
            </a:r>
            <a:r>
              <a:rPr lang="it-IT" b="1" dirty="0">
                <a:solidFill>
                  <a:schemeClr val="accent6"/>
                </a:solidFill>
              </a:rPr>
              <a:t>VI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4CC3244-9237-48C4-B60C-A6D2C698A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1493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7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61"/>
    </mc:Choice>
    <mc:Fallback xmlns="">
      <p:transition spd="slow" advTm="35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92</Words>
  <Application>Microsoft Office PowerPoint</Application>
  <PresentationFormat>Widescreen</PresentationFormat>
  <Paragraphs>17</Paragraphs>
  <Slides>9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Arial</vt:lpstr>
      <vt:lpstr>Arial Rounded MT Bold</vt:lpstr>
      <vt:lpstr>Calibri</vt:lpstr>
      <vt:lpstr>Calibri Light</vt:lpstr>
      <vt:lpstr>Tema di Office</vt:lpstr>
      <vt:lpstr>LEZIONE N.11  LA MIA INFANZIA  INS. LUCIANA DE BENEDETTI 21/04/20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lavoro</dc:title>
  <dc:creator>Luciana De Benedetti</dc:creator>
  <cp:lastModifiedBy>Luciana De Benedetti</cp:lastModifiedBy>
  <cp:revision>127</cp:revision>
  <dcterms:created xsi:type="dcterms:W3CDTF">2020-03-10T15:24:18Z</dcterms:created>
  <dcterms:modified xsi:type="dcterms:W3CDTF">2020-04-19T20:23:52Z</dcterms:modified>
</cp:coreProperties>
</file>