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0" r:id="rId4"/>
    <p:sldId id="269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4660"/>
  </p:normalViewPr>
  <p:slideViewPr>
    <p:cSldViewPr snapToGrid="0">
      <p:cViewPr varScale="1">
        <p:scale>
          <a:sx n="72" d="100"/>
          <a:sy n="72" d="100"/>
        </p:scale>
        <p:origin x="4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4C3572-B3DA-48BC-A79F-279B8A279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6A6DBBF-FE48-4147-939E-2E4632AE67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0C5767-57F9-4E71-B14C-AFF598CC4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B95F90B-8AC9-4E15-846B-4684440DA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6E89AE5-BE10-4D8F-AC56-BD6F55DB9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3898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9C934F-23ED-4A5B-B857-F5ACD4D9A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BC34C68-301C-4CC0-8D73-B164D0F93E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B8B540F-84E1-461B-889A-3A49CB4D2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154B75-514D-4EFE-82D3-D1CA77D65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F69294-B7D7-42BF-A84F-70C7668AE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0807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673DBF1-2BBD-4587-8D54-D2C444E4E2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3E8A388-7C7B-406E-AF22-6B44FAFA4F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229A93-EAE2-4306-8A42-A65A0A28F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1316C5-7021-4845-8C18-AAA87D4F0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49E730-7698-4654-B0E3-BFA263860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0760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E7AB51-08BA-4775-89CB-E6B3912D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6BE3B8-454C-4768-A55B-11BA356F4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B56566-A04F-4419-A58C-8FB46A188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BE13F5-402E-4194-96D3-2CF318838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8AB23C-586D-42A1-B893-B8CBDB054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598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4DCD50-AEF6-4966-B394-54BFE0AE8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FFC0F6C-CFB0-4034-9D69-ED5690BD3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9E81D8-0DBF-4AAA-95A2-A22B9F6C8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CC5AAF-0127-4225-BAA0-84AA0DAE3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AB5F02-E8C3-4EE6-875D-3FDEACB55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4600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D5E9E7-CCC3-44EF-B95C-B2DDE4654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B8204D8-DA7F-4E0D-8CB9-C71434AE6D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4BE8708-A44B-440B-8D05-1BB44920F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F0F5FBC-473B-4ACA-B22E-E42C47A29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1578A38-70D3-43D4-9B2F-E746DE510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609BAE2-83ED-408E-B4F1-38A9DCEF8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4806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ABFF7A-F2E1-43E4-9090-FC70D4AF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5CC0943-DC09-47D8-8770-61295797B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C0CF0FC-B10C-4909-B29C-73ED66E1B6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94F837A-9613-4208-9496-D651D84CB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8CAEE10-DC48-42D2-8D66-3D7E9089D8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9D144AE-3D8C-45CF-9060-910D6C122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7261E8B-536D-4E09-96F6-7AE9FCC2C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9217AE8-B0A4-4E28-8830-3DBC035AB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1065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CD4004-3B00-49D9-BEC3-4D4BA9957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B1EFB36-84B7-4A4C-AC2A-8A3432BFA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D09DD0B-0A9E-413C-A90E-AE24B521A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0D408CB-BEEC-417A-BACC-4690B725F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9436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0F1DFD2-C501-45FE-944F-E73BF1E08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8F5078C-BD26-4050-9B1C-F5EA5193B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A6F16A2-5AE3-427B-B925-60A49495A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2482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49D6F3-7D6C-4567-9716-AA93C0354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054A24-75ED-4DF4-831A-D99074B97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45740E2-36CC-432D-9548-619AFE5BBF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3EAC385-47A4-413C-A3AB-1F1855389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CF8D2D4-6884-403D-839E-8D73AAE1C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4254FE2-0633-4316-A277-06FDF73CC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6045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9EEA17-299F-4CF2-947A-36C4796AA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F5D307C-5F3A-4B2B-9A58-99EEFD3E1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A6BD13E-2F8C-4E2C-BBC1-86BB7A5C8F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C57AE18-4047-499A-AE4B-4FBEFD14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8E90D6B-98EA-42DD-8FFB-809F2478C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36D0852-4801-4523-A264-A0E67E80E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1745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73DE342-1569-460D-8134-8AC254DF4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AE5E7EF-C7FF-43E2-9BAB-F734CB832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DE093D1-CB42-4664-9D30-641E00C175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C3015-7196-45DA-BAA4-F0D2CBD01E3A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DBFAB8-44E2-426E-9443-A51F757F7F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2E7D5C-75E8-4DFF-92F9-E3919F0208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479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9F8120-9752-4167-9E76-796D8B136B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4521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LEZIONE N.4 a</a:t>
            </a:r>
            <a:b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</a:br>
            <a:b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</a:br>
            <a: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INS. LUCIANA DE BENEDETTI</a:t>
            </a:r>
            <a:br>
              <a:rPr lang="it-IT" dirty="0"/>
            </a:br>
            <a:r>
              <a:rPr lang="it-IT" dirty="0">
                <a:solidFill>
                  <a:srgbClr val="0070C0"/>
                </a:solidFill>
              </a:rPr>
              <a:t>20/03/20</a:t>
            </a:r>
          </a:p>
        </p:txBody>
      </p:sp>
    </p:spTree>
    <p:extLst>
      <p:ext uri="{BB962C8B-B14F-4D97-AF65-F5344CB8AC3E}">
        <p14:creationId xmlns:p14="http://schemas.microsoft.com/office/powerpoint/2010/main" val="220411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4"/>
    </mc:Choice>
    <mc:Fallback xmlns="">
      <p:transition spd="slow" advTm="708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2FDDBCFA-8D6D-424C-AC0C-73928922F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7178" y="1018455"/>
            <a:ext cx="7251622" cy="583954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3DF435C-6364-469D-AA06-37BFCE6BBC94}"/>
              </a:ext>
            </a:extLst>
          </p:cNvPr>
          <p:cNvSpPr txBox="1"/>
          <p:nvPr/>
        </p:nvSpPr>
        <p:spPr>
          <a:xfrm>
            <a:off x="1179443" y="430341"/>
            <a:ext cx="9833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accent1"/>
                </a:solidFill>
              </a:rPr>
              <a:t>PREPOSIZIONE </a:t>
            </a:r>
            <a:r>
              <a:rPr lang="it-IT" sz="3200" b="1" u="sng" dirty="0">
                <a:solidFill>
                  <a:schemeClr val="accent1"/>
                </a:solidFill>
              </a:rPr>
              <a:t>DA</a:t>
            </a:r>
            <a:r>
              <a:rPr lang="it-IT" sz="3200" dirty="0">
                <a:solidFill>
                  <a:schemeClr val="accent1"/>
                </a:solidFill>
              </a:rPr>
              <a:t>: SEMPLICE O ARTICOLATA?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67F32B9B-156B-4B28-9870-5723ECCAAF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643" y="3369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9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64"/>
    </mc:Choice>
    <mc:Fallback xmlns="">
      <p:transition spd="slow" advTm="329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3DF435C-6364-469D-AA06-37BFCE6BBC94}"/>
              </a:ext>
            </a:extLst>
          </p:cNvPr>
          <p:cNvSpPr txBox="1"/>
          <p:nvPr/>
        </p:nvSpPr>
        <p:spPr>
          <a:xfrm>
            <a:off x="1179443" y="430341"/>
            <a:ext cx="9833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accent1"/>
                </a:solidFill>
              </a:rPr>
              <a:t>PREPOSIZIONE </a:t>
            </a:r>
            <a:r>
              <a:rPr lang="it-IT" sz="3200" b="1" u="sng" dirty="0">
                <a:solidFill>
                  <a:schemeClr val="accent1"/>
                </a:solidFill>
              </a:rPr>
              <a:t>DA</a:t>
            </a:r>
            <a:r>
              <a:rPr lang="it-IT" sz="3200" dirty="0">
                <a:solidFill>
                  <a:schemeClr val="accent1"/>
                </a:solidFill>
              </a:rPr>
              <a:t>: SEMPLICE O ARTICOLATA?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C8FF57A-2ED9-4E3E-AA70-190CED6D8934}"/>
              </a:ext>
            </a:extLst>
          </p:cNvPr>
          <p:cNvSpPr txBox="1"/>
          <p:nvPr/>
        </p:nvSpPr>
        <p:spPr>
          <a:xfrm>
            <a:off x="914400" y="1736035"/>
            <a:ext cx="105089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accent1"/>
                </a:solidFill>
              </a:rPr>
              <a:t>GUARDA LA TABELLA DI PRIMA E PROVA A SCRIVERE TU QUALCHE FRASE USANDO LA PREPOSIZIONE </a:t>
            </a:r>
            <a:r>
              <a:rPr lang="it-IT" sz="3200" u="sng" dirty="0">
                <a:solidFill>
                  <a:schemeClr val="accent1"/>
                </a:solidFill>
              </a:rPr>
              <a:t>DA</a:t>
            </a:r>
            <a:r>
              <a:rPr lang="it-IT" sz="3200" dirty="0">
                <a:solidFill>
                  <a:schemeClr val="accent1"/>
                </a:solidFill>
              </a:rPr>
              <a:t>, SEMPLICE E ARTICOLATA.</a:t>
            </a:r>
          </a:p>
          <a:p>
            <a:endParaRPr lang="it-IT" sz="2400" dirty="0">
              <a:solidFill>
                <a:schemeClr val="accent1"/>
              </a:solidFill>
            </a:endParaRPr>
          </a:p>
          <a:p>
            <a:r>
              <a:rPr lang="it-IT" sz="2400" dirty="0">
                <a:solidFill>
                  <a:schemeClr val="accent1"/>
                </a:solidFill>
              </a:rPr>
              <a:t>ES. TU VIENI DA FIRENZE</a:t>
            </a:r>
          </a:p>
          <a:p>
            <a:r>
              <a:rPr lang="it-IT" sz="2400" dirty="0">
                <a:solidFill>
                  <a:schemeClr val="accent1"/>
                </a:solidFill>
              </a:rPr>
              <a:t>       LUI E’ TORNATO DAGLI EMIRATI ARABI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F131BB7-11C6-4619-BAD8-A5CD781971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37"/>
    </mc:Choice>
    <mc:Fallback xmlns="">
      <p:transition spd="slow" advTm="49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5DAFFCA-ED64-45FE-9FBD-99AB250E72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43" y="1103178"/>
            <a:ext cx="9252221" cy="393602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4143218-D089-4327-8E63-BC36927A9889}"/>
              </a:ext>
            </a:extLst>
          </p:cNvPr>
          <p:cNvSpPr txBox="1"/>
          <p:nvPr/>
        </p:nvSpPr>
        <p:spPr>
          <a:xfrm>
            <a:off x="2199859" y="336958"/>
            <a:ext cx="8481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accent1"/>
                </a:solidFill>
              </a:rPr>
              <a:t>IN – A - DA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ED40958-3EAD-4FE2-9E3A-6B6B75EB6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2900" y="324546"/>
            <a:ext cx="609600" cy="6096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EC6B496-3A0D-4832-9D2A-68F541CC2335}"/>
              </a:ext>
            </a:extLst>
          </p:cNvPr>
          <p:cNvSpPr txBox="1"/>
          <p:nvPr/>
        </p:nvSpPr>
        <p:spPr>
          <a:xfrm>
            <a:off x="1917700" y="5420140"/>
            <a:ext cx="93333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accent1"/>
                </a:solidFill>
              </a:rPr>
              <a:t>PROVA A SCRIVERE QUALCHE FRASE DEL TIPO 1 E QUALCHE FRASE DEL TIPO 2  ANCHE TU</a:t>
            </a:r>
          </a:p>
        </p:txBody>
      </p:sp>
    </p:spTree>
    <p:extLst>
      <p:ext uri="{BB962C8B-B14F-4D97-AF65-F5344CB8AC3E}">
        <p14:creationId xmlns:p14="http://schemas.microsoft.com/office/powerpoint/2010/main" val="348096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415"/>
    </mc:Choice>
    <mc:Fallback xmlns="">
      <p:transition spd="slow" advTm="139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84</Words>
  <Application>Microsoft Office PowerPoint</Application>
  <PresentationFormat>Widescreen</PresentationFormat>
  <Paragraphs>9</Paragraphs>
  <Slides>4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9" baseType="lpstr">
      <vt:lpstr>Arial</vt:lpstr>
      <vt:lpstr>Arial Rounded MT Bold</vt:lpstr>
      <vt:lpstr>Calibri</vt:lpstr>
      <vt:lpstr>Calibri Light</vt:lpstr>
      <vt:lpstr>Tema di Office</vt:lpstr>
      <vt:lpstr>LEZIONE N.4 a  INS. LUCIANA DE BENEDETTI 20/03/20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lavoro</dc:title>
  <dc:creator>Luciana De Benedetti</dc:creator>
  <cp:lastModifiedBy>Luciana De Benedetti</cp:lastModifiedBy>
  <cp:revision>33</cp:revision>
  <dcterms:created xsi:type="dcterms:W3CDTF">2020-03-10T15:24:18Z</dcterms:created>
  <dcterms:modified xsi:type="dcterms:W3CDTF">2020-03-20T16:11:33Z</dcterms:modified>
</cp:coreProperties>
</file>