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Word_Document.docx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939" y="373304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N.8 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parte d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27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</a:t>
            </a:r>
            <a:br>
              <a:rPr lang="it-IT" sz="2700" dirty="0"/>
            </a:br>
            <a:r>
              <a:rPr lang="it-IT" sz="2700" dirty="0">
                <a:solidFill>
                  <a:srgbClr val="0070C0"/>
                </a:solidFill>
              </a:rPr>
              <a:t>03/04/2020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ACFBF5F5-14B8-47A1-940E-695FEF9EF5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212357"/>
              </p:ext>
            </p:extLst>
          </p:nvPr>
        </p:nvGraphicFramePr>
        <p:xfrm>
          <a:off x="2913684" y="1173542"/>
          <a:ext cx="5594212" cy="579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5" imgW="6470529" imgH="6697403" progId="Word.Document.12">
                  <p:embed/>
                </p:oleObj>
              </mc:Choice>
              <mc:Fallback>
                <p:oleObj name="Document" r:id="rId5" imgW="6470529" imgH="6697403" progId="Word.Document.12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ACFBF5F5-14B8-47A1-940E-695FEF9EF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3684" y="1173542"/>
                        <a:ext cx="5594212" cy="5790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78B6250D-AD57-4CE8-8A37-D0F2FF4F990C}"/>
              </a:ext>
            </a:extLst>
          </p:cNvPr>
          <p:cNvSpPr txBox="1"/>
          <p:nvPr/>
        </p:nvSpPr>
        <p:spPr>
          <a:xfrm>
            <a:off x="1272209" y="304800"/>
            <a:ext cx="960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PREPOSIZIONE </a:t>
            </a:r>
            <a:r>
              <a:rPr lang="it-IT" sz="4000" b="1" dirty="0">
                <a:solidFill>
                  <a:schemeClr val="accent1"/>
                </a:solidFill>
              </a:rPr>
              <a:t>A</a:t>
            </a:r>
            <a:r>
              <a:rPr lang="it-IT" sz="2800" dirty="0">
                <a:solidFill>
                  <a:schemeClr val="accent1"/>
                </a:solidFill>
              </a:rPr>
              <a:t> : </a:t>
            </a:r>
            <a:r>
              <a:rPr lang="it-IT" sz="2800" u="sng" dirty="0">
                <a:solidFill>
                  <a:schemeClr val="accent1"/>
                </a:solidFill>
              </a:rPr>
              <a:t>SEMPLICE</a:t>
            </a:r>
            <a:r>
              <a:rPr lang="it-IT" sz="2800" dirty="0">
                <a:solidFill>
                  <a:schemeClr val="accent1"/>
                </a:solidFill>
              </a:rPr>
              <a:t> O </a:t>
            </a:r>
            <a:r>
              <a:rPr lang="it-IT" sz="2800" u="sng" dirty="0">
                <a:solidFill>
                  <a:schemeClr val="accent1"/>
                </a:solidFill>
              </a:rPr>
              <a:t>ARTICOLATA</a:t>
            </a:r>
            <a:r>
              <a:rPr lang="it-IT" sz="2800" dirty="0">
                <a:solidFill>
                  <a:schemeClr val="accent1"/>
                </a:solidFill>
              </a:rPr>
              <a:t>?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FEB6835-DB6F-42BE-B569-A05C43803E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7165" y="403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1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207"/>
    </mc:Choice>
    <mc:Fallback>
      <p:transition spd="slow" advTm="358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8886FCC-1C62-47C1-8094-458492024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9" y="1484244"/>
            <a:ext cx="10808182" cy="46780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C6F0C67-7675-4A43-8615-F50B4446702F}"/>
              </a:ext>
            </a:extLst>
          </p:cNvPr>
          <p:cNvSpPr txBox="1"/>
          <p:nvPr/>
        </p:nvSpPr>
        <p:spPr>
          <a:xfrm>
            <a:off x="4121425" y="568979"/>
            <a:ext cx="737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accent1"/>
                </a:solidFill>
              </a:rPr>
              <a:t>PAGINA 37 «FACILE </a:t>
            </a:r>
            <a:r>
              <a:rPr lang="it-IT" dirty="0" err="1">
                <a:solidFill>
                  <a:schemeClr val="accent1"/>
                </a:solidFill>
              </a:rPr>
              <a:t>FACILE</a:t>
            </a:r>
            <a:r>
              <a:rPr lang="it-IT" dirty="0">
                <a:solidFill>
                  <a:schemeClr val="accent1"/>
                </a:solidFill>
              </a:rPr>
              <a:t> A2»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7D318C6-326C-4044-8B83-964AFD50CE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7004" y="355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14"/>
    </mc:Choice>
    <mc:Fallback xmlns="">
      <p:transition spd="slow" advTm="21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33</Words>
  <Application>Microsoft Office PowerPoint</Application>
  <PresentationFormat>Widescreen</PresentationFormat>
  <Paragraphs>3</Paragraphs>
  <Slides>3</Slides>
  <Notes>0</Notes>
  <HiddenSlides>0</HiddenSlides>
  <MMClips>2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Tema di Office</vt:lpstr>
      <vt:lpstr>Document</vt:lpstr>
      <vt:lpstr>LEZIONE N.8   parte d    INS. LUCIANA DE BENEDETTI 03/04/2020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88</cp:revision>
  <dcterms:created xsi:type="dcterms:W3CDTF">2020-03-10T15:24:18Z</dcterms:created>
  <dcterms:modified xsi:type="dcterms:W3CDTF">2020-04-02T10:44:18Z</dcterms:modified>
</cp:coreProperties>
</file>